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003A5-DE1C-4499-9199-1C2C256E9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48B18A9-27B8-437D-9CE6-56A98DA2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C55A28-A061-4642-BBAC-6F77D6A0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3146B2-A7A4-4C1F-91AD-3F296BFB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A6051D-1353-4C78-9BC9-BE9189CA9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E7F5C-D7D6-4B04-9F6F-0792D2282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D8EE9B-98FE-4F5D-BBA1-96FE42587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762A29-1FB5-4D5D-8B6B-1C18281B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153194-AB4A-41EA-BDBC-8400EBEF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777749-ABB1-4895-8F80-EF8A38170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38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4DA0ED-605D-4695-8F33-8EAD3CB230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8B8650-3272-436D-9620-2B050B47E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945774-3F9B-4E0D-B43E-1127FA34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581E50-4B23-46B0-BD9C-B5674E83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D38218-82B1-4D54-AFF3-A7B2B6EF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8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80B914-95AE-4819-92BA-2E630905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1CC247-1398-4F53-B168-F67A41C1E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04CCE8-AEFB-428B-889C-278B0788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04135-8434-4DEF-89F7-D5D2B091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53D2E9-B7C9-43D5-87A8-A7029B4A4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5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2C1B4-23B2-4C79-B988-22616AFF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376DDD-CF7E-4B15-8B19-A90AE1F60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6ACF39-CD6B-44DF-A93B-FCA5639B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5D7DC0-DA7E-498E-BA63-7A0D4BB51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B9D2D-2566-4801-8D26-FD6A22A7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8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2298E-D222-4AAF-B459-80CEEBA5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3C89D4-E6E6-425E-9678-6E77C9134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05CDC9-7F5B-4272-9FEF-ED2ECE7E3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F8B159-3A76-4B45-BBED-D77693C0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0B914D-853C-419C-BE5D-17349C414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0DD4FC-FCD8-4E0E-A015-CD77C36E6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E19C89-6989-4FE8-A6C9-B4680FC0C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0D9DD8-7368-44E3-A7FC-970373328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BFADEF-D812-40D3-A319-855B94DD7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0314EF-D9F0-4191-BC70-5D82533A5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1018ECA-1817-460F-8A7A-1162EC212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B46E598-D104-4ADC-821B-3A3C82F56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F67B34-12AA-45B0-8BFD-08E280E5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96E642-3BB3-49F2-8DCC-AC709FC9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0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C8F0E7-7AF6-4E2A-89A5-98C622A0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E50C92-DABA-4825-8348-B48316B9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51845E-BE4D-4267-BB21-58524540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5B592C-DF33-4A51-8915-5D36E2F1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16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126F22E-DBC5-4A7C-ADF1-B929529AA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418C130-5E1E-4ABE-94A8-4C25F5509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0C9C00-6079-437B-B9A3-90CD6A5C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16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175D3-ED68-4D1C-9DC5-0E29110E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8DCD60-6E03-460D-98B9-5AB4EAD2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EF13F1-0690-4F2C-A675-EECDE8450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F91D6-6A7E-45A8-88C0-D78FDD66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FA0CD9-8CBB-43D9-95B6-18657C2E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10183-FA63-4375-BC58-FE1F5B57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51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E7F3-3409-4EDD-84F2-D0B0EEA10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94AC4F1-2447-4AA6-927A-C6D5DDA49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359D94-9982-498F-8497-B1B09026E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A92E7F-539A-44DD-A43E-C875BAE6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0DB52F-285C-4278-A4A9-AFD81C01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E14AB5-403D-4414-B7AB-21FBDD14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40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C2742AD-4F57-462A-9F18-3B09C3F7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57906E-36BE-4E29-8087-102CA77F1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9D207-F19A-4A20-B79E-499EE102C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FFD8-CB54-4440-8644-A68109632D37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F5D0CF-FAEE-4105-B7EB-41A32E413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2B6817-E8F2-41C3-B7CA-1ED5DD154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BA0A-8D4A-4F4A-9FB4-F5088A8F8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6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541A8E-9FA8-41E6-A369-4F9B23FA72E7}"/>
              </a:ext>
            </a:extLst>
          </p:cNvPr>
          <p:cNvSpPr txBox="1"/>
          <p:nvPr/>
        </p:nvSpPr>
        <p:spPr>
          <a:xfrm>
            <a:off x="95533" y="122830"/>
            <a:ext cx="9691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別記様式第１号－２　事業概要　　　　　　　　　　　　</a:t>
            </a:r>
            <a:r>
              <a:rPr kumimoji="1" lang="ja-JP" altLang="en-US" sz="1400" dirty="0"/>
              <a:t>（ページ数はご自由に調整してください）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0C2F38-0D30-477E-AC92-CE0C9288A70E}"/>
              </a:ext>
            </a:extLst>
          </p:cNvPr>
          <p:cNvSpPr txBox="1"/>
          <p:nvPr/>
        </p:nvSpPr>
        <p:spPr>
          <a:xfrm>
            <a:off x="118617" y="492162"/>
            <a:ext cx="948702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事業計画名称：</a:t>
            </a:r>
            <a:endParaRPr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DB8306-D49E-4B2E-AFF7-BC58C13729E0}"/>
              </a:ext>
            </a:extLst>
          </p:cNvPr>
          <p:cNvSpPr txBox="1"/>
          <p:nvPr/>
        </p:nvSpPr>
        <p:spPr>
          <a:xfrm>
            <a:off x="118616" y="861494"/>
            <a:ext cx="9487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申請者：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1B7B39-E676-4A35-A603-45D9A19F8E3A}"/>
              </a:ext>
            </a:extLst>
          </p:cNvPr>
          <p:cNvSpPr txBox="1"/>
          <p:nvPr/>
        </p:nvSpPr>
        <p:spPr>
          <a:xfrm>
            <a:off x="118616" y="1230826"/>
            <a:ext cx="9487023" cy="54274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92659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2023-04-21T07:54:51Z</dcterms:created>
  <dcterms:modified xsi:type="dcterms:W3CDTF">2024-08-20T01:29:45Z</dcterms:modified>
</cp:coreProperties>
</file>