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4.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ppt/tags/tag2.xml" ContentType="application/vnd.openxmlformats-officedocument.presentationml.tags+xml"/>
  <Override PartName="/ppt/tags/tag1.xml" ContentType="application/vnd.openxmlformats-officedocument.presentationml.tag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86" r:id="rId2"/>
    <p:sldMasterId id="2147483698" r:id="rId3"/>
    <p:sldMasterId id="2147483713" r:id="rId4"/>
    <p:sldMasterId id="2147483722" r:id="rId5"/>
    <p:sldMasterId id="2147483735" r:id="rId6"/>
    <p:sldMasterId id="2147483747" r:id="rId7"/>
    <p:sldMasterId id="2147483760" r:id="rId8"/>
  </p:sldMasterIdLst>
  <p:notesMasterIdLst>
    <p:notesMasterId r:id="rId55"/>
  </p:notesMasterIdLst>
  <p:handoutMasterIdLst>
    <p:handoutMasterId r:id="rId56"/>
  </p:handoutMasterIdLst>
  <p:sldIdLst>
    <p:sldId id="1706" r:id="rId9"/>
    <p:sldId id="1231" r:id="rId10"/>
    <p:sldId id="1124" r:id="rId11"/>
    <p:sldId id="2061" r:id="rId12"/>
    <p:sldId id="1230" r:id="rId13"/>
    <p:sldId id="2120" r:id="rId14"/>
    <p:sldId id="1222" r:id="rId15"/>
    <p:sldId id="2079" r:id="rId16"/>
    <p:sldId id="2075" r:id="rId17"/>
    <p:sldId id="2005" r:id="rId18"/>
    <p:sldId id="2006" r:id="rId19"/>
    <p:sldId id="1140" r:id="rId20"/>
    <p:sldId id="2107" r:id="rId21"/>
    <p:sldId id="1764" r:id="rId22"/>
    <p:sldId id="2057" r:id="rId23"/>
    <p:sldId id="2093" r:id="rId24"/>
    <p:sldId id="1837" r:id="rId25"/>
    <p:sldId id="2078" r:id="rId26"/>
    <p:sldId id="1844" r:id="rId27"/>
    <p:sldId id="2065" r:id="rId28"/>
    <p:sldId id="2055" r:id="rId29"/>
    <p:sldId id="2117" r:id="rId30"/>
    <p:sldId id="2111" r:id="rId31"/>
    <p:sldId id="1758" r:id="rId32"/>
    <p:sldId id="2073" r:id="rId33"/>
    <p:sldId id="1860" r:id="rId34"/>
    <p:sldId id="1696" r:id="rId35"/>
    <p:sldId id="2030" r:id="rId36"/>
    <p:sldId id="2080" r:id="rId37"/>
    <p:sldId id="2026" r:id="rId38"/>
    <p:sldId id="1857" r:id="rId39"/>
    <p:sldId id="2027" r:id="rId40"/>
    <p:sldId id="2100" r:id="rId41"/>
    <p:sldId id="2101" r:id="rId42"/>
    <p:sldId id="1981" r:id="rId43"/>
    <p:sldId id="2036" r:id="rId44"/>
    <p:sldId id="294" r:id="rId45"/>
    <p:sldId id="2119" r:id="rId46"/>
    <p:sldId id="1135" r:id="rId47"/>
    <p:sldId id="2113" r:id="rId48"/>
    <p:sldId id="2114" r:id="rId49"/>
    <p:sldId id="2108" r:id="rId50"/>
    <p:sldId id="2109" r:id="rId51"/>
    <p:sldId id="2115" r:id="rId52"/>
    <p:sldId id="2116" r:id="rId53"/>
    <p:sldId id="2112" r:id="rId54"/>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880" userDrawn="1">
          <p15:clr>
            <a:srgbClr val="A4A3A4"/>
          </p15:clr>
        </p15:guide>
        <p15:guide id="3" pos="64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B3"/>
    <a:srgbClr val="FFFFCC"/>
    <a:srgbClr val="E8E8E8"/>
    <a:srgbClr val="D9ECFF"/>
    <a:srgbClr val="FFFFFF"/>
    <a:srgbClr val="FFEA93"/>
    <a:srgbClr val="BDFFFF"/>
    <a:srgbClr val="B7E7FF"/>
    <a:srgbClr val="C2D5FE"/>
    <a:srgbClr val="FFD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4876C8-543B-4110-9EED-592D50F07FD3}" v="1" dt="2026-06-15T02:18:28.61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2880"/>
        <p:guide pos="6432"/>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63" Type="http://schemas.openxmlformats.org/officeDocument/2006/relationships/customXml" Target="../customXml/item2.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viewProps" Target="viewProps.xml"/><Relationship Id="rId5" Type="http://schemas.openxmlformats.org/officeDocument/2006/relationships/slideMaster" Target="slideMasters/slideMaster5.xml"/><Relationship Id="rId61" Type="http://schemas.microsoft.com/office/2015/10/relationships/revisionInfo" Target="revisionInfo.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handoutMaster" Target="handoutMasters/handoutMaster1.xml"/><Relationship Id="rId64" Type="http://schemas.openxmlformats.org/officeDocument/2006/relationships/customXml" Target="../customXml/item3.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presProps" Target="pres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E1AF3A38-761D-F98B-B14E-14269873DFF7}"/>
              </a:ext>
            </a:extLst>
          </p:cNvPr>
          <p:cNvSpPr>
            <a:spLocks noGrp="1"/>
          </p:cNvSpPr>
          <p:nvPr>
            <p:ph type="hdr" sz="quarter"/>
          </p:nvPr>
        </p:nvSpPr>
        <p:spPr>
          <a:xfrm>
            <a:off x="1" y="2"/>
            <a:ext cx="2918475" cy="493543"/>
          </a:xfrm>
          <a:prstGeom prst="rect">
            <a:avLst/>
          </a:prstGeom>
        </p:spPr>
        <p:txBody>
          <a:bodyPr vert="horz" lIns="89804" tIns="44902" rIns="89804" bIns="44902" rtlCol="0"/>
          <a:lstStyle>
            <a:lvl1pPr algn="l">
              <a:defRPr sz="1100"/>
            </a:lvl1pPr>
          </a:lstStyle>
          <a:p>
            <a:endParaRPr kumimoji="1" lang="ja-JP" altLang="en-US"/>
          </a:p>
        </p:txBody>
      </p:sp>
      <p:sp>
        <p:nvSpPr>
          <p:cNvPr id="3" name="日付プレースホルダー 2">
            <a:extLst>
              <a:ext uri="{FF2B5EF4-FFF2-40B4-BE49-F238E27FC236}">
                <a16:creationId xmlns:a16="http://schemas.microsoft.com/office/drawing/2014/main" id="{C7FED1D6-7843-AF43-BA9C-343ED52882C5}"/>
              </a:ext>
            </a:extLst>
          </p:cNvPr>
          <p:cNvSpPr>
            <a:spLocks noGrp="1"/>
          </p:cNvSpPr>
          <p:nvPr>
            <p:ph type="dt" sz="quarter" idx="1"/>
          </p:nvPr>
        </p:nvSpPr>
        <p:spPr>
          <a:xfrm>
            <a:off x="3815154" y="2"/>
            <a:ext cx="2919542" cy="493543"/>
          </a:xfrm>
          <a:prstGeom prst="rect">
            <a:avLst/>
          </a:prstGeom>
        </p:spPr>
        <p:txBody>
          <a:bodyPr vert="horz" lIns="89804" tIns="44902" rIns="89804" bIns="44902" rtlCol="0"/>
          <a:lstStyle>
            <a:lvl1pPr algn="r">
              <a:defRPr sz="1100"/>
            </a:lvl1pPr>
          </a:lstStyle>
          <a:p>
            <a:r>
              <a:rPr kumimoji="1" lang="en-US" altLang="ja-JP"/>
              <a:t>2023/1/7</a:t>
            </a:r>
            <a:endParaRPr kumimoji="1" lang="ja-JP" altLang="en-US"/>
          </a:p>
        </p:txBody>
      </p:sp>
      <p:sp>
        <p:nvSpPr>
          <p:cNvPr id="4" name="フッター プレースホルダー 3">
            <a:extLst>
              <a:ext uri="{FF2B5EF4-FFF2-40B4-BE49-F238E27FC236}">
                <a16:creationId xmlns:a16="http://schemas.microsoft.com/office/drawing/2014/main" id="{869EE28B-E461-6961-D4A7-534A2294BA05}"/>
              </a:ext>
            </a:extLst>
          </p:cNvPr>
          <p:cNvSpPr>
            <a:spLocks noGrp="1"/>
          </p:cNvSpPr>
          <p:nvPr>
            <p:ph type="ftr" sz="quarter" idx="2"/>
          </p:nvPr>
        </p:nvSpPr>
        <p:spPr>
          <a:xfrm>
            <a:off x="1" y="9372772"/>
            <a:ext cx="2918475" cy="493542"/>
          </a:xfrm>
          <a:prstGeom prst="rect">
            <a:avLst/>
          </a:prstGeom>
        </p:spPr>
        <p:txBody>
          <a:bodyPr vert="horz" lIns="89804" tIns="44902" rIns="89804" bIns="44902" rtlCol="0" anchor="b"/>
          <a:lstStyle>
            <a:lvl1pPr algn="l">
              <a:defRPr sz="1100"/>
            </a:lvl1pPr>
          </a:lstStyle>
          <a:p>
            <a:endParaRPr kumimoji="1" lang="ja-JP" altLang="en-US"/>
          </a:p>
        </p:txBody>
      </p:sp>
      <p:sp>
        <p:nvSpPr>
          <p:cNvPr id="5" name="スライド番号プレースホルダー 4">
            <a:extLst>
              <a:ext uri="{FF2B5EF4-FFF2-40B4-BE49-F238E27FC236}">
                <a16:creationId xmlns:a16="http://schemas.microsoft.com/office/drawing/2014/main" id="{ABEA62D0-BCB8-367A-6FFA-EFADD0678044}"/>
              </a:ext>
            </a:extLst>
          </p:cNvPr>
          <p:cNvSpPr>
            <a:spLocks noGrp="1"/>
          </p:cNvSpPr>
          <p:nvPr>
            <p:ph type="sldNum" sz="quarter" idx="3"/>
          </p:nvPr>
        </p:nvSpPr>
        <p:spPr>
          <a:xfrm>
            <a:off x="3815154" y="9372772"/>
            <a:ext cx="2919542" cy="493542"/>
          </a:xfrm>
          <a:prstGeom prst="rect">
            <a:avLst/>
          </a:prstGeom>
        </p:spPr>
        <p:txBody>
          <a:bodyPr vert="horz" lIns="89804" tIns="44902" rIns="89804" bIns="44902" rtlCol="0" anchor="b"/>
          <a:lstStyle>
            <a:lvl1pPr algn="r">
              <a:defRPr sz="1100"/>
            </a:lvl1pPr>
          </a:lstStyle>
          <a:p>
            <a:fld id="{8A9CD7FE-8088-4986-9053-BCB12EBC1CE6}" type="slidenum">
              <a:rPr kumimoji="1" lang="ja-JP" altLang="en-US" smtClean="0"/>
              <a:t>‹#›</a:t>
            </a:fld>
            <a:endParaRPr kumimoji="1" lang="ja-JP" altLang="en-US"/>
          </a:p>
        </p:txBody>
      </p:sp>
    </p:spTree>
    <p:extLst>
      <p:ext uri="{BB962C8B-B14F-4D97-AF65-F5344CB8AC3E}">
        <p14:creationId xmlns:p14="http://schemas.microsoft.com/office/powerpoint/2010/main" val="10794740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18830" cy="495600"/>
          </a:xfrm>
          <a:prstGeom prst="rect">
            <a:avLst/>
          </a:prstGeom>
        </p:spPr>
        <p:txBody>
          <a:bodyPr vert="horz" lIns="94860" tIns="47430" rIns="94860" bIns="4743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764" y="0"/>
            <a:ext cx="2918830" cy="495600"/>
          </a:xfrm>
          <a:prstGeom prst="rect">
            <a:avLst/>
          </a:prstGeom>
        </p:spPr>
        <p:txBody>
          <a:bodyPr vert="horz" lIns="94860" tIns="47430" rIns="94860" bIns="47430" rtlCol="0"/>
          <a:lstStyle>
            <a:lvl1pPr algn="r">
              <a:defRPr sz="1200"/>
            </a:lvl1pPr>
          </a:lstStyle>
          <a:p>
            <a:r>
              <a:rPr kumimoji="1" lang="en-US" altLang="ja-JP"/>
              <a:t>2023/1/7</a:t>
            </a:r>
            <a:endParaRPr kumimoji="1" lang="ja-JP" altLang="en-US"/>
          </a:p>
        </p:txBody>
      </p:sp>
      <p:sp>
        <p:nvSpPr>
          <p:cNvPr id="4" name="スライド イメージ プレースホルダー 3"/>
          <p:cNvSpPr>
            <a:spLocks noGrp="1" noRot="1" noChangeAspect="1"/>
          </p:cNvSpPr>
          <p:nvPr>
            <p:ph type="sldImg" idx="2"/>
          </p:nvPr>
        </p:nvSpPr>
        <p:spPr>
          <a:xfrm>
            <a:off x="407988" y="1231900"/>
            <a:ext cx="5919787" cy="3330575"/>
          </a:xfrm>
          <a:prstGeom prst="rect">
            <a:avLst/>
          </a:prstGeom>
          <a:noFill/>
          <a:ln w="12700">
            <a:solidFill>
              <a:prstClr val="black"/>
            </a:solidFill>
          </a:ln>
        </p:spPr>
        <p:txBody>
          <a:bodyPr vert="horz" lIns="94860" tIns="47430" rIns="94860" bIns="47430"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0"/>
          </a:xfrm>
          <a:prstGeom prst="rect">
            <a:avLst/>
          </a:prstGeom>
        </p:spPr>
        <p:txBody>
          <a:bodyPr vert="horz" lIns="94860" tIns="47430" rIns="94860" bIns="4743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370716"/>
            <a:ext cx="2918830" cy="495599"/>
          </a:xfrm>
          <a:prstGeom prst="rect">
            <a:avLst/>
          </a:prstGeom>
        </p:spPr>
        <p:txBody>
          <a:bodyPr vert="horz" lIns="94860" tIns="47430" rIns="94860" bIns="4743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764" y="9370716"/>
            <a:ext cx="2918830" cy="495599"/>
          </a:xfrm>
          <a:prstGeom prst="rect">
            <a:avLst/>
          </a:prstGeom>
        </p:spPr>
        <p:txBody>
          <a:bodyPr vert="horz" lIns="94860" tIns="47430" rIns="94860" bIns="47430" rtlCol="0" anchor="b"/>
          <a:lstStyle>
            <a:lvl1pPr algn="r">
              <a:defRPr sz="1200"/>
            </a:lvl1pPr>
          </a:lstStyle>
          <a:p>
            <a:fld id="{D671223E-C8E1-478D-B04C-9314A36CDF02}" type="slidenum">
              <a:rPr kumimoji="1" lang="ja-JP" altLang="en-US" smtClean="0"/>
              <a:t>‹#›</a:t>
            </a:fld>
            <a:endParaRPr kumimoji="1" lang="ja-JP" altLang="en-US"/>
          </a:p>
        </p:txBody>
      </p:sp>
    </p:spTree>
    <p:extLst>
      <p:ext uri="{BB962C8B-B14F-4D97-AF65-F5344CB8AC3E}">
        <p14:creationId xmlns:p14="http://schemas.microsoft.com/office/powerpoint/2010/main" val="182523432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FBD45-E622-7249-7470-EA79632968D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7AFD735-B788-3A80-A0B6-FE4B9BEE4975}"/>
              </a:ext>
            </a:extLst>
          </p:cNvPr>
          <p:cNvSpPr>
            <a:spLocks noGrp="1" noRot="1" noChangeAspect="1"/>
          </p:cNvSpPr>
          <p:nvPr>
            <p:ph type="sldImg"/>
          </p:nvPr>
        </p:nvSpPr>
        <p:spPr>
          <a:xfrm>
            <a:off x="406400" y="1231900"/>
            <a:ext cx="5922963" cy="3332163"/>
          </a:xfrm>
        </p:spPr>
      </p:sp>
      <p:sp>
        <p:nvSpPr>
          <p:cNvPr id="3" name="ノート プレースホルダー 2">
            <a:extLst>
              <a:ext uri="{FF2B5EF4-FFF2-40B4-BE49-F238E27FC236}">
                <a16:creationId xmlns:a16="http://schemas.microsoft.com/office/drawing/2014/main" id="{E89573C2-14B1-6808-795F-463DD181547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A573940-BBEE-3E01-6C1C-19EB8B0A93CB}"/>
              </a:ext>
            </a:extLst>
          </p:cNvPr>
          <p:cNvSpPr>
            <a:spLocks noGrp="1"/>
          </p:cNvSpPr>
          <p:nvPr>
            <p:ph type="sldNum" sz="quarter" idx="10"/>
          </p:nvPr>
        </p:nvSpPr>
        <p:spPr/>
        <p:txBody>
          <a:bodyPr/>
          <a:lstStyle/>
          <a:p>
            <a:pPr defTabSz="898039">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9">
                <a:defRPr/>
              </a:pPr>
              <a:t>1</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B7AC57FD-3888-36C5-FFA4-98D8F7857369}"/>
              </a:ext>
            </a:extLst>
          </p:cNvPr>
          <p:cNvSpPr>
            <a:spLocks noGrp="1"/>
          </p:cNvSpPr>
          <p:nvPr>
            <p:ph type="dt" idx="11"/>
          </p:nvPr>
        </p:nvSpPr>
        <p:spPr/>
        <p:txBody>
          <a:bodyPr/>
          <a:lstStyle/>
          <a:p>
            <a:pPr defTabSz="898039">
              <a:defRPr/>
            </a:pPr>
            <a:fld id="{21D5A8DC-0A38-48B0-B4A4-E65780A54FCB}" type="datetime1">
              <a:rPr lang="ja-JP" altLang="en-US">
                <a:solidFill>
                  <a:prstClr val="black"/>
                </a:solidFill>
                <a:latin typeface="Calibri" panose="020F0502020204030204"/>
                <a:ea typeface="ＭＳ Ｐゴシック" panose="020B0600070205080204" pitchFamily="50" charset="-128"/>
              </a:rPr>
              <a:pPr defTabSz="898039">
                <a:defRPr/>
              </a:pPr>
              <a:t>2026/6/14</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343167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7963" y="1236663"/>
            <a:ext cx="5948363" cy="3346450"/>
          </a:xfrm>
        </p:spPr>
      </p:sp>
      <p:sp>
        <p:nvSpPr>
          <p:cNvPr id="3" name="ノート プレースホルダー 2"/>
          <p:cNvSpPr>
            <a:spLocks noGrp="1"/>
          </p:cNvSpPr>
          <p:nvPr>
            <p:ph type="body" idx="1"/>
          </p:nvPr>
        </p:nvSpPr>
        <p:spPr/>
        <p:txBody>
          <a:bodyPr/>
          <a:lstStyle/>
          <a:p>
            <a:endParaRPr kumimoji="1" lang="ja-JP" altLang="en-US"/>
          </a:p>
        </p:txBody>
      </p:sp>
      <p:sp>
        <p:nvSpPr>
          <p:cNvPr id="4" name="日付プレースホルダー 3"/>
          <p:cNvSpPr>
            <a:spLocks noGrp="1"/>
          </p:cNvSpPr>
          <p:nvPr>
            <p:ph type="dt" idx="10"/>
          </p:nvPr>
        </p:nvSpPr>
        <p:spPr/>
        <p:txBody>
          <a:bodyPr/>
          <a:lstStyle/>
          <a:p>
            <a:pPr defTabSz="898039">
              <a:defRPr/>
            </a:pPr>
            <a:r>
              <a:rPr lang="en-US" altLang="ja-JP" sz="1100">
                <a:solidFill>
                  <a:prstClr val="black"/>
                </a:solidFill>
                <a:latin typeface="游ゴシック" panose="020F0502020204030204"/>
                <a:ea typeface="游ゴシック" panose="020B0400000000000000" pitchFamily="50" charset="-128"/>
              </a:rPr>
              <a:t>2023/7/9</a:t>
            </a:r>
            <a:endParaRPr lang="ja-JP" altLang="en-US" sz="1100">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898039">
              <a:defRPr/>
            </a:pPr>
            <a:fld id="{24B6E253-2F7C-48D0-B04B-92543DDE0196}" type="slidenum">
              <a:rPr lang="ja-JP" altLang="en-US" sz="1100">
                <a:solidFill>
                  <a:prstClr val="black"/>
                </a:solidFill>
                <a:latin typeface="游ゴシック" panose="020F0502020204030204"/>
                <a:ea typeface="游ゴシック" panose="020B0400000000000000" pitchFamily="50" charset="-128"/>
              </a:rPr>
              <a:pPr defTabSz="898039">
                <a:defRPr/>
              </a:pPr>
              <a:t>12</a:t>
            </a:fld>
            <a:endParaRPr lang="ja-JP" altLang="en-US" sz="110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656434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70A86-9721-EF35-ABC2-37C1A06B9E8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BADDDCD-EFFE-6194-512A-EF61FE5C39D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EADA699-B0C0-68DC-84A9-672DCF3C0F6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4D9F41A-A0DA-502A-F4D0-D9CA8A74D1B7}"/>
              </a:ext>
            </a:extLst>
          </p:cNvPr>
          <p:cNvSpPr>
            <a:spLocks noGrp="1"/>
          </p:cNvSpPr>
          <p:nvPr>
            <p:ph type="sldNum" sz="quarter" idx="5"/>
          </p:nvPr>
        </p:nvSpPr>
        <p:spPr/>
        <p:txBody>
          <a:bodyPr/>
          <a:lstStyle/>
          <a:p>
            <a:pPr defTabSz="898039">
              <a:defRPr/>
            </a:pPr>
            <a:fld id="{D671223E-C8E1-478D-B04C-9314A36CDF02}" type="slidenum">
              <a:rPr lang="ja-JP" altLang="en-US">
                <a:solidFill>
                  <a:prstClr val="black"/>
                </a:solidFill>
                <a:latin typeface="游ゴシック" panose="020F0502020204030204"/>
                <a:ea typeface="游ゴシック" panose="020B0400000000000000" pitchFamily="50" charset="-128"/>
              </a:rPr>
              <a:pPr defTabSz="898039">
                <a:defRPr/>
              </a:pPr>
              <a:t>13</a:t>
            </a:fld>
            <a:endParaRPr lang="ja-JP" altLang="en-US">
              <a:solidFill>
                <a:prstClr val="black"/>
              </a:solidFill>
              <a:latin typeface="游ゴシック" panose="020F0502020204030204"/>
              <a:ea typeface="游ゴシック" panose="020B0400000000000000" pitchFamily="50" charset="-128"/>
            </a:endParaRPr>
          </a:p>
        </p:txBody>
      </p:sp>
      <p:sp>
        <p:nvSpPr>
          <p:cNvPr id="5" name="日付プレースホルダー 4">
            <a:extLst>
              <a:ext uri="{FF2B5EF4-FFF2-40B4-BE49-F238E27FC236}">
                <a16:creationId xmlns:a16="http://schemas.microsoft.com/office/drawing/2014/main" id="{724A2BD8-E7A3-1CB5-00E7-7E005126A10F}"/>
              </a:ext>
            </a:extLst>
          </p:cNvPr>
          <p:cNvSpPr>
            <a:spLocks noGrp="1"/>
          </p:cNvSpPr>
          <p:nvPr>
            <p:ph type="dt" idx="1"/>
          </p:nvPr>
        </p:nvSpPr>
        <p:spPr/>
        <p:txBody>
          <a:bodyPr/>
          <a:lstStyle/>
          <a:p>
            <a:pPr defTabSz="898039">
              <a:defRPr/>
            </a:pPr>
            <a:r>
              <a:rPr lang="en-US" altLang="ja-JP">
                <a:solidFill>
                  <a:prstClr val="black"/>
                </a:solidFill>
                <a:latin typeface="游ゴシック" panose="020F0502020204030204"/>
                <a:ea typeface="游ゴシック" panose="020B0400000000000000" pitchFamily="50" charset="-128"/>
              </a:rPr>
              <a:t>2023/1/7</a:t>
            </a:r>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083774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AE36A-91FA-EE35-760F-B2CEE64C90E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205C993-E622-4133-B46E-B36E829B228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6CBE853-4116-8219-B8A6-5EB288944AEE}"/>
              </a:ext>
            </a:extLst>
          </p:cNvPr>
          <p:cNvSpPr>
            <a:spLocks noGrp="1"/>
          </p:cNvSpPr>
          <p:nvPr>
            <p:ph type="body" idx="1"/>
          </p:nvPr>
        </p:nvSpPr>
        <p:spPr/>
        <p:txBody>
          <a:bodyPr/>
          <a:lstStyle/>
          <a:p>
            <a:r>
              <a:rPr kumimoji="1" lang="ja-JP" altLang="en-US"/>
              <a:t>絵本の読み聞かせのような印象</a:t>
            </a:r>
          </a:p>
        </p:txBody>
      </p:sp>
      <p:sp>
        <p:nvSpPr>
          <p:cNvPr id="4" name="スライド番号プレースホルダー 3">
            <a:extLst>
              <a:ext uri="{FF2B5EF4-FFF2-40B4-BE49-F238E27FC236}">
                <a16:creationId xmlns:a16="http://schemas.microsoft.com/office/drawing/2014/main" id="{2E20E194-A5D4-384E-6808-ECD071E7D955}"/>
              </a:ext>
            </a:extLst>
          </p:cNvPr>
          <p:cNvSpPr>
            <a:spLocks noGrp="1"/>
          </p:cNvSpPr>
          <p:nvPr>
            <p:ph type="sldNum" sz="quarter" idx="5"/>
          </p:nvPr>
        </p:nvSpPr>
        <p:spPr/>
        <p:txBody>
          <a:bodyPr/>
          <a:lstStyle/>
          <a:p>
            <a:pPr defTabSz="898039">
              <a:defRPr/>
            </a:pPr>
            <a:fld id="{D671223E-C8E1-478D-B04C-9314A36CDF02}" type="slidenum">
              <a:rPr lang="ja-JP" altLang="en-US">
                <a:solidFill>
                  <a:prstClr val="black"/>
                </a:solidFill>
                <a:latin typeface="Calibri" panose="020F0502020204030204"/>
                <a:ea typeface="ＭＳ Ｐゴシック" panose="020B0600070205080204" pitchFamily="50" charset="-128"/>
              </a:rPr>
              <a:pPr defTabSz="898039">
                <a:defRPr/>
              </a:pPr>
              <a:t>14</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407FE3CA-F41D-D308-1566-DA94B5443B39}"/>
              </a:ext>
            </a:extLst>
          </p:cNvPr>
          <p:cNvSpPr>
            <a:spLocks noGrp="1"/>
          </p:cNvSpPr>
          <p:nvPr>
            <p:ph type="dt" idx="1"/>
          </p:nvPr>
        </p:nvSpPr>
        <p:spPr/>
        <p:txBody>
          <a:bodyPr/>
          <a:lstStyle/>
          <a:p>
            <a:pPr defTabSz="898039">
              <a:defRPr/>
            </a:pPr>
            <a:fld id="{779AD4BB-8B2D-4932-B146-4B3F8499D8BD}" type="datetime1">
              <a:rPr lang="ja-JP" altLang="en-US">
                <a:solidFill>
                  <a:prstClr val="black"/>
                </a:solidFill>
                <a:latin typeface="Calibri" panose="020F0502020204030204"/>
                <a:ea typeface="ＭＳ Ｐゴシック" panose="020B0600070205080204" pitchFamily="50" charset="-128"/>
              </a:rPr>
              <a:pPr defTabSz="898039">
                <a:defRPr/>
              </a:pPr>
              <a:t>2026/6/14</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610158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396DB-5220-B09C-A28E-5514A359C34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A42837F-5508-022C-D387-7FDF9AEDABB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1F89826-F1D4-BDCC-3EF2-19E535DE15F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4231010-F462-7A5C-D3E8-EC41EA50A875}"/>
              </a:ext>
            </a:extLst>
          </p:cNvPr>
          <p:cNvSpPr>
            <a:spLocks noGrp="1"/>
          </p:cNvSpPr>
          <p:nvPr>
            <p:ph type="sldNum" sz="quarter" idx="5"/>
          </p:nvPr>
        </p:nvSpPr>
        <p:spPr/>
        <p:txBody>
          <a:bodyPr/>
          <a:lstStyle/>
          <a:p>
            <a:pPr defTabSz="898039">
              <a:defRPr/>
            </a:pPr>
            <a:fld id="{D671223E-C8E1-478D-B04C-9314A36CDF02}" type="slidenum">
              <a:rPr lang="ja-JP" altLang="en-US">
                <a:solidFill>
                  <a:prstClr val="black"/>
                </a:solidFill>
                <a:latin typeface="Calibri" panose="020F0502020204030204"/>
                <a:ea typeface="ＭＳ Ｐゴシック" panose="020B0600070205080204" pitchFamily="50" charset="-128"/>
              </a:rPr>
              <a:pPr defTabSz="898039">
                <a:defRPr/>
              </a:pPr>
              <a:t>15</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095E290C-D1B9-7817-65C3-DFF885595910}"/>
              </a:ext>
            </a:extLst>
          </p:cNvPr>
          <p:cNvSpPr>
            <a:spLocks noGrp="1"/>
          </p:cNvSpPr>
          <p:nvPr>
            <p:ph type="dt" idx="1"/>
          </p:nvPr>
        </p:nvSpPr>
        <p:spPr/>
        <p:txBody>
          <a:bodyPr/>
          <a:lstStyle/>
          <a:p>
            <a:pPr defTabSz="898039">
              <a:defRPr/>
            </a:pPr>
            <a:fld id="{779AD4BB-8B2D-4932-B146-4B3F8499D8BD}" type="datetime1">
              <a:rPr lang="ja-JP" altLang="en-US">
                <a:solidFill>
                  <a:prstClr val="black"/>
                </a:solidFill>
                <a:latin typeface="Calibri" panose="020F0502020204030204"/>
                <a:ea typeface="ＭＳ Ｐゴシック" panose="020B0600070205080204" pitchFamily="50" charset="-128"/>
              </a:rPr>
              <a:pPr defTabSz="898039">
                <a:defRPr/>
              </a:pPr>
              <a:t>2026/6/14</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451464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519D-7C0C-73D0-CC69-D2CC575FE97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2004755-57B8-154C-B596-F496B9CC92D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5DF850E-A05D-2D05-B763-E07A596E9489}"/>
              </a:ext>
            </a:extLst>
          </p:cNvPr>
          <p:cNvSpPr>
            <a:spLocks noGrp="1"/>
          </p:cNvSpPr>
          <p:nvPr>
            <p:ph type="body" idx="1"/>
          </p:nvPr>
        </p:nvSpPr>
        <p:spPr/>
        <p:txBody>
          <a:bodyPr/>
          <a:lstStyle/>
          <a:p>
            <a:r>
              <a:rPr kumimoji="1" lang="ja-JP" altLang="en-US"/>
              <a:t>絵本の読み聞かせのような印象</a:t>
            </a:r>
          </a:p>
        </p:txBody>
      </p:sp>
      <p:sp>
        <p:nvSpPr>
          <p:cNvPr id="4" name="スライド番号プレースホルダー 3">
            <a:extLst>
              <a:ext uri="{FF2B5EF4-FFF2-40B4-BE49-F238E27FC236}">
                <a16:creationId xmlns:a16="http://schemas.microsoft.com/office/drawing/2014/main" id="{CE91BEB3-7D42-6A0A-5F3A-0DE169C5E225}"/>
              </a:ext>
            </a:extLst>
          </p:cNvPr>
          <p:cNvSpPr>
            <a:spLocks noGrp="1"/>
          </p:cNvSpPr>
          <p:nvPr>
            <p:ph type="sldNum" sz="quarter" idx="5"/>
          </p:nvPr>
        </p:nvSpPr>
        <p:spPr/>
        <p:txBody>
          <a:bodyPr/>
          <a:lstStyle/>
          <a:p>
            <a:pPr defTabSz="898039">
              <a:defRPr/>
            </a:pPr>
            <a:fld id="{D671223E-C8E1-478D-B04C-9314A36CDF02}" type="slidenum">
              <a:rPr lang="ja-JP" altLang="en-US">
                <a:solidFill>
                  <a:prstClr val="black"/>
                </a:solidFill>
                <a:latin typeface="Calibri" panose="020F0502020204030204"/>
                <a:ea typeface="ＭＳ Ｐゴシック" panose="020B0600070205080204" pitchFamily="50" charset="-128"/>
              </a:rPr>
              <a:pPr defTabSz="898039">
                <a:defRPr/>
              </a:pPr>
              <a:t>16</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6B2F6CB1-07D8-A458-774C-7499BC9849DF}"/>
              </a:ext>
            </a:extLst>
          </p:cNvPr>
          <p:cNvSpPr>
            <a:spLocks noGrp="1"/>
          </p:cNvSpPr>
          <p:nvPr>
            <p:ph type="dt" idx="1"/>
          </p:nvPr>
        </p:nvSpPr>
        <p:spPr/>
        <p:txBody>
          <a:bodyPr/>
          <a:lstStyle/>
          <a:p>
            <a:pPr defTabSz="898039">
              <a:defRPr/>
            </a:pPr>
            <a:fld id="{779AD4BB-8B2D-4932-B146-4B3F8499D8BD}" type="datetime1">
              <a:rPr lang="ja-JP" altLang="en-US">
                <a:solidFill>
                  <a:prstClr val="black"/>
                </a:solidFill>
                <a:latin typeface="Calibri" panose="020F0502020204030204"/>
                <a:ea typeface="ＭＳ Ｐゴシック" panose="020B0600070205080204" pitchFamily="50" charset="-128"/>
              </a:rPr>
              <a:pPr defTabSz="898039">
                <a:defRPr/>
              </a:pPr>
              <a:t>2026/6/14</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634638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261DF-EC34-586F-BA5F-61E5170CE6B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418E5FF-5122-1979-0B02-1DDC1696735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AE5EA1C-B897-8FCF-7760-7412DFE77A17}"/>
              </a:ext>
            </a:extLst>
          </p:cNvPr>
          <p:cNvSpPr>
            <a:spLocks noGrp="1"/>
          </p:cNvSpPr>
          <p:nvPr>
            <p:ph type="body" idx="1"/>
          </p:nvPr>
        </p:nvSpPr>
        <p:spPr/>
        <p:txBody>
          <a:bodyPr/>
          <a:lstStyle/>
          <a:p>
            <a:r>
              <a:rPr kumimoji="1" lang="ja-JP" altLang="en-US"/>
              <a:t>最終目標。だが、まずは最低限、「はさみ」を習得。</a:t>
            </a:r>
          </a:p>
        </p:txBody>
      </p:sp>
      <p:sp>
        <p:nvSpPr>
          <p:cNvPr id="4" name="スライド番号プレースホルダー 3">
            <a:extLst>
              <a:ext uri="{FF2B5EF4-FFF2-40B4-BE49-F238E27FC236}">
                <a16:creationId xmlns:a16="http://schemas.microsoft.com/office/drawing/2014/main" id="{282DA2AF-1FED-D380-43D4-EB62B011B23F}"/>
              </a:ext>
            </a:extLst>
          </p:cNvPr>
          <p:cNvSpPr>
            <a:spLocks noGrp="1"/>
          </p:cNvSpPr>
          <p:nvPr>
            <p:ph type="sldNum" sz="quarter" idx="5"/>
          </p:nvPr>
        </p:nvSpPr>
        <p:spPr/>
        <p:txBody>
          <a:bodyPr/>
          <a:lstStyle/>
          <a:p>
            <a:pPr defTabSz="898039">
              <a:defRPr/>
            </a:pPr>
            <a:fld id="{D671223E-C8E1-478D-B04C-9314A36CDF02}" type="slidenum">
              <a:rPr lang="ja-JP" altLang="en-US">
                <a:solidFill>
                  <a:prstClr val="black"/>
                </a:solidFill>
                <a:latin typeface="Calibri" panose="020F0502020204030204"/>
                <a:ea typeface="ＭＳ Ｐゴシック" panose="020B0600070205080204" pitchFamily="50" charset="-128"/>
              </a:rPr>
              <a:pPr defTabSz="898039">
                <a:defRPr/>
              </a:pPr>
              <a:t>17</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CE26C54B-FF63-D832-84E9-A11A56A567F1}"/>
              </a:ext>
            </a:extLst>
          </p:cNvPr>
          <p:cNvSpPr>
            <a:spLocks noGrp="1"/>
          </p:cNvSpPr>
          <p:nvPr>
            <p:ph type="dt" idx="1"/>
          </p:nvPr>
        </p:nvSpPr>
        <p:spPr/>
        <p:txBody>
          <a:bodyPr/>
          <a:lstStyle/>
          <a:p>
            <a:pPr defTabSz="898039">
              <a:defRPr/>
            </a:pPr>
            <a:fld id="{AD0B5723-2CD6-4631-9E1A-FEEB62EB32F6}" type="datetime1">
              <a:rPr lang="ja-JP" altLang="en-US">
                <a:solidFill>
                  <a:prstClr val="black"/>
                </a:solidFill>
                <a:latin typeface="Calibri" panose="020F0502020204030204"/>
                <a:ea typeface="ＭＳ Ｐゴシック" panose="020B0600070205080204" pitchFamily="50" charset="-128"/>
              </a:rPr>
              <a:pPr defTabSz="898039">
                <a:defRPr/>
              </a:pPr>
              <a:t>2026/6/14</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4133798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671223E-C8E1-478D-B04C-9314A36CDF02}" type="slidenum">
              <a:rPr kumimoji="1" lang="ja-JP" altLang="en-US" smtClean="0"/>
              <a:t>19</a:t>
            </a:fld>
            <a:endParaRPr kumimoji="1" lang="ja-JP" altLang="en-US"/>
          </a:p>
        </p:txBody>
      </p:sp>
    </p:spTree>
    <p:extLst>
      <p:ext uri="{BB962C8B-B14F-4D97-AF65-F5344CB8AC3E}">
        <p14:creationId xmlns:p14="http://schemas.microsoft.com/office/powerpoint/2010/main" val="1693633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79C29-5D35-ACAF-659E-DC79CFA7DF2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9F33457-24DD-87AE-9D61-AE666EC6A76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E42934B-14BF-B81A-D68F-90E5BBFC7D5F}"/>
              </a:ext>
            </a:extLst>
          </p:cNvPr>
          <p:cNvSpPr>
            <a:spLocks noGrp="1"/>
          </p:cNvSpPr>
          <p:nvPr>
            <p:ph type="body" idx="1"/>
          </p:nvPr>
        </p:nvSpPr>
        <p:spPr/>
        <p:txBody>
          <a:bodyPr/>
          <a:lstStyle/>
          <a:p>
            <a:endParaRPr kumimoji="1" lang="ja-JP" altLang="en-US"/>
          </a:p>
        </p:txBody>
      </p:sp>
      <p:sp>
        <p:nvSpPr>
          <p:cNvPr id="4" name="日付プレースホルダー 3">
            <a:extLst>
              <a:ext uri="{FF2B5EF4-FFF2-40B4-BE49-F238E27FC236}">
                <a16:creationId xmlns:a16="http://schemas.microsoft.com/office/drawing/2014/main" id="{39672951-41E2-1C27-B33D-922808DBABA0}"/>
              </a:ext>
            </a:extLst>
          </p:cNvPr>
          <p:cNvSpPr>
            <a:spLocks noGrp="1"/>
          </p:cNvSpPr>
          <p:nvPr>
            <p:ph type="dt" idx="1"/>
          </p:nvPr>
        </p:nvSpPr>
        <p:spPr/>
        <p:txBody>
          <a:bodyPr/>
          <a:lstStyle/>
          <a:p>
            <a:pPr defTabSz="898039">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9">
                <a:defRPr/>
              </a:pPr>
              <a:t>2026/6/14</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A26C60F2-2263-F18C-0316-ABCD49E56242}"/>
              </a:ext>
            </a:extLst>
          </p:cNvPr>
          <p:cNvSpPr>
            <a:spLocks noGrp="1"/>
          </p:cNvSpPr>
          <p:nvPr>
            <p:ph type="sldNum" sz="quarter" idx="5"/>
          </p:nvPr>
        </p:nvSpPr>
        <p:spPr/>
        <p:txBody>
          <a:bodyPr/>
          <a:lstStyle/>
          <a:p>
            <a:pPr defTabSz="898039">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9">
                <a:defRPr/>
              </a:pPr>
              <a:t>20</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546026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40205-1023-9799-548B-DFC8103840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45B9667-FACB-29C2-5621-8753C23FF35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5CF7B7C-62AA-7D63-C75C-37461B8A5B64}"/>
              </a:ext>
            </a:extLst>
          </p:cNvPr>
          <p:cNvSpPr>
            <a:spLocks noGrp="1"/>
          </p:cNvSpPr>
          <p:nvPr>
            <p:ph type="body" idx="1"/>
          </p:nvPr>
        </p:nvSpPr>
        <p:spPr/>
        <p:txBody>
          <a:bodyPr/>
          <a:lstStyle/>
          <a:p>
            <a:endParaRPr kumimoji="1" lang="ja-JP" altLang="en-US"/>
          </a:p>
        </p:txBody>
      </p:sp>
      <p:sp>
        <p:nvSpPr>
          <p:cNvPr id="4" name="日付プレースホルダー 3">
            <a:extLst>
              <a:ext uri="{FF2B5EF4-FFF2-40B4-BE49-F238E27FC236}">
                <a16:creationId xmlns:a16="http://schemas.microsoft.com/office/drawing/2014/main" id="{587627E3-B524-AC31-AFE4-E7DDE823C497}"/>
              </a:ext>
            </a:extLst>
          </p:cNvPr>
          <p:cNvSpPr>
            <a:spLocks noGrp="1"/>
          </p:cNvSpPr>
          <p:nvPr>
            <p:ph type="dt" idx="1"/>
          </p:nvPr>
        </p:nvSpPr>
        <p:spPr/>
        <p:txBody>
          <a:bodyPr/>
          <a:lstStyle/>
          <a:p>
            <a:pPr defTabSz="898039">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9">
                <a:defRPr/>
              </a:pPr>
              <a:t>2026/6/14</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BC459E4C-EE36-B8EA-D4D5-F64057D40002}"/>
              </a:ext>
            </a:extLst>
          </p:cNvPr>
          <p:cNvSpPr>
            <a:spLocks noGrp="1"/>
          </p:cNvSpPr>
          <p:nvPr>
            <p:ph type="sldNum" sz="quarter" idx="5"/>
          </p:nvPr>
        </p:nvSpPr>
        <p:spPr/>
        <p:txBody>
          <a:bodyPr/>
          <a:lstStyle/>
          <a:p>
            <a:pPr defTabSz="898039">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9">
                <a:defRPr/>
              </a:pPr>
              <a:t>21</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719150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7F41A-89E9-CBC6-A189-24B2576F633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CC1DFEE-F73D-6E30-B42A-4A7CE370EAE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614FBCC-7978-A9B8-D064-5C29B30C2DE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F65352D-D729-F6D9-9300-ADE864F0BB91}"/>
              </a:ext>
            </a:extLst>
          </p:cNvPr>
          <p:cNvSpPr>
            <a:spLocks noGrp="1"/>
          </p:cNvSpPr>
          <p:nvPr>
            <p:ph type="sldNum" sz="quarter" idx="5"/>
          </p:nvPr>
        </p:nvSpPr>
        <p:spPr/>
        <p:txBody>
          <a:bodyPr/>
          <a:lstStyle/>
          <a:p>
            <a:pPr defTabSz="898039">
              <a:defRPr/>
            </a:pPr>
            <a:fld id="{D671223E-C8E1-478D-B04C-9314A36CDF02}" type="slidenum">
              <a:rPr lang="ja-JP" altLang="en-US">
                <a:solidFill>
                  <a:prstClr val="black"/>
                </a:solidFill>
                <a:latin typeface="游ゴシック" panose="020F0502020204030204"/>
                <a:ea typeface="游ゴシック" panose="020B0400000000000000" pitchFamily="50" charset="-128"/>
              </a:rPr>
              <a:pPr defTabSz="898039">
                <a:defRPr/>
              </a:pPr>
              <a:t>22</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067470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898039">
              <a:defRPr/>
            </a:pPr>
            <a:fld id="{D671223E-C8E1-478D-B04C-9314A36CDF02}" type="slidenum">
              <a:rPr lang="ja-JP" altLang="en-US">
                <a:solidFill>
                  <a:prstClr val="black"/>
                </a:solidFill>
                <a:latin typeface="Calibri" panose="020F0502020204030204"/>
                <a:ea typeface="ＭＳ Ｐゴシック" panose="020B0600070205080204" pitchFamily="50" charset="-128"/>
              </a:rPr>
              <a:pPr defTabSz="898039">
                <a:defRPr/>
              </a:pPr>
              <a:t>2</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7477AB88-6B55-497D-55B9-31B3569AB997}"/>
              </a:ext>
            </a:extLst>
          </p:cNvPr>
          <p:cNvSpPr>
            <a:spLocks noGrp="1"/>
          </p:cNvSpPr>
          <p:nvPr>
            <p:ph type="dt" idx="1"/>
          </p:nvPr>
        </p:nvSpPr>
        <p:spPr/>
        <p:txBody>
          <a:bodyPr/>
          <a:lstStyle/>
          <a:p>
            <a:pPr defTabSz="898039">
              <a:defRPr/>
            </a:pPr>
            <a:fld id="{02083EFE-D74E-4475-975E-9A6F9D7D8A67}" type="datetime1">
              <a:rPr lang="ja-JP" altLang="en-US">
                <a:solidFill>
                  <a:prstClr val="black"/>
                </a:solidFill>
                <a:latin typeface="Calibri" panose="020F0502020204030204"/>
                <a:ea typeface="ＭＳ Ｐゴシック" panose="020B0600070205080204" pitchFamily="50" charset="-128"/>
              </a:rPr>
              <a:pPr defTabSz="898039">
                <a:defRPr/>
              </a:pPr>
              <a:t>2026/6/14</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461241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4549F-6FCE-3BA9-382C-8CFE57AB648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B6DB334-56E2-C369-44C1-FCD5B98BFA2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3C64AED-494B-36D1-210C-14B2FCB6FCD2}"/>
              </a:ext>
            </a:extLst>
          </p:cNvPr>
          <p:cNvSpPr>
            <a:spLocks noGrp="1"/>
          </p:cNvSpPr>
          <p:nvPr>
            <p:ph type="body" idx="1"/>
          </p:nvPr>
        </p:nvSpPr>
        <p:spPr/>
        <p:txBody>
          <a:bodyPr/>
          <a:lstStyle/>
          <a:p>
            <a:endParaRPr kumimoji="1" lang="ja-JP" altLang="en-US"/>
          </a:p>
        </p:txBody>
      </p:sp>
      <p:sp>
        <p:nvSpPr>
          <p:cNvPr id="4" name="日付プレースホルダー 3">
            <a:extLst>
              <a:ext uri="{FF2B5EF4-FFF2-40B4-BE49-F238E27FC236}">
                <a16:creationId xmlns:a16="http://schemas.microsoft.com/office/drawing/2014/main" id="{792F8BD2-116C-C2A9-583A-9BCB334B7A58}"/>
              </a:ext>
            </a:extLst>
          </p:cNvPr>
          <p:cNvSpPr>
            <a:spLocks noGrp="1"/>
          </p:cNvSpPr>
          <p:nvPr>
            <p:ph type="dt" idx="1"/>
          </p:nvPr>
        </p:nvSpPr>
        <p:spPr/>
        <p:txBody>
          <a:bodyPr/>
          <a:lstStyle/>
          <a:p>
            <a:pPr defTabSz="898039">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9">
                <a:defRPr/>
              </a:pPr>
              <a:t>2026/6/14</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C5559567-ACAD-0AF4-FB56-1D33888A7343}"/>
              </a:ext>
            </a:extLst>
          </p:cNvPr>
          <p:cNvSpPr>
            <a:spLocks noGrp="1"/>
          </p:cNvSpPr>
          <p:nvPr>
            <p:ph type="sldNum" sz="quarter" idx="5"/>
          </p:nvPr>
        </p:nvSpPr>
        <p:spPr/>
        <p:txBody>
          <a:bodyPr/>
          <a:lstStyle/>
          <a:p>
            <a:pPr defTabSz="898039">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9">
                <a:defRPr/>
              </a:pPr>
              <a:t>23</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816397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日付プレースホルダー 3"/>
          <p:cNvSpPr>
            <a:spLocks noGrp="1"/>
          </p:cNvSpPr>
          <p:nvPr>
            <p:ph type="dt" idx="1"/>
          </p:nvPr>
        </p:nvSpPr>
        <p:spPr/>
        <p:txBody>
          <a:bodyPr/>
          <a:lstStyle/>
          <a:p>
            <a:pPr defTabSz="898039">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9">
                <a:defRPr/>
              </a:pPr>
              <a:t>2026/6/14</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p:cNvSpPr>
            <a:spLocks noGrp="1"/>
          </p:cNvSpPr>
          <p:nvPr>
            <p:ph type="sldNum" sz="quarter" idx="5"/>
          </p:nvPr>
        </p:nvSpPr>
        <p:spPr/>
        <p:txBody>
          <a:bodyPr/>
          <a:lstStyle/>
          <a:p>
            <a:pPr defTabSz="898039">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9">
                <a:defRPr/>
              </a:pPr>
              <a:t>24</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09601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9A3F9-4010-EC85-ADA0-1CB07169AEC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65FA70A-8102-5D5C-03E7-395C0D6A861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C2F8A19-60FD-0505-6148-6AB9716137EE}"/>
              </a:ext>
            </a:extLst>
          </p:cNvPr>
          <p:cNvSpPr>
            <a:spLocks noGrp="1"/>
          </p:cNvSpPr>
          <p:nvPr>
            <p:ph type="body" idx="1"/>
          </p:nvPr>
        </p:nvSpPr>
        <p:spPr/>
        <p:txBody>
          <a:bodyPr/>
          <a:lstStyle/>
          <a:p>
            <a:r>
              <a:rPr kumimoji="1" lang="ja-JP" altLang="en-US"/>
              <a:t>➝ 日本で生活・仕事するために、難しくても覚えなければ ならない大事なことばもあります。そのようなことばは、用語の意味だけでなく、「意味合い」も説明しましょう。</a:t>
            </a:r>
          </a:p>
          <a:p>
            <a:endParaRPr kumimoji="1" lang="en-US" altLang="ja-JP"/>
          </a:p>
        </p:txBody>
      </p:sp>
      <p:sp>
        <p:nvSpPr>
          <p:cNvPr id="4" name="スライド番号プレースホルダー 3">
            <a:extLst>
              <a:ext uri="{FF2B5EF4-FFF2-40B4-BE49-F238E27FC236}">
                <a16:creationId xmlns:a16="http://schemas.microsoft.com/office/drawing/2014/main" id="{5408DD78-C064-989A-5151-AB1AE738C1B9}"/>
              </a:ext>
            </a:extLst>
          </p:cNvPr>
          <p:cNvSpPr>
            <a:spLocks noGrp="1"/>
          </p:cNvSpPr>
          <p:nvPr>
            <p:ph type="sldNum" sz="quarter" idx="5"/>
          </p:nvPr>
        </p:nvSpPr>
        <p:spPr/>
        <p:txBody>
          <a:bodyPr/>
          <a:lstStyle/>
          <a:p>
            <a:pPr defTabSz="898039">
              <a:defRPr/>
            </a:pPr>
            <a:fld id="{5737B726-A5C1-454E-8E0B-2C745EBFCD7A}" type="slidenum">
              <a:rPr lang="ja-JP" altLang="en-US">
                <a:solidFill>
                  <a:prstClr val="black"/>
                </a:solidFill>
                <a:latin typeface="Calibri" panose="020F0502020204030204"/>
                <a:ea typeface="ＭＳ Ｐゴシック" panose="020B0600070205080204" pitchFamily="50" charset="-128"/>
              </a:rPr>
              <a:pPr defTabSz="898039">
                <a:defRPr/>
              </a:pPr>
              <a:t>25</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849405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「ハサミの法則」とは～　（スライド読み上げ）</a:t>
            </a:r>
            <a:endParaRPr kumimoji="1" lang="en-US" altLang="ja-JP"/>
          </a:p>
          <a:p>
            <a:r>
              <a:rPr kumimoji="1" lang="en-US" altLang="ja-JP"/>
              <a:t>3</a:t>
            </a:r>
            <a:r>
              <a:rPr kumimoji="1" lang="ja-JP" altLang="en-US"/>
              <a:t>文トレーニングは、文が</a:t>
            </a:r>
            <a:r>
              <a:rPr kumimoji="1" lang="en-US" altLang="ja-JP"/>
              <a:t>3</a:t>
            </a:r>
            <a:r>
              <a:rPr kumimoji="1" lang="ja-JP" altLang="en-US"/>
              <a:t>つあるので、当てさせるチャンスは</a:t>
            </a:r>
            <a:r>
              <a:rPr kumimoji="1" lang="en-US" altLang="ja-JP"/>
              <a:t>3</a:t>
            </a:r>
            <a:r>
              <a:rPr kumimoji="1" lang="ja-JP" altLang="en-US"/>
              <a:t>回ある、ということです。</a:t>
            </a:r>
          </a:p>
        </p:txBody>
      </p:sp>
      <p:sp>
        <p:nvSpPr>
          <p:cNvPr id="4" name="スライド番号プレースホルダー 3"/>
          <p:cNvSpPr>
            <a:spLocks noGrp="1"/>
          </p:cNvSpPr>
          <p:nvPr>
            <p:ph type="sldNum" sz="quarter" idx="5"/>
          </p:nvPr>
        </p:nvSpPr>
        <p:spPr/>
        <p:txBody>
          <a:bodyPr/>
          <a:lstStyle/>
          <a:p>
            <a:pPr defTabSz="898039">
              <a:defRPr/>
            </a:pPr>
            <a:fld id="{5737B726-A5C1-454E-8E0B-2C745EBFCD7A}" type="slidenum">
              <a:rPr lang="ja-JP" altLang="en-US">
                <a:solidFill>
                  <a:prstClr val="black"/>
                </a:solidFill>
                <a:latin typeface="Calibri" panose="020F0502020204030204"/>
                <a:ea typeface="ＭＳ Ｐゴシック" panose="020B0600070205080204" pitchFamily="50" charset="-128"/>
              </a:rPr>
              <a:pPr defTabSz="898039">
                <a:defRPr/>
              </a:pPr>
              <a:t>26</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030102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楽しいクイズ形式で「説明」していきます。</a:t>
            </a:r>
            <a:endParaRPr kumimoji="1" lang="en-US" altLang="ja-JP"/>
          </a:p>
          <a:p>
            <a:r>
              <a:rPr kumimoji="1" lang="ja-JP" altLang="en-US"/>
              <a:t>たとえば、</a:t>
            </a:r>
            <a:endParaRPr kumimoji="1" lang="en-US" altLang="ja-JP"/>
          </a:p>
          <a:p>
            <a:r>
              <a:rPr kumimoji="1" lang="ja-JP" altLang="en-US"/>
              <a:t>＜クリック＞ご飯で作ります</a:t>
            </a:r>
            <a:endParaRPr kumimoji="1" lang="en-US" altLang="ja-JP"/>
          </a:p>
          <a:p>
            <a:r>
              <a:rPr kumimoji="1" lang="ja-JP" altLang="en-US"/>
              <a:t>＜クリック＞丸や三角の形です。</a:t>
            </a:r>
            <a:endParaRPr kumimoji="1" lang="en-US" altLang="ja-JP"/>
          </a:p>
          <a:p>
            <a:r>
              <a:rPr kumimoji="1" lang="ja-JP" altLang="en-US"/>
              <a:t>＜クリック＞手で食べます。</a:t>
            </a:r>
            <a:endParaRPr kumimoji="1" lang="en-US" altLang="ja-JP"/>
          </a:p>
          <a:p>
            <a:r>
              <a:rPr kumimoji="1" lang="ja-JP" altLang="en-US"/>
              <a:t>答えは</a:t>
            </a:r>
            <a:r>
              <a:rPr kumimoji="1" lang="en-US" altLang="ja-JP"/>
              <a:t>…</a:t>
            </a:r>
            <a:r>
              <a:rPr kumimoji="1" lang="ja-JP" altLang="en-US"/>
              <a:t>？はい、＜クリック＞おにぎり、ですね。</a:t>
            </a:r>
            <a:endParaRPr kumimoji="1" lang="en-US" altLang="ja-JP"/>
          </a:p>
          <a:p>
            <a:endParaRPr kumimoji="1" lang="en-US" altLang="ja-JP"/>
          </a:p>
          <a:p>
            <a:r>
              <a:rPr kumimoji="1" lang="ja-JP" altLang="en-US"/>
              <a:t>外国の人に「おにぎり？おにぎりって何ですか」と聞かれたときは、</a:t>
            </a:r>
            <a:endParaRPr kumimoji="1" lang="en-US" altLang="ja-JP"/>
          </a:p>
          <a:p>
            <a:r>
              <a:rPr kumimoji="1" lang="ja-JP" altLang="en-US"/>
              <a:t>①から順番に</a:t>
            </a:r>
            <a:r>
              <a:rPr kumimoji="1" lang="en-US" altLang="ja-JP"/>
              <a:t>3</a:t>
            </a:r>
            <a:r>
              <a:rPr kumimoji="1" lang="ja-JP" altLang="en-US"/>
              <a:t>つの文で説明すればいいのです。</a:t>
            </a:r>
            <a:endParaRPr kumimoji="1" lang="en-US" altLang="ja-JP"/>
          </a:p>
          <a:p>
            <a:r>
              <a:rPr kumimoji="1" lang="ja-JP" altLang="en-US"/>
              <a:t>＜クリック＞</a:t>
            </a:r>
            <a:endParaRPr kumimoji="1" lang="en-US" altLang="ja-JP"/>
          </a:p>
        </p:txBody>
      </p:sp>
      <p:sp>
        <p:nvSpPr>
          <p:cNvPr id="4" name="スライド番号プレースホルダー 3"/>
          <p:cNvSpPr>
            <a:spLocks noGrp="1"/>
          </p:cNvSpPr>
          <p:nvPr>
            <p:ph type="sldNum" sz="quarter" idx="5"/>
          </p:nvPr>
        </p:nvSpPr>
        <p:spPr/>
        <p:txBody>
          <a:bodyPr/>
          <a:lstStyle/>
          <a:p>
            <a:pPr defTabSz="898039">
              <a:defRPr/>
            </a:pPr>
            <a:fld id="{8F75EA7F-C8A8-1147-959A-FEE3B7E14152}" type="slidenum">
              <a:rPr lang="ja-JP" altLang="en-US">
                <a:solidFill>
                  <a:prstClr val="black"/>
                </a:solidFill>
                <a:latin typeface="Calibri" panose="020F0502020204030204"/>
                <a:ea typeface="ＭＳ Ｐゴシック" panose="020B0600070205080204" pitchFamily="50" charset="-128"/>
              </a:rPr>
              <a:pPr defTabSz="898039">
                <a:defRPr/>
              </a:pPr>
              <a:t>27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517297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日付プレースホルダー 3"/>
          <p:cNvSpPr>
            <a:spLocks noGrp="1"/>
          </p:cNvSpPr>
          <p:nvPr>
            <p:ph type="dt" idx="1"/>
          </p:nvPr>
        </p:nvSpPr>
        <p:spPr/>
        <p:txBody>
          <a:bodyPr/>
          <a:lstStyle/>
          <a:p>
            <a:pPr defTabSz="898039">
              <a:defRPr/>
            </a:pPr>
            <a:fld id="{197D69FF-01F4-4377-A7BC-A27A9CE16EF9}" type="datetime1">
              <a:rPr lang="ja-JP" altLang="en-US">
                <a:solidFill>
                  <a:prstClr val="black"/>
                </a:solidFill>
                <a:latin typeface="Calibri" panose="020F0502020204030204"/>
                <a:ea typeface="ＭＳ Ｐゴシック" panose="020B0600070205080204" pitchFamily="50" charset="-128"/>
              </a:rPr>
              <a:pPr defTabSz="898039">
                <a:defRPr/>
              </a:pPr>
              <a:t>2026/6/14</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p:cNvSpPr>
            <a:spLocks noGrp="1"/>
          </p:cNvSpPr>
          <p:nvPr>
            <p:ph type="sldNum" sz="quarter" idx="5"/>
          </p:nvPr>
        </p:nvSpPr>
        <p:spPr/>
        <p:txBody>
          <a:bodyPr/>
          <a:lstStyle/>
          <a:p>
            <a:pPr defTabSz="898039">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9">
                <a:defRPr/>
              </a:pPr>
              <a:t>28</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262637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834AC-E7A7-7CF5-E904-40E08467B1D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B980FDD-924E-6BFE-B46D-2E9F81E76F7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A3738BE-44E8-4B95-5051-339716901CA3}"/>
              </a:ext>
            </a:extLst>
          </p:cNvPr>
          <p:cNvSpPr>
            <a:spLocks noGrp="1"/>
          </p:cNvSpPr>
          <p:nvPr>
            <p:ph type="body" idx="1"/>
          </p:nvPr>
        </p:nvSpPr>
        <p:spPr/>
        <p:txBody>
          <a:bodyPr/>
          <a:lstStyle/>
          <a:p>
            <a:endParaRPr kumimoji="1" lang="ja-JP" altLang="en-US"/>
          </a:p>
        </p:txBody>
      </p:sp>
      <p:sp>
        <p:nvSpPr>
          <p:cNvPr id="4" name="日付プレースホルダー 3">
            <a:extLst>
              <a:ext uri="{FF2B5EF4-FFF2-40B4-BE49-F238E27FC236}">
                <a16:creationId xmlns:a16="http://schemas.microsoft.com/office/drawing/2014/main" id="{710ACB13-38F8-C3AE-E4B8-E6FA73EC2D5F}"/>
              </a:ext>
            </a:extLst>
          </p:cNvPr>
          <p:cNvSpPr>
            <a:spLocks noGrp="1"/>
          </p:cNvSpPr>
          <p:nvPr>
            <p:ph type="dt" idx="1"/>
          </p:nvPr>
        </p:nvSpPr>
        <p:spPr/>
        <p:txBody>
          <a:bodyPr/>
          <a:lstStyle/>
          <a:p>
            <a:pPr defTabSz="898039">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9">
                <a:defRPr/>
              </a:pPr>
              <a:t>2026/6/14</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D9C14853-A0B0-0EFB-72DC-0127B69B27B2}"/>
              </a:ext>
            </a:extLst>
          </p:cNvPr>
          <p:cNvSpPr>
            <a:spLocks noGrp="1"/>
          </p:cNvSpPr>
          <p:nvPr>
            <p:ph type="sldNum" sz="quarter" idx="5"/>
          </p:nvPr>
        </p:nvSpPr>
        <p:spPr/>
        <p:txBody>
          <a:bodyPr/>
          <a:lstStyle/>
          <a:p>
            <a:pPr defTabSz="898039">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9">
                <a:defRPr/>
              </a:pPr>
              <a:t>30</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664962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898039">
              <a:defRPr/>
            </a:pPr>
            <a:fld id="{D671223E-C8E1-478D-B04C-9314A36CDF02}" type="slidenum">
              <a:rPr lang="ja-JP" altLang="en-US">
                <a:solidFill>
                  <a:prstClr val="black"/>
                </a:solidFill>
                <a:latin typeface="Calibri" panose="020F0502020204030204"/>
                <a:ea typeface="ＭＳ Ｐゴシック" panose="020B0600070205080204" pitchFamily="50" charset="-128"/>
              </a:rPr>
              <a:pPr defTabSz="898039">
                <a:defRPr/>
              </a:pPr>
              <a:t>31</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2EA1A9E0-4E05-BFB2-C372-AB4D254B0E8D}"/>
              </a:ext>
            </a:extLst>
          </p:cNvPr>
          <p:cNvSpPr>
            <a:spLocks noGrp="1"/>
          </p:cNvSpPr>
          <p:nvPr>
            <p:ph type="dt" idx="1"/>
          </p:nvPr>
        </p:nvSpPr>
        <p:spPr/>
        <p:txBody>
          <a:bodyPr/>
          <a:lstStyle/>
          <a:p>
            <a:pPr defTabSz="898039">
              <a:defRPr/>
            </a:pPr>
            <a:fld id="{493749A2-5800-4CCD-9C20-85D56E1DA9E4}" type="datetime1">
              <a:rPr lang="ja-JP" altLang="en-US">
                <a:solidFill>
                  <a:prstClr val="black"/>
                </a:solidFill>
                <a:latin typeface="Calibri" panose="020F0502020204030204"/>
                <a:ea typeface="ＭＳ Ｐゴシック" panose="020B0600070205080204" pitchFamily="50" charset="-128"/>
              </a:rPr>
              <a:pPr defTabSz="898039">
                <a:defRPr/>
              </a:pPr>
              <a:t>2026/6/14</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751828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ECCA3-79EA-094D-35D4-F967D2A3AC2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5E69BB0-FA6E-E1BF-68E1-C0B2B5A3B1E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3729568-E8C4-21CD-4739-DE42A189A7B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6762106-BB7F-2EE4-0A12-6655399D61CE}"/>
              </a:ext>
            </a:extLst>
          </p:cNvPr>
          <p:cNvSpPr>
            <a:spLocks noGrp="1"/>
          </p:cNvSpPr>
          <p:nvPr>
            <p:ph type="sldNum" sz="quarter" idx="5"/>
          </p:nvPr>
        </p:nvSpPr>
        <p:spPr/>
        <p:txBody>
          <a:bodyPr/>
          <a:lstStyle/>
          <a:p>
            <a:pPr defTabSz="898128">
              <a:defRPr/>
            </a:pPr>
            <a:fld id="{D671223E-C8E1-478D-B04C-9314A36CDF02}" type="slidenum">
              <a:rPr lang="ja-JP" altLang="en-US" sz="1100">
                <a:solidFill>
                  <a:prstClr val="black"/>
                </a:solidFill>
                <a:latin typeface="游ゴシック" panose="020F0502020204030204"/>
                <a:ea typeface="游ゴシック" panose="020B0400000000000000" pitchFamily="50" charset="-128"/>
              </a:rPr>
              <a:pPr defTabSz="898128">
                <a:defRPr/>
              </a:pPr>
              <a:t>32</a:t>
            </a:fld>
            <a:endParaRPr lang="ja-JP" altLang="en-US" sz="110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4505932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43EFE-F88D-82BB-5022-74C163CEE09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31A71C3-4708-99A6-520F-A6F00978052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A1EBF01-94D3-A777-5393-0D387ECDBCA4}"/>
              </a:ext>
            </a:extLst>
          </p:cNvPr>
          <p:cNvSpPr>
            <a:spLocks noGrp="1"/>
          </p:cNvSpPr>
          <p:nvPr>
            <p:ph type="body" idx="1"/>
          </p:nvPr>
        </p:nvSpPr>
        <p:spPr/>
        <p:txBody>
          <a:bodyPr/>
          <a:lstStyle/>
          <a:p>
            <a:endParaRPr kumimoji="1" lang="ja-JP" altLang="en-US"/>
          </a:p>
        </p:txBody>
      </p:sp>
      <p:sp>
        <p:nvSpPr>
          <p:cNvPr id="4" name="日付プレースホルダー 3">
            <a:extLst>
              <a:ext uri="{FF2B5EF4-FFF2-40B4-BE49-F238E27FC236}">
                <a16:creationId xmlns:a16="http://schemas.microsoft.com/office/drawing/2014/main" id="{018A3926-42AF-8807-9CD1-B2E1A2A60E7B}"/>
              </a:ext>
            </a:extLst>
          </p:cNvPr>
          <p:cNvSpPr>
            <a:spLocks noGrp="1"/>
          </p:cNvSpPr>
          <p:nvPr>
            <p:ph type="dt" idx="1"/>
          </p:nvPr>
        </p:nvSpPr>
        <p:spPr/>
        <p:txBody>
          <a:bodyPr/>
          <a:lstStyle/>
          <a:p>
            <a:pPr defTabSz="898128">
              <a:defRPr/>
            </a:pPr>
            <a:fld id="{E14AA218-1A44-44FA-AFF5-888C9A448B8E}" type="datetime1">
              <a:rPr lang="ja-JP" altLang="en-US">
                <a:solidFill>
                  <a:prstClr val="black"/>
                </a:solidFill>
                <a:latin typeface="Calibri" panose="020F0502020204030204"/>
                <a:ea typeface="ＭＳ Ｐゴシック" panose="020B0600070205080204" pitchFamily="50" charset="-128"/>
              </a:rPr>
              <a:pPr defTabSz="898128">
                <a:defRPr/>
              </a:pPr>
              <a:t>2026/6/14</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C8E83D0B-856F-8B37-34F0-B5BE67559910}"/>
              </a:ext>
            </a:extLst>
          </p:cNvPr>
          <p:cNvSpPr>
            <a:spLocks noGrp="1"/>
          </p:cNvSpPr>
          <p:nvPr>
            <p:ph type="sldNum" sz="quarter" idx="5"/>
          </p:nvPr>
        </p:nvSpPr>
        <p:spPr/>
        <p:txBody>
          <a:bodyPr/>
          <a:lstStyle/>
          <a:p>
            <a:pPr defTabSz="898128">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128">
                <a:defRPr/>
              </a:pPr>
              <a:t>33</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4216177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全ての国に対する多国籍対応は不可能、「やさしい日本語」が重要。その根拠を見ていくと・・・まあまあ分かる人を含めると</a:t>
            </a:r>
            <a:r>
              <a:rPr kumimoji="1" lang="en-US" altLang="ja-JP"/>
              <a:t>91.1</a:t>
            </a:r>
            <a:r>
              <a:rPr kumimoji="1" lang="ja-JP" altLang="en-US"/>
              <a:t>％</a:t>
            </a:r>
          </a:p>
        </p:txBody>
      </p:sp>
      <p:sp>
        <p:nvSpPr>
          <p:cNvPr id="4" name="スライド番号プレースホルダー 3"/>
          <p:cNvSpPr>
            <a:spLocks noGrp="1"/>
          </p:cNvSpPr>
          <p:nvPr>
            <p:ph type="sldNum" sz="quarter" idx="5"/>
          </p:nvPr>
        </p:nvSpPr>
        <p:spPr/>
        <p:txBody>
          <a:bodyPr/>
          <a:lstStyle/>
          <a:p>
            <a:pPr defTabSz="898128">
              <a:defRPr/>
            </a:pPr>
            <a:fld id="{63619F6A-EA58-48C2-852B-C0059CE3C10B}" type="slidenum">
              <a:rPr lang="ja-JP" altLang="en-US">
                <a:solidFill>
                  <a:prstClr val="black"/>
                </a:solidFill>
                <a:latin typeface="Calibri" panose="020F0502020204030204"/>
                <a:ea typeface="ＭＳ Ｐゴシック" panose="020B0600070205080204" pitchFamily="50" charset="-128"/>
              </a:rPr>
              <a:pPr defTabSz="898128">
                <a:defRPr/>
              </a:pPr>
              <a:t>3</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3DE9F8A1-9A73-9149-1AE2-9BBE1CB35399}"/>
              </a:ext>
            </a:extLst>
          </p:cNvPr>
          <p:cNvSpPr>
            <a:spLocks noGrp="1"/>
          </p:cNvSpPr>
          <p:nvPr>
            <p:ph type="dt" idx="1"/>
          </p:nvPr>
        </p:nvSpPr>
        <p:spPr/>
        <p:txBody>
          <a:bodyPr/>
          <a:lstStyle/>
          <a:p>
            <a:pPr defTabSz="898128">
              <a:defRPr/>
            </a:pPr>
            <a:r>
              <a:rPr lang="en-US" altLang="ja-JP">
                <a:solidFill>
                  <a:prstClr val="black"/>
                </a:solidFill>
                <a:latin typeface="Calibri" panose="020F0502020204030204"/>
                <a:ea typeface="ＭＳ Ｐゴシック" panose="020B0600070205080204" pitchFamily="50" charset="-128"/>
              </a:rPr>
              <a:t>2023/7/9</a:t>
            </a:r>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576091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日付プレースホルダー 3"/>
          <p:cNvSpPr>
            <a:spLocks noGrp="1"/>
          </p:cNvSpPr>
          <p:nvPr>
            <p:ph type="dt" idx="1"/>
          </p:nvPr>
        </p:nvSpPr>
        <p:spPr/>
        <p:txBody>
          <a:bodyPr/>
          <a:lstStyle/>
          <a:p>
            <a:pPr defTabSz="898039">
              <a:defRPr/>
            </a:pPr>
            <a:fld id="{197D69FF-01F4-4377-A7BC-A27A9CE16EF9}" type="datetime1">
              <a:rPr lang="ja-JP" altLang="en-US">
                <a:solidFill>
                  <a:prstClr val="black"/>
                </a:solidFill>
                <a:latin typeface="Calibri" panose="020F0502020204030204"/>
                <a:ea typeface="ＭＳ Ｐゴシック" panose="020B0600070205080204" pitchFamily="50" charset="-128"/>
              </a:rPr>
              <a:pPr defTabSz="898039">
                <a:defRPr/>
              </a:pPr>
              <a:t>2026/6/14</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p:cNvSpPr>
            <a:spLocks noGrp="1"/>
          </p:cNvSpPr>
          <p:nvPr>
            <p:ph type="sldNum" sz="quarter" idx="5"/>
          </p:nvPr>
        </p:nvSpPr>
        <p:spPr/>
        <p:txBody>
          <a:bodyPr/>
          <a:lstStyle/>
          <a:p>
            <a:pPr defTabSz="898039">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9">
                <a:defRPr/>
              </a:pPr>
              <a:t>35</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5265399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671223E-C8E1-478D-B04C-9314A36CDF02}" type="slidenum">
              <a:rPr kumimoji="1" lang="ja-JP" altLang="en-US" smtClean="0"/>
              <a:t>38</a:t>
            </a:fld>
            <a:endParaRPr kumimoji="1" lang="ja-JP" altLang="en-US"/>
          </a:p>
        </p:txBody>
      </p:sp>
    </p:spTree>
    <p:extLst>
      <p:ext uri="{BB962C8B-B14F-4D97-AF65-F5344CB8AC3E}">
        <p14:creationId xmlns:p14="http://schemas.microsoft.com/office/powerpoint/2010/main" val="23195432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671223E-C8E1-478D-B04C-9314A36CDF02}" type="slidenum">
              <a:rPr kumimoji="1" lang="ja-JP" altLang="en-US" smtClean="0"/>
              <a:t>39</a:t>
            </a:fld>
            <a:endParaRPr kumimoji="1" lang="ja-JP" altLang="en-US"/>
          </a:p>
        </p:txBody>
      </p:sp>
    </p:spTree>
    <p:extLst>
      <p:ext uri="{BB962C8B-B14F-4D97-AF65-F5344CB8AC3E}">
        <p14:creationId xmlns:p14="http://schemas.microsoft.com/office/powerpoint/2010/main" val="753770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9849E-A8E2-5DC0-4DB9-3915CAD93AB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0BD9765-E197-39BF-0B8C-45E3A436052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2DE78AC-C370-D700-79AE-A4CEE42A900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8E1C4C4-7F0A-DAC4-C1C3-F44AEC636D25}"/>
              </a:ext>
            </a:extLst>
          </p:cNvPr>
          <p:cNvSpPr>
            <a:spLocks noGrp="1"/>
          </p:cNvSpPr>
          <p:nvPr>
            <p:ph type="sldNum" sz="quarter" idx="5"/>
          </p:nvPr>
        </p:nvSpPr>
        <p:spPr/>
        <p:txBody>
          <a:bodyPr/>
          <a:lstStyle/>
          <a:p>
            <a:pPr defTabSz="898039">
              <a:defRPr/>
            </a:pPr>
            <a:fld id="{D671223E-C8E1-478D-B04C-9314A36CDF02}" type="slidenum">
              <a:rPr lang="ja-JP" altLang="en-US">
                <a:solidFill>
                  <a:prstClr val="black"/>
                </a:solidFill>
                <a:latin typeface="游ゴシック" panose="020F0502020204030204"/>
                <a:ea typeface="游ゴシック" panose="020B0400000000000000" pitchFamily="50" charset="-128"/>
              </a:rPr>
              <a:pPr defTabSz="898039">
                <a:defRPr/>
              </a:pPr>
              <a:t>41</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0938454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3D3C7-5638-551B-C121-40F3651E2C3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E531191-3BBE-ED1D-BB0D-8B5C1288CB2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1716C4D-0C22-1580-24F2-179C631F8D93}"/>
              </a:ext>
            </a:extLst>
          </p:cNvPr>
          <p:cNvSpPr>
            <a:spLocks noGrp="1"/>
          </p:cNvSpPr>
          <p:nvPr>
            <p:ph type="body" idx="1"/>
          </p:nvPr>
        </p:nvSpPr>
        <p:spPr/>
        <p:txBody>
          <a:bodyPr/>
          <a:lstStyle/>
          <a:p>
            <a:endParaRPr kumimoji="1" lang="ja-JP" altLang="en-US"/>
          </a:p>
        </p:txBody>
      </p:sp>
      <p:sp>
        <p:nvSpPr>
          <p:cNvPr id="4" name="日付プレースホルダー 3">
            <a:extLst>
              <a:ext uri="{FF2B5EF4-FFF2-40B4-BE49-F238E27FC236}">
                <a16:creationId xmlns:a16="http://schemas.microsoft.com/office/drawing/2014/main" id="{7F8C796C-67E4-0AD0-E4F0-6D1F48C1D19E}"/>
              </a:ext>
            </a:extLst>
          </p:cNvPr>
          <p:cNvSpPr>
            <a:spLocks noGrp="1"/>
          </p:cNvSpPr>
          <p:nvPr>
            <p:ph type="dt" idx="1"/>
          </p:nvPr>
        </p:nvSpPr>
        <p:spPr/>
        <p:txBody>
          <a:bodyPr/>
          <a:lstStyle/>
          <a:p>
            <a:pPr defTabSz="898039">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9">
                <a:defRPr/>
              </a:pPr>
              <a:t>2026/6/14</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E7CC047A-FEEB-E5BD-0453-C32814779AEA}"/>
              </a:ext>
            </a:extLst>
          </p:cNvPr>
          <p:cNvSpPr>
            <a:spLocks noGrp="1"/>
          </p:cNvSpPr>
          <p:nvPr>
            <p:ph type="sldNum" sz="quarter" idx="5"/>
          </p:nvPr>
        </p:nvSpPr>
        <p:spPr/>
        <p:txBody>
          <a:bodyPr/>
          <a:lstStyle/>
          <a:p>
            <a:pPr defTabSz="898039">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9">
                <a:defRPr/>
              </a:pPr>
              <a:t>42</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378059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90688-4EC4-E574-1C7D-A4143E3327F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6ED5FFC-093B-3358-3FE0-AF783EC0B76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6FBD8BB-5041-C65C-E734-AF454AAA9573}"/>
              </a:ext>
            </a:extLst>
          </p:cNvPr>
          <p:cNvSpPr>
            <a:spLocks noGrp="1"/>
          </p:cNvSpPr>
          <p:nvPr>
            <p:ph type="body" idx="1"/>
          </p:nvPr>
        </p:nvSpPr>
        <p:spPr/>
        <p:txBody>
          <a:bodyPr/>
          <a:lstStyle/>
          <a:p>
            <a:endParaRPr kumimoji="1" lang="ja-JP" altLang="en-US"/>
          </a:p>
        </p:txBody>
      </p:sp>
      <p:sp>
        <p:nvSpPr>
          <p:cNvPr id="4" name="日付プレースホルダー 3">
            <a:extLst>
              <a:ext uri="{FF2B5EF4-FFF2-40B4-BE49-F238E27FC236}">
                <a16:creationId xmlns:a16="http://schemas.microsoft.com/office/drawing/2014/main" id="{C66030BD-5876-86BB-24E5-57A394F4A106}"/>
              </a:ext>
            </a:extLst>
          </p:cNvPr>
          <p:cNvSpPr>
            <a:spLocks noGrp="1"/>
          </p:cNvSpPr>
          <p:nvPr>
            <p:ph type="dt" idx="1"/>
          </p:nvPr>
        </p:nvSpPr>
        <p:spPr/>
        <p:txBody>
          <a:bodyPr/>
          <a:lstStyle/>
          <a:p>
            <a:pPr defTabSz="898039">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9">
                <a:defRPr/>
              </a:pPr>
              <a:t>2026/6/14</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9C9DCE8C-5730-509C-F136-E6EC69FAC5E9}"/>
              </a:ext>
            </a:extLst>
          </p:cNvPr>
          <p:cNvSpPr>
            <a:spLocks noGrp="1"/>
          </p:cNvSpPr>
          <p:nvPr>
            <p:ph type="sldNum" sz="quarter" idx="5"/>
          </p:nvPr>
        </p:nvSpPr>
        <p:spPr/>
        <p:txBody>
          <a:bodyPr/>
          <a:lstStyle/>
          <a:p>
            <a:pPr defTabSz="898039">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9">
                <a:defRPr/>
              </a:pPr>
              <a:t>43</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6578260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488CF-D124-B9D3-09D2-20D89875A98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5797623-A5C7-A7F4-4DE5-84FE48C9305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59D1BBF-43CB-2CC0-F61C-73E10BA4BB2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7BB2E62-2F23-8C1E-94E8-3D67400A417B}"/>
              </a:ext>
            </a:extLst>
          </p:cNvPr>
          <p:cNvSpPr>
            <a:spLocks noGrp="1"/>
          </p:cNvSpPr>
          <p:nvPr>
            <p:ph type="sldNum" sz="quarter" idx="5"/>
          </p:nvPr>
        </p:nvSpPr>
        <p:spPr/>
        <p:txBody>
          <a:bodyPr/>
          <a:lstStyle/>
          <a:p>
            <a:pPr defTabSz="898039">
              <a:defRPr/>
            </a:pPr>
            <a:fld id="{D671223E-C8E1-478D-B04C-9314A36CDF02}" type="slidenum">
              <a:rPr lang="ja-JP" altLang="en-US">
                <a:solidFill>
                  <a:prstClr val="black"/>
                </a:solidFill>
                <a:latin typeface="游ゴシック" panose="020F0502020204030204"/>
                <a:ea typeface="游ゴシック" panose="020B0400000000000000" pitchFamily="50" charset="-128"/>
              </a:rPr>
              <a:pPr defTabSz="898039">
                <a:defRPr/>
              </a:pPr>
              <a:t>44</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2470093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5686C-AC2F-8080-68F1-D7384D31889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7ABF12B-D38C-5AB6-1439-D3EFAFC483D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2FD91CF-B49F-2A66-7DC6-2B089106BBC9}"/>
              </a:ext>
            </a:extLst>
          </p:cNvPr>
          <p:cNvSpPr>
            <a:spLocks noGrp="1"/>
          </p:cNvSpPr>
          <p:nvPr>
            <p:ph type="body" idx="1"/>
          </p:nvPr>
        </p:nvSpPr>
        <p:spPr/>
        <p:txBody>
          <a:bodyPr/>
          <a:lstStyle/>
          <a:p>
            <a:endParaRPr kumimoji="1" lang="ja-JP" altLang="en-US"/>
          </a:p>
        </p:txBody>
      </p:sp>
      <p:sp>
        <p:nvSpPr>
          <p:cNvPr id="4" name="日付プレースホルダー 3">
            <a:extLst>
              <a:ext uri="{FF2B5EF4-FFF2-40B4-BE49-F238E27FC236}">
                <a16:creationId xmlns:a16="http://schemas.microsoft.com/office/drawing/2014/main" id="{6D8400FB-605C-C0FE-ED2A-1AE4AFA76AB8}"/>
              </a:ext>
            </a:extLst>
          </p:cNvPr>
          <p:cNvSpPr>
            <a:spLocks noGrp="1"/>
          </p:cNvSpPr>
          <p:nvPr>
            <p:ph type="dt" idx="1"/>
          </p:nvPr>
        </p:nvSpPr>
        <p:spPr/>
        <p:txBody>
          <a:bodyPr/>
          <a:lstStyle/>
          <a:p>
            <a:pPr defTabSz="898039">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9">
                <a:defRPr/>
              </a:pPr>
              <a:t>2026/6/14</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949FEFD2-D8E7-22F2-61EF-5BBC4A71B57E}"/>
              </a:ext>
            </a:extLst>
          </p:cNvPr>
          <p:cNvSpPr>
            <a:spLocks noGrp="1"/>
          </p:cNvSpPr>
          <p:nvPr>
            <p:ph type="sldNum" sz="quarter" idx="5"/>
          </p:nvPr>
        </p:nvSpPr>
        <p:spPr/>
        <p:txBody>
          <a:bodyPr/>
          <a:lstStyle/>
          <a:p>
            <a:pPr defTabSz="898039">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9">
                <a:defRPr/>
              </a:pPr>
              <a:t>45</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4748160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C05A8-C648-85EE-3666-101720956BD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3C51C3A-75DD-232E-AD97-08FA4394DA3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4A06A6C-3548-56B0-724A-DFE5593A5AD2}"/>
              </a:ext>
            </a:extLst>
          </p:cNvPr>
          <p:cNvSpPr>
            <a:spLocks noGrp="1"/>
          </p:cNvSpPr>
          <p:nvPr>
            <p:ph type="body" idx="1"/>
          </p:nvPr>
        </p:nvSpPr>
        <p:spPr/>
        <p:txBody>
          <a:bodyPr/>
          <a:lstStyle/>
          <a:p>
            <a:endParaRPr kumimoji="1" lang="ja-JP" altLang="en-US"/>
          </a:p>
        </p:txBody>
      </p:sp>
      <p:sp>
        <p:nvSpPr>
          <p:cNvPr id="4" name="日付プレースホルダー 3">
            <a:extLst>
              <a:ext uri="{FF2B5EF4-FFF2-40B4-BE49-F238E27FC236}">
                <a16:creationId xmlns:a16="http://schemas.microsoft.com/office/drawing/2014/main" id="{C443199C-D4E9-B01F-F1C5-B42FEEE3225B}"/>
              </a:ext>
            </a:extLst>
          </p:cNvPr>
          <p:cNvSpPr>
            <a:spLocks noGrp="1"/>
          </p:cNvSpPr>
          <p:nvPr>
            <p:ph type="dt" idx="1"/>
          </p:nvPr>
        </p:nvSpPr>
        <p:spPr/>
        <p:txBody>
          <a:bodyPr/>
          <a:lstStyle/>
          <a:p>
            <a:pPr defTabSz="898039">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9">
                <a:defRPr/>
              </a:pPr>
              <a:t>2026/6/14</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D5B8623B-34DA-4E95-64DC-CD5B657095EF}"/>
              </a:ext>
            </a:extLst>
          </p:cNvPr>
          <p:cNvSpPr>
            <a:spLocks noGrp="1"/>
          </p:cNvSpPr>
          <p:nvPr>
            <p:ph type="sldNum" sz="quarter" idx="5"/>
          </p:nvPr>
        </p:nvSpPr>
        <p:spPr/>
        <p:txBody>
          <a:bodyPr/>
          <a:lstStyle/>
          <a:p>
            <a:pPr defTabSz="898039">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9">
                <a:defRPr/>
              </a:pPr>
              <a:t>46</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941182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6400" y="1231900"/>
            <a:ext cx="5922963" cy="3332163"/>
          </a:xfrm>
        </p:spPr>
      </p:sp>
      <p:sp>
        <p:nvSpPr>
          <p:cNvPr id="3" name="ノート プレースホルダー 2"/>
          <p:cNvSpPr>
            <a:spLocks noGrp="1"/>
          </p:cNvSpPr>
          <p:nvPr>
            <p:ph type="body" idx="1"/>
          </p:nvPr>
        </p:nvSpPr>
        <p:spPr/>
        <p:txBody>
          <a:bodyPr/>
          <a:lstStyle/>
          <a:p>
            <a:r>
              <a:rPr kumimoji="1" lang="ja-JP" altLang="en-US"/>
              <a:t>「やさしい日本語」がどんなものか、イメージを示す。（例は ①漢語　②オノマトペ</a:t>
            </a:r>
            <a:r>
              <a:rPr kumimoji="1" lang="en-US" altLang="ja-JP"/>
              <a:t>)</a:t>
            </a:r>
          </a:p>
          <a:p>
            <a:endParaRPr kumimoji="1" lang="en-US" altLang="ja-JP"/>
          </a:p>
        </p:txBody>
      </p:sp>
      <p:sp>
        <p:nvSpPr>
          <p:cNvPr id="4" name="日付プレースホルダー 3"/>
          <p:cNvSpPr>
            <a:spLocks noGrp="1"/>
          </p:cNvSpPr>
          <p:nvPr>
            <p:ph type="dt" idx="10"/>
          </p:nvPr>
        </p:nvSpPr>
        <p:spPr/>
        <p:txBody>
          <a:bodyPr/>
          <a:lstStyle/>
          <a:p>
            <a:pPr defTabSz="898039">
              <a:defRPr/>
            </a:pPr>
            <a:fld id="{9B104F62-78B8-4651-8472-597709325764}" type="datetime1">
              <a:rPr lang="ja-JP" altLang="en-US">
                <a:solidFill>
                  <a:prstClr val="black"/>
                </a:solidFill>
                <a:latin typeface="Calibri" panose="020F0502020204030204"/>
                <a:ea typeface="ＭＳ Ｐゴシック" panose="020B0600070205080204" pitchFamily="50" charset="-128"/>
              </a:rPr>
              <a:pPr defTabSz="898039">
                <a:defRPr/>
              </a:pPr>
              <a:t>2026/6/14</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p:cNvSpPr>
            <a:spLocks noGrp="1"/>
          </p:cNvSpPr>
          <p:nvPr>
            <p:ph type="sldNum" sz="quarter" idx="11"/>
          </p:nvPr>
        </p:nvSpPr>
        <p:spPr/>
        <p:txBody>
          <a:bodyPr/>
          <a:lstStyle/>
          <a:p>
            <a:pPr defTabSz="898039">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9">
                <a:defRPr/>
              </a:pPr>
              <a:t>5</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074236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62263" y="849313"/>
            <a:ext cx="4070350" cy="2290762"/>
          </a:xfrm>
        </p:spPr>
      </p:sp>
      <p:sp>
        <p:nvSpPr>
          <p:cNvPr id="3" name="ノート プレースホルダー 2"/>
          <p:cNvSpPr>
            <a:spLocks noGrp="1"/>
          </p:cNvSpPr>
          <p:nvPr>
            <p:ph type="body" idx="1"/>
          </p:nvPr>
        </p:nvSpPr>
        <p:spPr/>
        <p:txBody>
          <a:bodyPr/>
          <a:lstStyle/>
          <a:p>
            <a:r>
              <a:rPr kumimoji="1" lang="en-US" altLang="ja-JP"/>
              <a:t>※ 1995</a:t>
            </a:r>
            <a:r>
              <a:rPr kumimoji="1" lang="ja-JP" altLang="en-US"/>
              <a:t>年</a:t>
            </a:r>
            <a:r>
              <a:rPr kumimoji="1" lang="en-US" altLang="ja-JP"/>
              <a:t>1</a:t>
            </a:r>
            <a:r>
              <a:rPr kumimoji="1" lang="ja-JP" altLang="en-US"/>
              <a:t>月</a:t>
            </a:r>
            <a:r>
              <a:rPr kumimoji="1" lang="en-US" altLang="ja-JP"/>
              <a:t>17</a:t>
            </a:r>
            <a:r>
              <a:rPr kumimoji="1" lang="ja-JP" altLang="en-US"/>
              <a:t>日　阪神・淡路大震災の被災者の内、死者や負傷者の数を日本人と外国人で比べてみると、明らかに外国人のほうが高い割合で被害を受けている。死者で約</a:t>
            </a:r>
            <a:r>
              <a:rPr kumimoji="1" lang="en-US" altLang="ja-JP"/>
              <a:t>2</a:t>
            </a:r>
            <a:r>
              <a:rPr kumimoji="1" lang="ja-JP" altLang="en-US"/>
              <a:t>倍、負傷者では約</a:t>
            </a:r>
            <a:r>
              <a:rPr kumimoji="1" lang="en-US" altLang="ja-JP"/>
              <a:t>2.4</a:t>
            </a:r>
            <a:r>
              <a:rPr kumimoji="1" lang="ja-JP" altLang="en-US"/>
              <a:t>倍であった。♡ 外国人への伝達を目的として考案されたが、認知機能が衰えてきた高齢者、言語発達段階で語彙等も少ない子ども、ろう者や発達障害を持つ障がい者等にも有効である。ですが、やさしい日本語は誰にでも使える「魔法の言葉」ではありません。使う相手をよく見極めてください。話せる相手に使わない。☞　</a:t>
            </a:r>
            <a:endParaRPr kumimoji="1" lang="en-US" altLang="ja-JP"/>
          </a:p>
          <a:p>
            <a:r>
              <a:rPr kumimoji="1" lang="ja-JP" altLang="en-US"/>
              <a:t>☞　「ひらがな表記」：表現が平易・簡単である「易しい」と相手を思いやるやさしい気持ち「優しい」が二つそろって「やさしい日本語」であるから。</a:t>
            </a:r>
          </a:p>
        </p:txBody>
      </p:sp>
      <p:sp>
        <p:nvSpPr>
          <p:cNvPr id="5" name="スライド番号プレースホルダー 4"/>
          <p:cNvSpPr>
            <a:spLocks noGrp="1"/>
          </p:cNvSpPr>
          <p:nvPr>
            <p:ph type="sldNum" sz="quarter" idx="11"/>
          </p:nvPr>
        </p:nvSpPr>
        <p:spPr/>
        <p:txBody>
          <a:bodyPr/>
          <a:lstStyle/>
          <a:p>
            <a:fld id="{24B6E253-2F7C-48D0-B04B-92543DDE0196}" type="slidenum">
              <a:rPr kumimoji="1" lang="ja-JP" altLang="en-US" smtClean="0"/>
              <a:t>6</a:t>
            </a:fld>
            <a:endParaRPr kumimoji="1" lang="ja-JP" altLang="en-US"/>
          </a:p>
        </p:txBody>
      </p:sp>
      <p:sp>
        <p:nvSpPr>
          <p:cNvPr id="6" name="日付プレースホルダー 5">
            <a:extLst>
              <a:ext uri="{FF2B5EF4-FFF2-40B4-BE49-F238E27FC236}">
                <a16:creationId xmlns:a16="http://schemas.microsoft.com/office/drawing/2014/main" id="{65579D31-896E-44CD-B8E9-199C9C7E740B}"/>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2877878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898128">
              <a:defRPr/>
            </a:pPr>
            <a:fld id="{D671223E-C8E1-478D-B04C-9314A36CDF02}" type="slidenum">
              <a:rPr lang="ja-JP" altLang="en-US">
                <a:solidFill>
                  <a:prstClr val="black"/>
                </a:solidFill>
                <a:latin typeface="游ゴシック" panose="020F0502020204030204"/>
                <a:ea typeface="游ゴシック" panose="020B0400000000000000" pitchFamily="50" charset="-128"/>
              </a:rPr>
              <a:pPr defTabSz="898128">
                <a:defRPr/>
              </a:pPr>
              <a:t>7</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08205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22575" y="822325"/>
            <a:ext cx="3943350" cy="2219325"/>
          </a:xfrm>
        </p:spPr>
      </p:sp>
      <p:sp>
        <p:nvSpPr>
          <p:cNvPr id="3" name="ノート プレースホルダー 2"/>
          <p:cNvSpPr>
            <a:spLocks noGrp="1"/>
          </p:cNvSpPr>
          <p:nvPr>
            <p:ph type="body" idx="1"/>
          </p:nvPr>
        </p:nvSpPr>
        <p:spPr/>
        <p:txBody>
          <a:bodyPr/>
          <a:lstStyle/>
          <a:p>
            <a:r>
              <a:rPr lang="ja-JP" altLang="en-US" b="0" i="0">
                <a:solidFill>
                  <a:srgbClr val="4D4D4D"/>
                </a:solidFill>
                <a:effectLst/>
                <a:latin typeface="minmoji"/>
              </a:rPr>
              <a:t>できるかぎり明瞭な意味の言葉を、明瞭な発音で言うこと</a:t>
            </a:r>
            <a:endParaRPr lang="en-US" altLang="ja-JP" b="0" i="0">
              <a:solidFill>
                <a:srgbClr val="4D4D4D"/>
              </a:solidFill>
              <a:effectLst/>
              <a:latin typeface="minmoji"/>
            </a:endParaRPr>
          </a:p>
          <a:p>
            <a:r>
              <a:rPr kumimoji="1" lang="ja-JP" altLang="en-US"/>
              <a:t>基本：小学校２，３年生が使う言葉にする　　　はさみの法則：どんなルールか推測してみよう！　　</a:t>
            </a:r>
            <a:endParaRPr kumimoji="1" lang="en-US" altLang="ja-JP"/>
          </a:p>
          <a:p>
            <a:r>
              <a:rPr kumimoji="1" lang="ja-JP" altLang="en-US"/>
              <a:t>はっきり・・・論理的に、発音をはっきり　　　　さいごまで・・・文末をあいまいにしない！　　　みじかく・・・一文は主語、述語だけで短く！</a:t>
            </a:r>
          </a:p>
        </p:txBody>
      </p:sp>
      <p:sp>
        <p:nvSpPr>
          <p:cNvPr id="4" name="日付プレースホルダー 3"/>
          <p:cNvSpPr>
            <a:spLocks noGrp="1"/>
          </p:cNvSpPr>
          <p:nvPr>
            <p:ph type="dt" idx="10"/>
          </p:nvPr>
        </p:nvSpPr>
        <p:spPr/>
        <p:txBody>
          <a:bodyPr/>
          <a:lstStyle/>
          <a:p>
            <a:pPr defTabSz="875538">
              <a:defRPr/>
            </a:pPr>
            <a:fld id="{BBDB82BE-EE54-4ECC-A531-4A439C99A806}" type="datetime1">
              <a:rPr lang="ja-JP" altLang="en-US">
                <a:solidFill>
                  <a:prstClr val="black"/>
                </a:solidFill>
                <a:latin typeface="Calibri" panose="020F0502020204030204"/>
                <a:ea typeface="ＭＳ Ｐゴシック" panose="020B0600070205080204" pitchFamily="50" charset="-128"/>
              </a:rPr>
              <a:pPr defTabSz="875538">
                <a:defRPr/>
              </a:pPr>
              <a:t>2026/6/14</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p:cNvSpPr>
            <a:spLocks noGrp="1"/>
          </p:cNvSpPr>
          <p:nvPr>
            <p:ph type="sldNum" sz="quarter" idx="11"/>
          </p:nvPr>
        </p:nvSpPr>
        <p:spPr/>
        <p:txBody>
          <a:bodyPr/>
          <a:lstStyle/>
          <a:p>
            <a:pPr defTabSz="875538">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75538">
                <a:defRPr/>
              </a:pPr>
              <a:t>9</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360502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671223E-C8E1-478D-B04C-9314A36CDF02}" type="slidenum">
              <a:rPr kumimoji="1" lang="ja-JP" altLang="en-US" smtClean="0"/>
              <a:t>10</a:t>
            </a:fld>
            <a:endParaRPr kumimoji="1" lang="ja-JP" altLang="en-US"/>
          </a:p>
        </p:txBody>
      </p:sp>
    </p:spTree>
    <p:extLst>
      <p:ext uri="{BB962C8B-B14F-4D97-AF65-F5344CB8AC3E}">
        <p14:creationId xmlns:p14="http://schemas.microsoft.com/office/powerpoint/2010/main" val="2966693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671223E-C8E1-478D-B04C-9314A36CDF02}" type="slidenum">
              <a:rPr kumimoji="1" lang="ja-JP" altLang="en-US" smtClean="0"/>
              <a:t>11</a:t>
            </a:fld>
            <a:endParaRPr kumimoji="1" lang="ja-JP" altLang="en-US"/>
          </a:p>
        </p:txBody>
      </p:sp>
    </p:spTree>
    <p:extLst>
      <p:ext uri="{BB962C8B-B14F-4D97-AF65-F5344CB8AC3E}">
        <p14:creationId xmlns:p14="http://schemas.microsoft.com/office/powerpoint/2010/main" val="726785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12608" y="72390"/>
            <a:ext cx="11966785" cy="40011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40011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EE6A4BF-2658-4673-AC51-47F807E6AB32}" type="datetime1">
              <a:rPr lang="ja-JP" altLang="en-US" smtClean="0"/>
              <a:t>2026/6/14</a:t>
            </a:fld>
            <a:endParaRPr lang="en-US"/>
          </a:p>
        </p:txBody>
      </p:sp>
      <p:sp>
        <p:nvSpPr>
          <p:cNvPr id="7" name="Slide Number Placeholder 5">
            <a:extLst>
              <a:ext uri="{FF2B5EF4-FFF2-40B4-BE49-F238E27FC236}">
                <a16:creationId xmlns:a16="http://schemas.microsoft.com/office/drawing/2014/main" id="{9145703E-B857-F7A0-3FB5-1D46A885F609}"/>
              </a:ext>
            </a:extLst>
          </p:cNvPr>
          <p:cNvSpPr>
            <a:spLocks noGrp="1"/>
          </p:cNvSpPr>
          <p:nvPr>
            <p:ph type="sldNum" sz="quarter" idx="12"/>
          </p:nvPr>
        </p:nvSpPr>
        <p:spPr>
          <a:xfrm>
            <a:off x="11734800" y="6477000"/>
            <a:ext cx="396239" cy="228600"/>
          </a:xfrm>
          <a:prstGeom prst="rect">
            <a:avLst/>
          </a:prstGeom>
        </p:spPr>
        <p:txBody>
          <a:bodyPr/>
          <a:lstStyle>
            <a:lvl1pPr>
              <a:defRPr sz="1200"/>
            </a:lvl1pPr>
          </a:lstStyle>
          <a:p>
            <a:fld id="{875D50CD-EC91-43E3-815E-A29C3B040DAF}" type="slidenum">
              <a:rPr lang="ja-JP" altLang="en-US" smtClean="0"/>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845127"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172200"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Footer Placeholder 5"/>
          <p:cNvSpPr>
            <a:spLocks noGrp="1"/>
          </p:cNvSpPr>
          <p:nvPr>
            <p:ph type="ftr" sz="quarter" idx="11"/>
          </p:nvPr>
        </p:nvSpPr>
        <p:spPr/>
        <p:txBody>
          <a:bodyPr/>
          <a:lstStyle/>
          <a:p>
            <a:endParaRPr kumimoji="1" lang="ja-JP" altLang="en-US"/>
          </a:p>
        </p:txBody>
      </p:sp>
      <p:sp>
        <p:nvSpPr>
          <p:cNvPr id="8" name="Slide Number Placeholder 5">
            <a:extLst>
              <a:ext uri="{FF2B5EF4-FFF2-40B4-BE49-F238E27FC236}">
                <a16:creationId xmlns:a16="http://schemas.microsoft.com/office/drawing/2014/main" id="{53AB50F9-3BF9-2E41-5788-246C7EEE1866}"/>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4200646743"/>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2"/>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7552"/>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8" name="Footer Placeholder 7"/>
          <p:cNvSpPr>
            <a:spLocks noGrp="1"/>
          </p:cNvSpPr>
          <p:nvPr>
            <p:ph type="ftr" sz="quarter" idx="11"/>
          </p:nvPr>
        </p:nvSpPr>
        <p:spPr/>
        <p:txBody>
          <a:bodyPr/>
          <a:lstStyle/>
          <a:p>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a:p>
        </p:txBody>
      </p:sp>
      <p:sp>
        <p:nvSpPr>
          <p:cNvPr id="2" name="Slide Number Placeholder 5">
            <a:extLst>
              <a:ext uri="{FF2B5EF4-FFF2-40B4-BE49-F238E27FC236}">
                <a16:creationId xmlns:a16="http://schemas.microsoft.com/office/drawing/2014/main" id="{E99396BC-FC95-9423-78D7-D0AD8EEA248E}"/>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3962657555"/>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
        <p:nvSpPr>
          <p:cNvPr id="2" name="Slide Number Placeholder 5">
            <a:extLst>
              <a:ext uri="{FF2B5EF4-FFF2-40B4-BE49-F238E27FC236}">
                <a16:creationId xmlns:a16="http://schemas.microsoft.com/office/drawing/2014/main" id="{AB7C3A65-C23A-5F21-A7B5-9857E8905BC6}"/>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1630436873"/>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kumimoji="1" lang="ja-JP" altLang="en-US"/>
          </a:p>
        </p:txBody>
      </p:sp>
      <p:sp>
        <p:nvSpPr>
          <p:cNvPr id="5" name="Slide Number Placeholder 5">
            <a:extLst>
              <a:ext uri="{FF2B5EF4-FFF2-40B4-BE49-F238E27FC236}">
                <a16:creationId xmlns:a16="http://schemas.microsoft.com/office/drawing/2014/main" id="{1800DF4F-5D0B-DD44-7930-E888C371E1BC}"/>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2336706128"/>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ja-JP" altLang="en-US"/>
              <a:t>マスター タイトルの書式設定</a:t>
            </a:r>
            <a:endParaRPr lang="en-US"/>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6" name="Footer Placeholder 5"/>
          <p:cNvSpPr>
            <a:spLocks noGrp="1"/>
          </p:cNvSpPr>
          <p:nvPr>
            <p:ph type="ftr" sz="quarter" idx="11"/>
          </p:nvPr>
        </p:nvSpPr>
        <p:spPr/>
        <p:txBody>
          <a:bodyPr/>
          <a:lstStyle/>
          <a:p>
            <a:endParaRPr kumimoji="1" lang="ja-JP" altLang="en-US"/>
          </a:p>
        </p:txBody>
      </p:sp>
      <p:sp>
        <p:nvSpPr>
          <p:cNvPr id="8" name="Slide Number Placeholder 5">
            <a:extLst>
              <a:ext uri="{FF2B5EF4-FFF2-40B4-BE49-F238E27FC236}">
                <a16:creationId xmlns:a16="http://schemas.microsoft.com/office/drawing/2014/main" id="{E981BDF9-F64F-716E-2B6B-D3D592F23E12}"/>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4101616356"/>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ja-JP" altLang="en-US"/>
              <a:t>マスター タイトルの書式設定</a:t>
            </a:r>
            <a:endParaRPr lang="en-US"/>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6" name="Footer Placeholder 5"/>
          <p:cNvSpPr>
            <a:spLocks noGrp="1"/>
          </p:cNvSpPr>
          <p:nvPr>
            <p:ph type="ftr" sz="quarter" idx="11"/>
          </p:nvPr>
        </p:nvSpPr>
        <p:spPr/>
        <p:txBody>
          <a:bodyPr/>
          <a:lstStyle/>
          <a:p>
            <a:endParaRPr kumimoji="1" lang="ja-JP" altLang="en-US"/>
          </a:p>
        </p:txBody>
      </p:sp>
      <p:sp>
        <p:nvSpPr>
          <p:cNvPr id="8" name="Slide Number Placeholder 5">
            <a:extLst>
              <a:ext uri="{FF2B5EF4-FFF2-40B4-BE49-F238E27FC236}">
                <a16:creationId xmlns:a16="http://schemas.microsoft.com/office/drawing/2014/main" id="{F38B9AAD-9F7E-0AF3-CA41-F82213BD57B5}"/>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1747865959"/>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Footer Placeholder 4"/>
          <p:cNvSpPr>
            <a:spLocks noGrp="1"/>
          </p:cNvSpPr>
          <p:nvPr>
            <p:ph type="ftr" sz="quarter" idx="11"/>
          </p:nvPr>
        </p:nvSpPr>
        <p:spPr/>
        <p:txBody>
          <a:bodyPr/>
          <a:lstStyle/>
          <a:p>
            <a:endParaRPr kumimoji="1" lang="ja-JP" altLang="en-US"/>
          </a:p>
        </p:txBody>
      </p:sp>
      <p:sp>
        <p:nvSpPr>
          <p:cNvPr id="7" name="Slide Number Placeholder 5">
            <a:extLst>
              <a:ext uri="{FF2B5EF4-FFF2-40B4-BE49-F238E27FC236}">
                <a16:creationId xmlns:a16="http://schemas.microsoft.com/office/drawing/2014/main" id="{69FF0C3A-C565-2E50-A831-E62EAD4E239B}"/>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735059887"/>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Footer Placeholder 4"/>
          <p:cNvSpPr>
            <a:spLocks noGrp="1"/>
          </p:cNvSpPr>
          <p:nvPr>
            <p:ph type="ftr" sz="quarter" idx="11"/>
          </p:nvPr>
        </p:nvSpPr>
        <p:spPr/>
        <p:txBody>
          <a:bodyPr/>
          <a:lstStyle/>
          <a:p>
            <a:endParaRPr kumimoji="1" lang="ja-JP" altLang="en-US"/>
          </a:p>
        </p:txBody>
      </p:sp>
      <p:sp>
        <p:nvSpPr>
          <p:cNvPr id="7" name="Slide Number Placeholder 5">
            <a:extLst>
              <a:ext uri="{FF2B5EF4-FFF2-40B4-BE49-F238E27FC236}">
                <a16:creationId xmlns:a16="http://schemas.microsoft.com/office/drawing/2014/main" id="{E516D2D1-3B99-2B3C-0870-2C61ED9D4313}"/>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4265847237"/>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66065" y="-33131"/>
            <a:ext cx="10937875" cy="4300220"/>
          </a:xfrm>
          <a:prstGeom prst="rect">
            <a:avLst/>
          </a:prstGeom>
        </p:spPr>
        <p:txBody>
          <a:bodyPr wrap="square" lIns="0" tIns="0" rIns="0" bIns="0">
            <a:spAutoFit/>
          </a:bodyPr>
          <a:lstStyle>
            <a:lvl1pPr>
              <a:defRPr sz="9600" b="1" i="0">
                <a:solidFill>
                  <a:schemeClr val="tx1"/>
                </a:solidFill>
                <a:latin typeface="Microsoft YaHei UI"/>
                <a:cs typeface="Microsoft YaHei U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sldNum" sz="quarter" idx="7"/>
          </p:nvPr>
        </p:nvSpPr>
        <p:spPr/>
        <p:txBody>
          <a:bodyPr lIns="0" tIns="0" rIns="0" bIns="0"/>
          <a:lstStyle>
            <a:lvl1pPr>
              <a:defRPr sz="800" b="0" i="0">
                <a:solidFill>
                  <a:srgbClr val="888888"/>
                </a:solidFill>
                <a:latin typeface="Calibri"/>
                <a:cs typeface="Calibri"/>
              </a:defRPr>
            </a:lvl1pPr>
          </a:lstStyle>
          <a:p>
            <a:pPr marL="38100">
              <a:lnSpc>
                <a:spcPts val="875"/>
              </a:lnSpc>
            </a:pPr>
            <a:fld id="{81D60167-4931-47E6-BA6A-407CBD079E47}" type="slidenum">
              <a:rPr spc="10" dirty="0"/>
              <a:t>‹#›</a:t>
            </a:fld>
            <a:endParaRPr spc="10"/>
          </a:p>
        </p:txBody>
      </p:sp>
    </p:spTree>
    <p:extLst>
      <p:ext uri="{BB962C8B-B14F-4D97-AF65-F5344CB8AC3E}">
        <p14:creationId xmlns:p14="http://schemas.microsoft.com/office/powerpoint/2010/main" val="320000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Yu Gothic UI"/>
                <a:cs typeface="Yu Gothic UI"/>
              </a:defRPr>
            </a:lvl1pPr>
          </a:lstStyle>
          <a:p>
            <a:endParaRPr/>
          </a:p>
        </p:txBody>
      </p:sp>
      <p:sp>
        <p:nvSpPr>
          <p:cNvPr id="3" name="Holder 3"/>
          <p:cNvSpPr>
            <a:spLocks noGrp="1"/>
          </p:cNvSpPr>
          <p:nvPr>
            <p:ph type="body" idx="1"/>
          </p:nvPr>
        </p:nvSpPr>
        <p:spPr/>
        <p:txBody>
          <a:bodyPr lIns="0" tIns="0" rIns="0" bIns="0"/>
          <a:lstStyle>
            <a:lvl1pPr>
              <a:defRPr sz="2800" b="0" i="0">
                <a:solidFill>
                  <a:schemeClr val="tx1"/>
                </a:solidFill>
                <a:latin typeface="MS UI Gothic"/>
                <a:cs typeface="MS UI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sldNum" sz="quarter" idx="7"/>
          </p:nvPr>
        </p:nvSpPr>
        <p:spPr>
          <a:xfrm>
            <a:off x="11658600" y="6477000"/>
            <a:ext cx="388620" cy="228600"/>
          </a:xfrm>
        </p:spPr>
        <p:txBody>
          <a:bodyPr lIns="0" tIns="0" rIns="0" bIns="0" anchor="b"/>
          <a:lstStyle>
            <a:lvl1pPr algn="r">
              <a:defRPr sz="14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a:p>
        </p:txBody>
      </p:sp>
    </p:spTree>
    <p:extLst>
      <p:ext uri="{BB962C8B-B14F-4D97-AF65-F5344CB8AC3E}">
        <p14:creationId xmlns:p14="http://schemas.microsoft.com/office/powerpoint/2010/main" val="33417511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chemeClr val="tx1"/>
                </a:solidFill>
                <a:latin typeface="Yu Gothic UI"/>
                <a:cs typeface="Yu Gothic UI"/>
              </a:defRPr>
            </a:lvl1pPr>
          </a:lstStyle>
          <a:p>
            <a:endParaRPr/>
          </a:p>
        </p:txBody>
      </p:sp>
      <p:sp>
        <p:nvSpPr>
          <p:cNvPr id="3" name="Holder 3"/>
          <p:cNvSpPr>
            <a:spLocks noGrp="1"/>
          </p:cNvSpPr>
          <p:nvPr>
            <p:ph type="body" idx="1"/>
          </p:nvPr>
        </p:nvSpPr>
        <p:spPr/>
        <p:txBody>
          <a:bodyPr lIns="0" tIns="0" rIns="0" bIns="0"/>
          <a:lstStyle>
            <a:lvl1pPr>
              <a:defRPr sz="2600" b="1" i="0">
                <a:solidFill>
                  <a:schemeClr val="tx1"/>
                </a:solidFill>
                <a:latin typeface="Yu Gothic UI"/>
                <a:cs typeface="Yu Gothic U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64DC812-A3F6-4244-9AD4-B65418B00373}" type="datetime1">
              <a:rPr lang="ja-JP" altLang="en-US" smtClean="0"/>
              <a:t>2026/6/14</a:t>
            </a:fld>
            <a:endParaRPr lang="en-US"/>
          </a:p>
        </p:txBody>
      </p:sp>
      <p:sp>
        <p:nvSpPr>
          <p:cNvPr id="7" name="Slide Number Placeholder 5">
            <a:extLst>
              <a:ext uri="{FF2B5EF4-FFF2-40B4-BE49-F238E27FC236}">
                <a16:creationId xmlns:a16="http://schemas.microsoft.com/office/drawing/2014/main" id="{E480568F-0289-AF55-B03D-D9C3B7BC083C}"/>
              </a:ext>
            </a:extLst>
          </p:cNvPr>
          <p:cNvSpPr>
            <a:spLocks noGrp="1"/>
          </p:cNvSpPr>
          <p:nvPr>
            <p:ph type="sldNum" sz="quarter" idx="12"/>
          </p:nvPr>
        </p:nvSpPr>
        <p:spPr>
          <a:xfrm>
            <a:off x="11734800" y="6477000"/>
            <a:ext cx="396239" cy="228600"/>
          </a:xfrm>
          <a:prstGeom prst="rect">
            <a:avLst/>
          </a:prstGeom>
        </p:spPr>
        <p:txBody>
          <a:bodyPr/>
          <a:lstStyle>
            <a:lvl1pPr>
              <a:defRPr sz="1200"/>
            </a:lvl1pPr>
          </a:lstStyle>
          <a:p>
            <a:fld id="{875D50CD-EC91-43E3-815E-A29C3B040DAF}" type="slidenum">
              <a:rPr lang="ja-JP" altLang="en-US" smtClean="0"/>
              <a:pPr/>
              <a:t>‹#›</a:t>
            </a:fld>
            <a:endParaRPr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Yu Gothic UI"/>
                <a:cs typeface="Yu Gothic U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8" name="Holder 6">
            <a:extLst>
              <a:ext uri="{FF2B5EF4-FFF2-40B4-BE49-F238E27FC236}">
                <a16:creationId xmlns:a16="http://schemas.microsoft.com/office/drawing/2014/main" id="{78BCE39E-2683-5F4A-C391-0CB9739C1E6B}"/>
              </a:ext>
            </a:extLst>
          </p:cNvPr>
          <p:cNvSpPr>
            <a:spLocks noGrp="1"/>
          </p:cNvSpPr>
          <p:nvPr>
            <p:ph type="sldNum" sz="quarter" idx="7"/>
          </p:nvPr>
        </p:nvSpPr>
        <p:spPr>
          <a:xfrm>
            <a:off x="11658600" y="6477000"/>
            <a:ext cx="388620" cy="123816"/>
          </a:xfrm>
        </p:spPr>
        <p:txBody>
          <a:bodyPr lIns="0" tIns="0" rIns="0" bIns="0"/>
          <a:lstStyle>
            <a:lvl1pPr>
              <a:defRPr sz="11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a:p>
        </p:txBody>
      </p:sp>
    </p:spTree>
    <p:extLst>
      <p:ext uri="{BB962C8B-B14F-4D97-AF65-F5344CB8AC3E}">
        <p14:creationId xmlns:p14="http://schemas.microsoft.com/office/powerpoint/2010/main" val="41215125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Yu Gothic UI"/>
                <a:cs typeface="Yu Gothic U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6">
            <a:extLst>
              <a:ext uri="{FF2B5EF4-FFF2-40B4-BE49-F238E27FC236}">
                <a16:creationId xmlns:a16="http://schemas.microsoft.com/office/drawing/2014/main" id="{662CCB65-BA37-4992-7464-BCCF20578893}"/>
              </a:ext>
            </a:extLst>
          </p:cNvPr>
          <p:cNvSpPr>
            <a:spLocks noGrp="1"/>
          </p:cNvSpPr>
          <p:nvPr>
            <p:ph type="sldNum" sz="quarter" idx="7"/>
          </p:nvPr>
        </p:nvSpPr>
        <p:spPr>
          <a:xfrm>
            <a:off x="11658600" y="6477000"/>
            <a:ext cx="388620" cy="228600"/>
          </a:xfrm>
        </p:spPr>
        <p:txBody>
          <a:bodyPr lIns="0" tIns="0" rIns="0" bIns="0" anchor="b"/>
          <a:lstStyle>
            <a:lvl1pPr algn="r">
              <a:defRPr sz="14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a:p>
        </p:txBody>
      </p:sp>
    </p:spTree>
    <p:extLst>
      <p:ext uri="{BB962C8B-B14F-4D97-AF65-F5344CB8AC3E}">
        <p14:creationId xmlns:p14="http://schemas.microsoft.com/office/powerpoint/2010/main" val="432580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6">
            <a:extLst>
              <a:ext uri="{FF2B5EF4-FFF2-40B4-BE49-F238E27FC236}">
                <a16:creationId xmlns:a16="http://schemas.microsoft.com/office/drawing/2014/main" id="{CA464C2E-161C-3F78-75AD-8BF211DBE7F6}"/>
              </a:ext>
            </a:extLst>
          </p:cNvPr>
          <p:cNvSpPr>
            <a:spLocks noGrp="1"/>
          </p:cNvSpPr>
          <p:nvPr>
            <p:ph type="sldNum" sz="quarter" idx="7"/>
          </p:nvPr>
        </p:nvSpPr>
        <p:spPr>
          <a:xfrm>
            <a:off x="11658600" y="6477000"/>
            <a:ext cx="388620" cy="228600"/>
          </a:xfrm>
        </p:spPr>
        <p:txBody>
          <a:bodyPr lIns="0" tIns="0" rIns="0" bIns="0" anchor="b"/>
          <a:lstStyle>
            <a:lvl1pPr algn="r">
              <a:defRPr sz="14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a:p>
        </p:txBody>
      </p:sp>
    </p:spTree>
    <p:extLst>
      <p:ext uri="{BB962C8B-B14F-4D97-AF65-F5344CB8AC3E}">
        <p14:creationId xmlns:p14="http://schemas.microsoft.com/office/powerpoint/2010/main" val="8753130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ja-JP" altLang="en-US"/>
              <a:t>マスター タイトルの書式設定</a:t>
            </a:r>
            <a:endParaRPr lang="en-US"/>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5" name="Footer Placeholder 4"/>
          <p:cNvSpPr>
            <a:spLocks noGrp="1"/>
          </p:cNvSpPr>
          <p:nvPr>
            <p:ph type="ftr" sz="quarter" idx="11"/>
          </p:nvPr>
        </p:nvSpPr>
        <p:spPr/>
        <p:txBody>
          <a:bodyPr/>
          <a:lstStyle/>
          <a:p>
            <a:endParaRPr kumimoji="1" lang="ja-JP" altLang="en-US"/>
          </a:p>
        </p:txBody>
      </p:sp>
      <p:sp>
        <p:nvSpPr>
          <p:cNvPr id="7" name="Holder 6">
            <a:extLst>
              <a:ext uri="{FF2B5EF4-FFF2-40B4-BE49-F238E27FC236}">
                <a16:creationId xmlns:a16="http://schemas.microsoft.com/office/drawing/2014/main" id="{701AA740-CA8F-0324-502C-7373F7ED7E1E}"/>
              </a:ext>
            </a:extLst>
          </p:cNvPr>
          <p:cNvSpPr>
            <a:spLocks noGrp="1"/>
          </p:cNvSpPr>
          <p:nvPr>
            <p:ph type="sldNum" sz="quarter" idx="7"/>
          </p:nvPr>
        </p:nvSpPr>
        <p:spPr>
          <a:xfrm>
            <a:off x="11658600" y="6477000"/>
            <a:ext cx="388620" cy="123816"/>
          </a:xfrm>
        </p:spPr>
        <p:txBody>
          <a:bodyPr lIns="0" tIns="0" rIns="0" bIns="0"/>
          <a:lstStyle>
            <a:lvl1pPr>
              <a:defRPr sz="11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a:p>
        </p:txBody>
      </p:sp>
    </p:spTree>
    <p:extLst>
      <p:ext uri="{BB962C8B-B14F-4D97-AF65-F5344CB8AC3E}">
        <p14:creationId xmlns:p14="http://schemas.microsoft.com/office/powerpoint/2010/main" val="675223983"/>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kumimoji="1" lang="ja-JP" altLang="en-US"/>
          </a:p>
        </p:txBody>
      </p:sp>
      <p:sp>
        <p:nvSpPr>
          <p:cNvPr id="2" name="Holder 6">
            <a:extLst>
              <a:ext uri="{FF2B5EF4-FFF2-40B4-BE49-F238E27FC236}">
                <a16:creationId xmlns:a16="http://schemas.microsoft.com/office/drawing/2014/main" id="{F070E5B5-FEC0-8E11-9DBE-B8D5DD51D47D}"/>
              </a:ext>
            </a:extLst>
          </p:cNvPr>
          <p:cNvSpPr>
            <a:spLocks noGrp="1"/>
          </p:cNvSpPr>
          <p:nvPr>
            <p:ph type="sldNum" sz="quarter" idx="7"/>
          </p:nvPr>
        </p:nvSpPr>
        <p:spPr>
          <a:xfrm>
            <a:off x="11658600" y="6477000"/>
            <a:ext cx="388620" cy="228600"/>
          </a:xfrm>
        </p:spPr>
        <p:txBody>
          <a:bodyPr lIns="0" tIns="0" rIns="0" bIns="0" anchor="b"/>
          <a:lstStyle>
            <a:lvl1pPr algn="r">
              <a:defRPr sz="14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a:p>
        </p:txBody>
      </p:sp>
    </p:spTree>
    <p:extLst>
      <p:ext uri="{BB962C8B-B14F-4D97-AF65-F5344CB8AC3E}">
        <p14:creationId xmlns:p14="http://schemas.microsoft.com/office/powerpoint/2010/main" val="2048667704"/>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3" name="Holder 6">
            <a:extLst>
              <a:ext uri="{FF2B5EF4-FFF2-40B4-BE49-F238E27FC236}">
                <a16:creationId xmlns:a16="http://schemas.microsoft.com/office/drawing/2014/main" id="{37C48DCC-67BE-68ED-1CD5-8C2FE9D98E2F}"/>
              </a:ext>
            </a:extLst>
          </p:cNvPr>
          <p:cNvSpPr>
            <a:spLocks noGrp="1"/>
          </p:cNvSpPr>
          <p:nvPr>
            <p:ph type="sldNum" sz="quarter" idx="7"/>
          </p:nvPr>
        </p:nvSpPr>
        <p:spPr>
          <a:xfrm>
            <a:off x="11658600" y="6477000"/>
            <a:ext cx="388620" cy="228600"/>
          </a:xfrm>
        </p:spPr>
        <p:txBody>
          <a:bodyPr lIns="0" tIns="0" rIns="0" bIns="0" anchor="b"/>
          <a:lstStyle>
            <a:lvl1pPr algn="r">
              <a:defRPr sz="14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a:p>
        </p:txBody>
      </p:sp>
    </p:spTree>
    <p:extLst>
      <p:ext uri="{BB962C8B-B14F-4D97-AF65-F5344CB8AC3E}">
        <p14:creationId xmlns:p14="http://schemas.microsoft.com/office/powerpoint/2010/main" val="104786955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12608" y="72390"/>
            <a:ext cx="11966785" cy="40011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40011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6/14/2026</a:t>
            </a:fld>
            <a:endParaRPr lang="en-US"/>
          </a:p>
        </p:txBody>
      </p:sp>
      <p:sp>
        <p:nvSpPr>
          <p:cNvPr id="6" name="Holder 6"/>
          <p:cNvSpPr>
            <a:spLocks noGrp="1"/>
          </p:cNvSpPr>
          <p:nvPr>
            <p:ph type="sldNum" sz="quarter" idx="7"/>
          </p:nvPr>
        </p:nvSpPr>
        <p:spPr/>
        <p:txBody>
          <a:bodyPr lIns="0" tIns="0" rIns="0" bIns="0"/>
          <a:lstStyle>
            <a:lvl1pPr>
              <a:defRPr sz="8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a:p>
        </p:txBody>
      </p:sp>
    </p:spTree>
    <p:extLst>
      <p:ext uri="{BB962C8B-B14F-4D97-AF65-F5344CB8AC3E}">
        <p14:creationId xmlns:p14="http://schemas.microsoft.com/office/powerpoint/2010/main" val="28327024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chemeClr val="tx1"/>
                </a:solidFill>
                <a:latin typeface="Yu Gothic UI"/>
                <a:cs typeface="Yu Gothic UI"/>
              </a:defRPr>
            </a:lvl1pPr>
          </a:lstStyle>
          <a:p>
            <a:endParaRPr/>
          </a:p>
        </p:txBody>
      </p:sp>
      <p:sp>
        <p:nvSpPr>
          <p:cNvPr id="3" name="Holder 3"/>
          <p:cNvSpPr>
            <a:spLocks noGrp="1"/>
          </p:cNvSpPr>
          <p:nvPr>
            <p:ph type="body" idx="1"/>
          </p:nvPr>
        </p:nvSpPr>
        <p:spPr/>
        <p:txBody>
          <a:bodyPr lIns="0" tIns="0" rIns="0" bIns="0"/>
          <a:lstStyle>
            <a:lvl1pPr>
              <a:defRPr sz="2600" b="1" i="0">
                <a:solidFill>
                  <a:schemeClr val="tx1"/>
                </a:solidFill>
                <a:latin typeface="Yu Gothic UI"/>
                <a:cs typeface="Yu Gothic U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6/14/2026</a:t>
            </a:fld>
            <a:endParaRPr lang="en-US"/>
          </a:p>
        </p:txBody>
      </p:sp>
      <p:sp>
        <p:nvSpPr>
          <p:cNvPr id="6" name="Holder 6"/>
          <p:cNvSpPr>
            <a:spLocks noGrp="1"/>
          </p:cNvSpPr>
          <p:nvPr>
            <p:ph type="sldNum" sz="quarter" idx="7"/>
          </p:nvPr>
        </p:nvSpPr>
        <p:spPr/>
        <p:txBody>
          <a:bodyPr lIns="0" tIns="0" rIns="0" bIns="0"/>
          <a:lstStyle>
            <a:lvl1pPr>
              <a:defRPr sz="8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a:p>
        </p:txBody>
      </p:sp>
    </p:spTree>
    <p:extLst>
      <p:ext uri="{BB962C8B-B14F-4D97-AF65-F5344CB8AC3E}">
        <p14:creationId xmlns:p14="http://schemas.microsoft.com/office/powerpoint/2010/main" val="998208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chemeClr val="tx1"/>
                </a:solidFill>
                <a:latin typeface="Yu Gothic UI"/>
                <a:cs typeface="Yu Gothic UI"/>
              </a:defRPr>
            </a:lvl1pPr>
          </a:lstStyle>
          <a:p>
            <a:endParaRPr/>
          </a:p>
        </p:txBody>
      </p:sp>
      <p:sp>
        <p:nvSpPr>
          <p:cNvPr id="3" name="Holder 3"/>
          <p:cNvSpPr>
            <a:spLocks noGrp="1"/>
          </p:cNvSpPr>
          <p:nvPr>
            <p:ph sz="half" idx="2"/>
          </p:nvPr>
        </p:nvSpPr>
        <p:spPr>
          <a:xfrm>
            <a:off x="609600" y="1577340"/>
            <a:ext cx="5303520" cy="4001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001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6/14/2026</a:t>
            </a:fld>
            <a:endParaRPr lang="en-US"/>
          </a:p>
        </p:txBody>
      </p:sp>
      <p:sp>
        <p:nvSpPr>
          <p:cNvPr id="7" name="Holder 7"/>
          <p:cNvSpPr>
            <a:spLocks noGrp="1"/>
          </p:cNvSpPr>
          <p:nvPr>
            <p:ph type="sldNum" sz="quarter" idx="7"/>
          </p:nvPr>
        </p:nvSpPr>
        <p:spPr/>
        <p:txBody>
          <a:bodyPr lIns="0" tIns="0" rIns="0" bIns="0"/>
          <a:lstStyle>
            <a:lvl1pPr>
              <a:defRPr sz="8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a:p>
        </p:txBody>
      </p:sp>
    </p:spTree>
    <p:extLst>
      <p:ext uri="{BB962C8B-B14F-4D97-AF65-F5344CB8AC3E}">
        <p14:creationId xmlns:p14="http://schemas.microsoft.com/office/powerpoint/2010/main" val="2888096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chemeClr val="tx1"/>
                </a:solidFill>
                <a:latin typeface="Yu Gothic UI"/>
                <a:cs typeface="Yu Gothic U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6/14/2026</a:t>
            </a:fld>
            <a:endParaRPr lang="en-US"/>
          </a:p>
        </p:txBody>
      </p:sp>
      <p:sp>
        <p:nvSpPr>
          <p:cNvPr id="5" name="Holder 5"/>
          <p:cNvSpPr>
            <a:spLocks noGrp="1"/>
          </p:cNvSpPr>
          <p:nvPr>
            <p:ph type="sldNum" sz="quarter" idx="7"/>
          </p:nvPr>
        </p:nvSpPr>
        <p:spPr/>
        <p:txBody>
          <a:bodyPr lIns="0" tIns="0" rIns="0" bIns="0"/>
          <a:lstStyle>
            <a:lvl1pPr>
              <a:defRPr sz="8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a:p>
        </p:txBody>
      </p:sp>
    </p:spTree>
    <p:extLst>
      <p:ext uri="{BB962C8B-B14F-4D97-AF65-F5344CB8AC3E}">
        <p14:creationId xmlns:p14="http://schemas.microsoft.com/office/powerpoint/2010/main" val="1989954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chemeClr val="tx1"/>
                </a:solidFill>
                <a:latin typeface="Yu Gothic UI"/>
                <a:cs typeface="Yu Gothic UI"/>
              </a:defRPr>
            </a:lvl1pPr>
          </a:lstStyle>
          <a:p>
            <a:endParaRPr/>
          </a:p>
        </p:txBody>
      </p:sp>
      <p:sp>
        <p:nvSpPr>
          <p:cNvPr id="3" name="Holder 3"/>
          <p:cNvSpPr>
            <a:spLocks noGrp="1"/>
          </p:cNvSpPr>
          <p:nvPr>
            <p:ph sz="half" idx="2"/>
          </p:nvPr>
        </p:nvSpPr>
        <p:spPr>
          <a:xfrm>
            <a:off x="609600" y="1577340"/>
            <a:ext cx="5303520" cy="4001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001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05848346-E072-442C-9F4D-7B874466BFA0}" type="datetime1">
              <a:rPr lang="ja-JP" altLang="en-US" smtClean="0"/>
              <a:t>2026/6/14</a:t>
            </a:fld>
            <a:endParaRPr lang="en-US"/>
          </a:p>
        </p:txBody>
      </p:sp>
      <p:sp>
        <p:nvSpPr>
          <p:cNvPr id="8" name="Slide Number Placeholder 5">
            <a:extLst>
              <a:ext uri="{FF2B5EF4-FFF2-40B4-BE49-F238E27FC236}">
                <a16:creationId xmlns:a16="http://schemas.microsoft.com/office/drawing/2014/main" id="{C1D4CF84-83D2-B20E-1166-7917AA10CD24}"/>
              </a:ext>
            </a:extLst>
          </p:cNvPr>
          <p:cNvSpPr>
            <a:spLocks noGrp="1"/>
          </p:cNvSpPr>
          <p:nvPr>
            <p:ph type="sldNum" sz="quarter" idx="12"/>
          </p:nvPr>
        </p:nvSpPr>
        <p:spPr>
          <a:xfrm>
            <a:off x="11734800" y="6477000"/>
            <a:ext cx="396239" cy="228600"/>
          </a:xfrm>
          <a:prstGeom prst="rect">
            <a:avLst/>
          </a:prstGeom>
        </p:spPr>
        <p:txBody>
          <a:bodyPr/>
          <a:lstStyle>
            <a:lvl1pPr>
              <a:defRPr sz="1200"/>
            </a:lvl1pPr>
          </a:lstStyle>
          <a:p>
            <a:fld id="{875D50CD-EC91-43E3-815E-A29C3B040DAF}" type="slidenum">
              <a:rPr lang="ja-JP" altLang="en-US" smtClean="0"/>
              <a:pPr/>
              <a:t>‹#›</a:t>
            </a:fld>
            <a:endParaRPr lang="ja-JP"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6/14/2026</a:t>
            </a:fld>
            <a:endParaRPr lang="en-US"/>
          </a:p>
        </p:txBody>
      </p:sp>
      <p:sp>
        <p:nvSpPr>
          <p:cNvPr id="4" name="Holder 4"/>
          <p:cNvSpPr>
            <a:spLocks noGrp="1"/>
          </p:cNvSpPr>
          <p:nvPr>
            <p:ph type="sldNum" sz="quarter" idx="7"/>
          </p:nvPr>
        </p:nvSpPr>
        <p:spPr/>
        <p:txBody>
          <a:bodyPr lIns="0" tIns="0" rIns="0" bIns="0"/>
          <a:lstStyle>
            <a:lvl1pPr>
              <a:defRPr sz="8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a:p>
        </p:txBody>
      </p:sp>
    </p:spTree>
    <p:extLst>
      <p:ext uri="{BB962C8B-B14F-4D97-AF65-F5344CB8AC3E}">
        <p14:creationId xmlns:p14="http://schemas.microsoft.com/office/powerpoint/2010/main" val="2166769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ja-JP" altLang="en-US"/>
              <a:t>マスター タイトルの書式設定</a:t>
            </a: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1128856770"/>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CF4956A-8268-6EF2-A6AB-0AB0FF6F8738}"/>
              </a:ext>
            </a:extLst>
          </p:cNvPr>
          <p:cNvSpPr>
            <a:spLocks noGrp="1"/>
          </p:cNvSpPr>
          <p:nvPr>
            <p:ph type="dt" sz="half" idx="10"/>
          </p:nvPr>
        </p:nvSpPr>
        <p:spPr/>
        <p:txBody>
          <a:bodyPr/>
          <a:lstStyle/>
          <a:p>
            <a:fld id="{2F8BAD5E-1AC5-4338-834E-154761849108}" type="datetimeFigureOut">
              <a:rPr kumimoji="1" lang="ja-JP" altLang="en-US" smtClean="0"/>
              <a:t>2026/6/14</a:t>
            </a:fld>
            <a:endParaRPr kumimoji="1" lang="ja-JP" altLang="en-US"/>
          </a:p>
        </p:txBody>
      </p:sp>
      <p:sp>
        <p:nvSpPr>
          <p:cNvPr id="3" name="フッター プレースホルダー 2">
            <a:extLst>
              <a:ext uri="{FF2B5EF4-FFF2-40B4-BE49-F238E27FC236}">
                <a16:creationId xmlns:a16="http://schemas.microsoft.com/office/drawing/2014/main" id="{77368CFB-ECCB-FC85-09BC-51B57DBFD5B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C29A3AD-5F23-4B7F-BFBF-E2EEF92FEE01}"/>
              </a:ext>
            </a:extLst>
          </p:cNvPr>
          <p:cNvSpPr>
            <a:spLocks noGrp="1"/>
          </p:cNvSpPr>
          <p:nvPr>
            <p:ph type="sldNum" sz="quarter" idx="12"/>
          </p:nvPr>
        </p:nvSpPr>
        <p:spPr/>
        <p:txBody>
          <a:bodyPr/>
          <a:lstStyle/>
          <a:p>
            <a:fld id="{B572B25E-FB0C-4120-918E-89F04EDDD79F}" type="slidenum">
              <a:rPr kumimoji="1" lang="ja-JP" altLang="en-US" smtClean="0"/>
              <a:t>‹#›</a:t>
            </a:fld>
            <a:endParaRPr kumimoji="1" lang="ja-JP" altLang="en-US"/>
          </a:p>
        </p:txBody>
      </p:sp>
    </p:spTree>
    <p:extLst>
      <p:ext uri="{BB962C8B-B14F-4D97-AF65-F5344CB8AC3E}">
        <p14:creationId xmlns:p14="http://schemas.microsoft.com/office/powerpoint/2010/main" val="38894594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ja-JP" altLang="en-US"/>
              <a:t>マスター タイトルの書式設定</a:t>
            </a:r>
            <a:endParaRPr lang="en-US"/>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1484759329"/>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5EAA31-1971-73A4-ADC0-1D4B6A346EE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ECBF9E0-B53F-B1A1-288B-3D6C0C824A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293D3D7-8567-771D-5B96-18B6712CB9BD}"/>
              </a:ext>
            </a:extLst>
          </p:cNvPr>
          <p:cNvSpPr>
            <a:spLocks noGrp="1"/>
          </p:cNvSpPr>
          <p:nvPr>
            <p:ph type="dt" sz="half" idx="10"/>
          </p:nvPr>
        </p:nvSpPr>
        <p:spPr/>
        <p:txBody>
          <a:bodyPr/>
          <a:lstStyle/>
          <a:p>
            <a:fld id="{67C12B84-961C-4A8F-B049-91D52929F280}" type="datetimeFigureOut">
              <a:rPr kumimoji="1" lang="ja-JP" altLang="en-US" smtClean="0"/>
              <a:t>2026/6/14</a:t>
            </a:fld>
            <a:endParaRPr kumimoji="1" lang="ja-JP" altLang="en-US"/>
          </a:p>
        </p:txBody>
      </p:sp>
      <p:sp>
        <p:nvSpPr>
          <p:cNvPr id="5" name="フッター プレースホルダー 4">
            <a:extLst>
              <a:ext uri="{FF2B5EF4-FFF2-40B4-BE49-F238E27FC236}">
                <a16:creationId xmlns:a16="http://schemas.microsoft.com/office/drawing/2014/main" id="{CEAD001D-6672-1444-3124-8156EF641AC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CA53A05-76D5-9FB6-7B58-DC3758C5D212}"/>
              </a:ext>
            </a:extLst>
          </p:cNvPr>
          <p:cNvSpPr>
            <a:spLocks noGrp="1"/>
          </p:cNvSpPr>
          <p:nvPr>
            <p:ph type="sldNum" sz="quarter" idx="12"/>
          </p:nvPr>
        </p:nvSpPr>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25286989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45F772-7422-C3AD-CE84-166B28CC9F6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052B9B8-A823-DF42-F2E0-154E0983465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A699367-6BA8-C2A4-C54B-ABF14D11CA5B}"/>
              </a:ext>
            </a:extLst>
          </p:cNvPr>
          <p:cNvSpPr>
            <a:spLocks noGrp="1"/>
          </p:cNvSpPr>
          <p:nvPr>
            <p:ph type="dt" sz="half" idx="10"/>
          </p:nvPr>
        </p:nvSpPr>
        <p:spPr/>
        <p:txBody>
          <a:bodyPr/>
          <a:lstStyle/>
          <a:p>
            <a:fld id="{67C12B84-961C-4A8F-B049-91D52929F280}" type="datetimeFigureOut">
              <a:rPr kumimoji="1" lang="ja-JP" altLang="en-US" smtClean="0"/>
              <a:t>2026/6/14</a:t>
            </a:fld>
            <a:endParaRPr kumimoji="1" lang="ja-JP" altLang="en-US"/>
          </a:p>
        </p:txBody>
      </p:sp>
      <p:sp>
        <p:nvSpPr>
          <p:cNvPr id="5" name="フッター プレースホルダー 4">
            <a:extLst>
              <a:ext uri="{FF2B5EF4-FFF2-40B4-BE49-F238E27FC236}">
                <a16:creationId xmlns:a16="http://schemas.microsoft.com/office/drawing/2014/main" id="{0A98D516-B7BF-57BD-947B-B6301DCB767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9A9BE73-13F9-814A-FBF4-3943AE2694E9}"/>
              </a:ext>
            </a:extLst>
          </p:cNvPr>
          <p:cNvSpPr>
            <a:spLocks noGrp="1"/>
          </p:cNvSpPr>
          <p:nvPr>
            <p:ph type="sldNum" sz="quarter" idx="12"/>
          </p:nvPr>
        </p:nvSpPr>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17421043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C1ED52-9202-A466-D744-3FF5F9B4734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D8219BD-04A9-FDB0-32AD-C04DEE4E96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B76EBB4-1DED-717A-E585-29FA32F2FC3C}"/>
              </a:ext>
            </a:extLst>
          </p:cNvPr>
          <p:cNvSpPr>
            <a:spLocks noGrp="1"/>
          </p:cNvSpPr>
          <p:nvPr>
            <p:ph type="dt" sz="half" idx="10"/>
          </p:nvPr>
        </p:nvSpPr>
        <p:spPr/>
        <p:txBody>
          <a:bodyPr/>
          <a:lstStyle/>
          <a:p>
            <a:fld id="{67C12B84-961C-4A8F-B049-91D52929F280}" type="datetimeFigureOut">
              <a:rPr kumimoji="1" lang="ja-JP" altLang="en-US" smtClean="0"/>
              <a:t>2026/6/14</a:t>
            </a:fld>
            <a:endParaRPr kumimoji="1" lang="ja-JP" altLang="en-US"/>
          </a:p>
        </p:txBody>
      </p:sp>
      <p:sp>
        <p:nvSpPr>
          <p:cNvPr id="5" name="フッター プレースホルダー 4">
            <a:extLst>
              <a:ext uri="{FF2B5EF4-FFF2-40B4-BE49-F238E27FC236}">
                <a16:creationId xmlns:a16="http://schemas.microsoft.com/office/drawing/2014/main" id="{6D6050CF-57DA-2957-76F7-5E13F8DDD72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4A90917-316C-5371-2E5B-24BFAAD2136A}"/>
              </a:ext>
            </a:extLst>
          </p:cNvPr>
          <p:cNvSpPr>
            <a:spLocks noGrp="1"/>
          </p:cNvSpPr>
          <p:nvPr>
            <p:ph type="sldNum" sz="quarter" idx="12"/>
          </p:nvPr>
        </p:nvSpPr>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26914045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AD8910-1A6A-1714-C59B-6C8FC4A485E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F02C742-7435-394F-E3B0-7F902928208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643E45E-F8B9-4E4E-8A66-B815F13C855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CA801BA-3EA8-04BC-AE4B-F4B49B97DD25}"/>
              </a:ext>
            </a:extLst>
          </p:cNvPr>
          <p:cNvSpPr>
            <a:spLocks noGrp="1"/>
          </p:cNvSpPr>
          <p:nvPr>
            <p:ph type="dt" sz="half" idx="10"/>
          </p:nvPr>
        </p:nvSpPr>
        <p:spPr/>
        <p:txBody>
          <a:bodyPr/>
          <a:lstStyle/>
          <a:p>
            <a:fld id="{67C12B84-961C-4A8F-B049-91D52929F280}" type="datetimeFigureOut">
              <a:rPr kumimoji="1" lang="ja-JP" altLang="en-US" smtClean="0"/>
              <a:t>2026/6/14</a:t>
            </a:fld>
            <a:endParaRPr kumimoji="1" lang="ja-JP" altLang="en-US"/>
          </a:p>
        </p:txBody>
      </p:sp>
      <p:sp>
        <p:nvSpPr>
          <p:cNvPr id="6" name="フッター プレースホルダー 5">
            <a:extLst>
              <a:ext uri="{FF2B5EF4-FFF2-40B4-BE49-F238E27FC236}">
                <a16:creationId xmlns:a16="http://schemas.microsoft.com/office/drawing/2014/main" id="{9EACCC11-C900-C8FA-161C-B76208E92DE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0604054-6ABD-2D9A-4FBB-C460AB6C3447}"/>
              </a:ext>
            </a:extLst>
          </p:cNvPr>
          <p:cNvSpPr>
            <a:spLocks noGrp="1"/>
          </p:cNvSpPr>
          <p:nvPr>
            <p:ph type="sldNum" sz="quarter" idx="12"/>
          </p:nvPr>
        </p:nvSpPr>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38075031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110AAD-1131-5C52-2927-FD24148C090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D156798-C274-0201-3B9C-33C74B1E4E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B60C8FC-58DE-1914-F32A-5B0C00D3043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53B5440-9D27-C12B-CD54-5C6F89A042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3F463CD-CF9F-10C2-7111-5ED081E11C9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722952F-5660-A7D6-1436-540A14BB75E0}"/>
              </a:ext>
            </a:extLst>
          </p:cNvPr>
          <p:cNvSpPr>
            <a:spLocks noGrp="1"/>
          </p:cNvSpPr>
          <p:nvPr>
            <p:ph type="dt" sz="half" idx="10"/>
          </p:nvPr>
        </p:nvSpPr>
        <p:spPr/>
        <p:txBody>
          <a:bodyPr/>
          <a:lstStyle/>
          <a:p>
            <a:fld id="{67C12B84-961C-4A8F-B049-91D52929F280}" type="datetimeFigureOut">
              <a:rPr kumimoji="1" lang="ja-JP" altLang="en-US" smtClean="0"/>
              <a:t>2026/6/14</a:t>
            </a:fld>
            <a:endParaRPr kumimoji="1" lang="ja-JP" altLang="en-US"/>
          </a:p>
        </p:txBody>
      </p:sp>
      <p:sp>
        <p:nvSpPr>
          <p:cNvPr id="8" name="フッター プレースホルダー 7">
            <a:extLst>
              <a:ext uri="{FF2B5EF4-FFF2-40B4-BE49-F238E27FC236}">
                <a16:creationId xmlns:a16="http://schemas.microsoft.com/office/drawing/2014/main" id="{E023A959-D08D-661D-095D-7379B5268C0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842D3AE-F9BC-91B6-8CC1-C6226F891AC1}"/>
              </a:ext>
            </a:extLst>
          </p:cNvPr>
          <p:cNvSpPr>
            <a:spLocks noGrp="1"/>
          </p:cNvSpPr>
          <p:nvPr>
            <p:ph type="sldNum" sz="quarter" idx="12"/>
          </p:nvPr>
        </p:nvSpPr>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5393003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CB8400-61D5-4786-B164-A34354F2987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5EB532B-D5DA-D437-56A9-88CEFB4411A3}"/>
              </a:ext>
            </a:extLst>
          </p:cNvPr>
          <p:cNvSpPr>
            <a:spLocks noGrp="1"/>
          </p:cNvSpPr>
          <p:nvPr>
            <p:ph type="dt" sz="half" idx="10"/>
          </p:nvPr>
        </p:nvSpPr>
        <p:spPr/>
        <p:txBody>
          <a:bodyPr/>
          <a:lstStyle/>
          <a:p>
            <a:fld id="{67C12B84-961C-4A8F-B049-91D52929F280}" type="datetimeFigureOut">
              <a:rPr kumimoji="1" lang="ja-JP" altLang="en-US" smtClean="0"/>
              <a:t>2026/6/14</a:t>
            </a:fld>
            <a:endParaRPr kumimoji="1" lang="ja-JP" altLang="en-US"/>
          </a:p>
        </p:txBody>
      </p:sp>
      <p:sp>
        <p:nvSpPr>
          <p:cNvPr id="4" name="フッター プレースホルダー 3">
            <a:extLst>
              <a:ext uri="{FF2B5EF4-FFF2-40B4-BE49-F238E27FC236}">
                <a16:creationId xmlns:a16="http://schemas.microsoft.com/office/drawing/2014/main" id="{0C59F7F7-9367-5A5D-4ABE-81AA207D695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182AD35-A7D8-92DF-E266-3B05EED8AE47}"/>
              </a:ext>
            </a:extLst>
          </p:cNvPr>
          <p:cNvSpPr>
            <a:spLocks noGrp="1"/>
          </p:cNvSpPr>
          <p:nvPr>
            <p:ph type="sldNum" sz="quarter" idx="12"/>
          </p:nvPr>
        </p:nvSpPr>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199000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chemeClr val="tx1"/>
                </a:solidFill>
                <a:latin typeface="Yu Gothic UI"/>
                <a:cs typeface="Yu Gothic U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AEFFEB65-3E44-41F0-A42C-DA7FF6BB7947}" type="datetime1">
              <a:rPr lang="ja-JP" altLang="en-US" smtClean="0"/>
              <a:t>2026/6/14</a:t>
            </a:fld>
            <a:endParaRPr lang="en-US"/>
          </a:p>
        </p:txBody>
      </p:sp>
      <p:sp>
        <p:nvSpPr>
          <p:cNvPr id="6" name="Slide Number Placeholder 5">
            <a:extLst>
              <a:ext uri="{FF2B5EF4-FFF2-40B4-BE49-F238E27FC236}">
                <a16:creationId xmlns:a16="http://schemas.microsoft.com/office/drawing/2014/main" id="{77AD29FE-3E53-B5C1-CE54-8868DB38223A}"/>
              </a:ext>
            </a:extLst>
          </p:cNvPr>
          <p:cNvSpPr>
            <a:spLocks noGrp="1"/>
          </p:cNvSpPr>
          <p:nvPr>
            <p:ph type="sldNum" sz="quarter" idx="12"/>
          </p:nvPr>
        </p:nvSpPr>
        <p:spPr>
          <a:xfrm>
            <a:off x="11734800" y="6477000"/>
            <a:ext cx="396239" cy="228600"/>
          </a:xfrm>
          <a:prstGeom prst="rect">
            <a:avLst/>
          </a:prstGeom>
        </p:spPr>
        <p:txBody>
          <a:bodyPr/>
          <a:lstStyle>
            <a:lvl1pPr>
              <a:defRPr sz="1200"/>
            </a:lvl1pPr>
          </a:lstStyle>
          <a:p>
            <a:fld id="{875D50CD-EC91-43E3-815E-A29C3B040DAF}" type="slidenum">
              <a:rPr lang="ja-JP" altLang="en-US" smtClean="0"/>
              <a:pPr/>
              <a:t>‹#›</a:t>
            </a:fld>
            <a:endParaRPr lang="ja-JP"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E99F5F5-9BEB-A44C-729C-A51AA2A785D1}"/>
              </a:ext>
            </a:extLst>
          </p:cNvPr>
          <p:cNvSpPr>
            <a:spLocks noGrp="1"/>
          </p:cNvSpPr>
          <p:nvPr>
            <p:ph type="dt" sz="half" idx="10"/>
          </p:nvPr>
        </p:nvSpPr>
        <p:spPr/>
        <p:txBody>
          <a:bodyPr/>
          <a:lstStyle/>
          <a:p>
            <a:fld id="{67C12B84-961C-4A8F-B049-91D52929F280}" type="datetimeFigureOut">
              <a:rPr kumimoji="1" lang="ja-JP" altLang="en-US" smtClean="0"/>
              <a:t>2026/6/14</a:t>
            </a:fld>
            <a:endParaRPr kumimoji="1" lang="ja-JP" altLang="en-US"/>
          </a:p>
        </p:txBody>
      </p:sp>
      <p:sp>
        <p:nvSpPr>
          <p:cNvPr id="3" name="フッター プレースホルダー 2">
            <a:extLst>
              <a:ext uri="{FF2B5EF4-FFF2-40B4-BE49-F238E27FC236}">
                <a16:creationId xmlns:a16="http://schemas.microsoft.com/office/drawing/2014/main" id="{EB8BC886-A941-6CAC-AAB4-1A9B8952529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8B0A0E0-3F82-9032-A02E-221FA2476FB2}"/>
              </a:ext>
            </a:extLst>
          </p:cNvPr>
          <p:cNvSpPr>
            <a:spLocks noGrp="1"/>
          </p:cNvSpPr>
          <p:nvPr>
            <p:ph type="sldNum" sz="quarter" idx="12"/>
          </p:nvPr>
        </p:nvSpPr>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19712820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BC5D37-7E6E-F12C-84FA-3163EA893DF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E7F6772-1C17-CDE9-3081-F312A5C4D0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CF766A2-484F-9A4F-D2AE-A23650D9AA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D4EC243-C9C4-A50E-9D0B-20C7A05A8D58}"/>
              </a:ext>
            </a:extLst>
          </p:cNvPr>
          <p:cNvSpPr>
            <a:spLocks noGrp="1"/>
          </p:cNvSpPr>
          <p:nvPr>
            <p:ph type="dt" sz="half" idx="10"/>
          </p:nvPr>
        </p:nvSpPr>
        <p:spPr/>
        <p:txBody>
          <a:bodyPr/>
          <a:lstStyle/>
          <a:p>
            <a:fld id="{67C12B84-961C-4A8F-B049-91D52929F280}" type="datetimeFigureOut">
              <a:rPr kumimoji="1" lang="ja-JP" altLang="en-US" smtClean="0"/>
              <a:t>2026/6/14</a:t>
            </a:fld>
            <a:endParaRPr kumimoji="1" lang="ja-JP" altLang="en-US"/>
          </a:p>
        </p:txBody>
      </p:sp>
      <p:sp>
        <p:nvSpPr>
          <p:cNvPr id="6" name="フッター プレースホルダー 5">
            <a:extLst>
              <a:ext uri="{FF2B5EF4-FFF2-40B4-BE49-F238E27FC236}">
                <a16:creationId xmlns:a16="http://schemas.microsoft.com/office/drawing/2014/main" id="{90FE23FA-49B2-D00A-6206-4FC7DFB8E46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E22929E-354E-F302-DA10-F55B955954B6}"/>
              </a:ext>
            </a:extLst>
          </p:cNvPr>
          <p:cNvSpPr>
            <a:spLocks noGrp="1"/>
          </p:cNvSpPr>
          <p:nvPr>
            <p:ph type="sldNum" sz="quarter" idx="12"/>
          </p:nvPr>
        </p:nvSpPr>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2554051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56502A-3751-C0D6-30F2-D059E789F77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55DC80E-2C5A-7054-D012-E5725CE632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2516BB2-3D34-B95B-83B2-19414FFED0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032E1A3-2C13-0B56-CCA9-5C7107320C27}"/>
              </a:ext>
            </a:extLst>
          </p:cNvPr>
          <p:cNvSpPr>
            <a:spLocks noGrp="1"/>
          </p:cNvSpPr>
          <p:nvPr>
            <p:ph type="dt" sz="half" idx="10"/>
          </p:nvPr>
        </p:nvSpPr>
        <p:spPr/>
        <p:txBody>
          <a:bodyPr/>
          <a:lstStyle/>
          <a:p>
            <a:fld id="{67C12B84-961C-4A8F-B049-91D52929F280}" type="datetimeFigureOut">
              <a:rPr kumimoji="1" lang="ja-JP" altLang="en-US" smtClean="0"/>
              <a:t>2026/6/14</a:t>
            </a:fld>
            <a:endParaRPr kumimoji="1" lang="ja-JP" altLang="en-US"/>
          </a:p>
        </p:txBody>
      </p:sp>
      <p:sp>
        <p:nvSpPr>
          <p:cNvPr id="6" name="フッター プレースホルダー 5">
            <a:extLst>
              <a:ext uri="{FF2B5EF4-FFF2-40B4-BE49-F238E27FC236}">
                <a16:creationId xmlns:a16="http://schemas.microsoft.com/office/drawing/2014/main" id="{24D94E78-E2DD-27BB-33AC-F1811DCAF1D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C87CF3B-D872-6F13-A282-8D2E1F35154B}"/>
              </a:ext>
            </a:extLst>
          </p:cNvPr>
          <p:cNvSpPr>
            <a:spLocks noGrp="1"/>
          </p:cNvSpPr>
          <p:nvPr>
            <p:ph type="sldNum" sz="quarter" idx="12"/>
          </p:nvPr>
        </p:nvSpPr>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42120980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681E4A-0CCE-34A8-B1C4-3BDE8DE654E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7280122-7502-1638-503C-9D7686943E70}"/>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FE14052-4B8E-7415-3468-51D961F03961}"/>
              </a:ext>
            </a:extLst>
          </p:cNvPr>
          <p:cNvSpPr>
            <a:spLocks noGrp="1"/>
          </p:cNvSpPr>
          <p:nvPr>
            <p:ph type="dt" sz="half" idx="10"/>
          </p:nvPr>
        </p:nvSpPr>
        <p:spPr/>
        <p:txBody>
          <a:bodyPr/>
          <a:lstStyle/>
          <a:p>
            <a:fld id="{67C12B84-961C-4A8F-B049-91D52929F280}" type="datetimeFigureOut">
              <a:rPr kumimoji="1" lang="ja-JP" altLang="en-US" smtClean="0"/>
              <a:t>2026/6/14</a:t>
            </a:fld>
            <a:endParaRPr kumimoji="1" lang="ja-JP" altLang="en-US"/>
          </a:p>
        </p:txBody>
      </p:sp>
      <p:sp>
        <p:nvSpPr>
          <p:cNvPr id="5" name="フッター プレースホルダー 4">
            <a:extLst>
              <a:ext uri="{FF2B5EF4-FFF2-40B4-BE49-F238E27FC236}">
                <a16:creationId xmlns:a16="http://schemas.microsoft.com/office/drawing/2014/main" id="{B6287AF7-9352-9E40-1144-6385BC549FB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9995AB9-4331-F4C9-5381-9C311EA690E9}"/>
              </a:ext>
            </a:extLst>
          </p:cNvPr>
          <p:cNvSpPr>
            <a:spLocks noGrp="1"/>
          </p:cNvSpPr>
          <p:nvPr>
            <p:ph type="sldNum" sz="quarter" idx="12"/>
          </p:nvPr>
        </p:nvSpPr>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18978768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FA75FEF-BC51-F00A-08C4-CE7BFEE7063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8C45A63-78F3-592D-5595-511BA1FC92B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2437D50-E480-6447-D4B1-CFFE0A3CD29D}"/>
              </a:ext>
            </a:extLst>
          </p:cNvPr>
          <p:cNvSpPr>
            <a:spLocks noGrp="1"/>
          </p:cNvSpPr>
          <p:nvPr>
            <p:ph type="dt" sz="half" idx="10"/>
          </p:nvPr>
        </p:nvSpPr>
        <p:spPr/>
        <p:txBody>
          <a:bodyPr/>
          <a:lstStyle/>
          <a:p>
            <a:fld id="{67C12B84-961C-4A8F-B049-91D52929F280}" type="datetimeFigureOut">
              <a:rPr kumimoji="1" lang="ja-JP" altLang="en-US" smtClean="0"/>
              <a:t>2026/6/14</a:t>
            </a:fld>
            <a:endParaRPr kumimoji="1" lang="ja-JP" altLang="en-US"/>
          </a:p>
        </p:txBody>
      </p:sp>
      <p:sp>
        <p:nvSpPr>
          <p:cNvPr id="5" name="フッター プレースホルダー 4">
            <a:extLst>
              <a:ext uri="{FF2B5EF4-FFF2-40B4-BE49-F238E27FC236}">
                <a16:creationId xmlns:a16="http://schemas.microsoft.com/office/drawing/2014/main" id="{CD1811B1-7E1A-DDB7-ACF1-7EDC968F14B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F8DC3FE-23F3-87FC-AD91-D1E16F41A55D}"/>
              </a:ext>
            </a:extLst>
          </p:cNvPr>
          <p:cNvSpPr>
            <a:spLocks noGrp="1"/>
          </p:cNvSpPr>
          <p:nvPr>
            <p:ph type="sldNum" sz="quarter" idx="12"/>
          </p:nvPr>
        </p:nvSpPr>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12933202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6/14/2026</a:t>
            </a:fld>
            <a:endParaRPr lang="en-US"/>
          </a:p>
        </p:txBody>
      </p:sp>
      <p:sp>
        <p:nvSpPr>
          <p:cNvPr id="4" name="Holder 4"/>
          <p:cNvSpPr>
            <a:spLocks noGrp="1"/>
          </p:cNvSpPr>
          <p:nvPr>
            <p:ph type="sldNum" sz="quarter" idx="7"/>
          </p:nvPr>
        </p:nvSpPr>
        <p:spPr/>
        <p:txBody>
          <a:bodyPr lIns="0" tIns="0" rIns="0" bIns="0"/>
          <a:lstStyle>
            <a:lvl1pPr>
              <a:defRPr sz="8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a:p>
        </p:txBody>
      </p:sp>
    </p:spTree>
    <p:extLst>
      <p:ext uri="{BB962C8B-B14F-4D97-AF65-F5344CB8AC3E}">
        <p14:creationId xmlns:p14="http://schemas.microsoft.com/office/powerpoint/2010/main" val="17962752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1ED7CF-D38B-0176-9EA0-3FB6D489904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AF9ECC1-B058-70FC-DF9A-47F76064E0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502FB8C-4957-7EF8-CAC3-530BC3140D8B}"/>
              </a:ext>
            </a:extLst>
          </p:cNvPr>
          <p:cNvSpPr>
            <a:spLocks noGrp="1"/>
          </p:cNvSpPr>
          <p:nvPr>
            <p:ph type="dt" sz="half" idx="10"/>
          </p:nvPr>
        </p:nvSpPr>
        <p:spPr/>
        <p:txBody>
          <a:bodyPr/>
          <a:lstStyle/>
          <a:p>
            <a:fld id="{777763C2-1C93-45F5-9FDF-C978909759E4}" type="datetimeFigureOut">
              <a:rPr kumimoji="1" lang="ja-JP" altLang="en-US" smtClean="0"/>
              <a:t>2026/6/14</a:t>
            </a:fld>
            <a:endParaRPr kumimoji="1" lang="ja-JP" altLang="en-US"/>
          </a:p>
        </p:txBody>
      </p:sp>
      <p:sp>
        <p:nvSpPr>
          <p:cNvPr id="5" name="フッター プレースホルダー 4">
            <a:extLst>
              <a:ext uri="{FF2B5EF4-FFF2-40B4-BE49-F238E27FC236}">
                <a16:creationId xmlns:a16="http://schemas.microsoft.com/office/drawing/2014/main" id="{A47B21D1-3A50-35E4-43A8-49D293BA23C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19FE276-7953-036F-EA29-8DE83FFFC7D1}"/>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29562207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CBAFEA-9210-B484-7E29-7195990C134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F1C6A52-8258-35E5-C3CC-55C82BC694C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C23F0F7-58E2-788A-DB86-903FF2CA5A42}"/>
              </a:ext>
            </a:extLst>
          </p:cNvPr>
          <p:cNvSpPr>
            <a:spLocks noGrp="1"/>
          </p:cNvSpPr>
          <p:nvPr>
            <p:ph type="dt" sz="half" idx="10"/>
          </p:nvPr>
        </p:nvSpPr>
        <p:spPr/>
        <p:txBody>
          <a:bodyPr/>
          <a:lstStyle/>
          <a:p>
            <a:fld id="{777763C2-1C93-45F5-9FDF-C978909759E4}" type="datetimeFigureOut">
              <a:rPr kumimoji="1" lang="ja-JP" altLang="en-US" smtClean="0"/>
              <a:t>2026/6/14</a:t>
            </a:fld>
            <a:endParaRPr kumimoji="1" lang="ja-JP" altLang="en-US"/>
          </a:p>
        </p:txBody>
      </p:sp>
      <p:sp>
        <p:nvSpPr>
          <p:cNvPr id="5" name="フッター プレースホルダー 4">
            <a:extLst>
              <a:ext uri="{FF2B5EF4-FFF2-40B4-BE49-F238E27FC236}">
                <a16:creationId xmlns:a16="http://schemas.microsoft.com/office/drawing/2014/main" id="{C4D9CC85-E200-EA03-444C-A6B3096651D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F12D8D1-230A-9B3A-DE9A-06F1C2DF06D7}"/>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14704762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1CCCBD-D5E7-52E5-09B3-95D22EEB2624}"/>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A59F90C-9175-BF59-18A9-4823360677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B9B37FC-A70D-2CD9-1C38-962012893616}"/>
              </a:ext>
            </a:extLst>
          </p:cNvPr>
          <p:cNvSpPr>
            <a:spLocks noGrp="1"/>
          </p:cNvSpPr>
          <p:nvPr>
            <p:ph type="dt" sz="half" idx="10"/>
          </p:nvPr>
        </p:nvSpPr>
        <p:spPr/>
        <p:txBody>
          <a:bodyPr/>
          <a:lstStyle/>
          <a:p>
            <a:fld id="{777763C2-1C93-45F5-9FDF-C978909759E4}" type="datetimeFigureOut">
              <a:rPr kumimoji="1" lang="ja-JP" altLang="en-US" smtClean="0"/>
              <a:t>2026/6/14</a:t>
            </a:fld>
            <a:endParaRPr kumimoji="1" lang="ja-JP" altLang="en-US"/>
          </a:p>
        </p:txBody>
      </p:sp>
      <p:sp>
        <p:nvSpPr>
          <p:cNvPr id="5" name="フッター プレースホルダー 4">
            <a:extLst>
              <a:ext uri="{FF2B5EF4-FFF2-40B4-BE49-F238E27FC236}">
                <a16:creationId xmlns:a16="http://schemas.microsoft.com/office/drawing/2014/main" id="{444700EF-56C0-E403-3C5A-CDA422A9C71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702B18-E719-2305-8765-D93E51701B2C}"/>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18255828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21E9AA-81AA-43C4-B212-BB0E5A9481D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F29E85E-3681-3E2A-8050-22BF1674E76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DBFBC77-C63F-32E0-38F2-237D316A137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739DC61-F361-5F09-FD50-78374F63EC0D}"/>
              </a:ext>
            </a:extLst>
          </p:cNvPr>
          <p:cNvSpPr>
            <a:spLocks noGrp="1"/>
          </p:cNvSpPr>
          <p:nvPr>
            <p:ph type="dt" sz="half" idx="10"/>
          </p:nvPr>
        </p:nvSpPr>
        <p:spPr/>
        <p:txBody>
          <a:bodyPr/>
          <a:lstStyle/>
          <a:p>
            <a:fld id="{777763C2-1C93-45F5-9FDF-C978909759E4}" type="datetimeFigureOut">
              <a:rPr kumimoji="1" lang="ja-JP" altLang="en-US" smtClean="0"/>
              <a:t>2026/6/14</a:t>
            </a:fld>
            <a:endParaRPr kumimoji="1" lang="ja-JP" altLang="en-US"/>
          </a:p>
        </p:txBody>
      </p:sp>
      <p:sp>
        <p:nvSpPr>
          <p:cNvPr id="6" name="フッター プレースホルダー 5">
            <a:extLst>
              <a:ext uri="{FF2B5EF4-FFF2-40B4-BE49-F238E27FC236}">
                <a16:creationId xmlns:a16="http://schemas.microsoft.com/office/drawing/2014/main" id="{D3576E47-FC34-7E3A-E5A2-79F62C763F8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365C6FC-A0E3-7681-13C1-0285A925BF86}"/>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1209924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04A537EF-6E35-49EE-9401-AE7F1B158D80}" type="datetime1">
              <a:rPr lang="ja-JP" altLang="en-US" smtClean="0"/>
              <a:t>2026/6/14</a:t>
            </a:fld>
            <a:endParaRPr lang="en-US"/>
          </a:p>
        </p:txBody>
      </p:sp>
      <p:sp>
        <p:nvSpPr>
          <p:cNvPr id="5" name="Slide Number Placeholder 5">
            <a:extLst>
              <a:ext uri="{FF2B5EF4-FFF2-40B4-BE49-F238E27FC236}">
                <a16:creationId xmlns:a16="http://schemas.microsoft.com/office/drawing/2014/main" id="{D7AD101E-F95D-4708-9F9E-DA4B79B5762B}"/>
              </a:ext>
            </a:extLst>
          </p:cNvPr>
          <p:cNvSpPr>
            <a:spLocks noGrp="1"/>
          </p:cNvSpPr>
          <p:nvPr>
            <p:ph type="sldNum" sz="quarter" idx="12"/>
          </p:nvPr>
        </p:nvSpPr>
        <p:spPr>
          <a:xfrm>
            <a:off x="11734800" y="6477000"/>
            <a:ext cx="396239" cy="228600"/>
          </a:xfrm>
          <a:prstGeom prst="rect">
            <a:avLst/>
          </a:prstGeom>
        </p:spPr>
        <p:txBody>
          <a:bodyPr/>
          <a:lstStyle>
            <a:lvl1pPr>
              <a:defRPr sz="1200"/>
            </a:lvl1pPr>
          </a:lstStyle>
          <a:p>
            <a:fld id="{875D50CD-EC91-43E3-815E-A29C3B040DAF}" type="slidenum">
              <a:rPr lang="ja-JP" altLang="en-US" smtClean="0"/>
              <a:pPr/>
              <a:t>‹#›</a:t>
            </a:fld>
            <a:endParaRPr lang="ja-JP"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99132B-6170-7B82-A207-0EF6F53553A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CC61330-3289-8D29-6068-FDDDCEB105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898D4A7-B158-7B94-525A-B39CFDDA20C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8BE598F-CE00-041C-9F1E-2C43D253AA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1E67E58-EA74-9906-FC76-83BDE507742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28A4922-D663-1C81-477E-DB62AB3BD716}"/>
              </a:ext>
            </a:extLst>
          </p:cNvPr>
          <p:cNvSpPr>
            <a:spLocks noGrp="1"/>
          </p:cNvSpPr>
          <p:nvPr>
            <p:ph type="dt" sz="half" idx="10"/>
          </p:nvPr>
        </p:nvSpPr>
        <p:spPr/>
        <p:txBody>
          <a:bodyPr/>
          <a:lstStyle/>
          <a:p>
            <a:fld id="{777763C2-1C93-45F5-9FDF-C978909759E4}" type="datetimeFigureOut">
              <a:rPr kumimoji="1" lang="ja-JP" altLang="en-US" smtClean="0"/>
              <a:t>2026/6/14</a:t>
            </a:fld>
            <a:endParaRPr kumimoji="1" lang="ja-JP" altLang="en-US"/>
          </a:p>
        </p:txBody>
      </p:sp>
      <p:sp>
        <p:nvSpPr>
          <p:cNvPr id="8" name="フッター プレースホルダー 7">
            <a:extLst>
              <a:ext uri="{FF2B5EF4-FFF2-40B4-BE49-F238E27FC236}">
                <a16:creationId xmlns:a16="http://schemas.microsoft.com/office/drawing/2014/main" id="{8BC18A93-BA35-3CCE-59D8-D9B4935DA43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534E509-D17B-54C3-77E0-2B1ECF534163}"/>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12474095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EE62F2-AA73-3F5E-D9D2-7A597B79C97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6B5D87D-12FC-8DBC-7761-6FD6556CC2D1}"/>
              </a:ext>
            </a:extLst>
          </p:cNvPr>
          <p:cNvSpPr>
            <a:spLocks noGrp="1"/>
          </p:cNvSpPr>
          <p:nvPr>
            <p:ph type="dt" sz="half" idx="10"/>
          </p:nvPr>
        </p:nvSpPr>
        <p:spPr/>
        <p:txBody>
          <a:bodyPr/>
          <a:lstStyle/>
          <a:p>
            <a:fld id="{777763C2-1C93-45F5-9FDF-C978909759E4}" type="datetimeFigureOut">
              <a:rPr kumimoji="1" lang="ja-JP" altLang="en-US" smtClean="0"/>
              <a:t>2026/6/14</a:t>
            </a:fld>
            <a:endParaRPr kumimoji="1" lang="ja-JP" altLang="en-US"/>
          </a:p>
        </p:txBody>
      </p:sp>
      <p:sp>
        <p:nvSpPr>
          <p:cNvPr id="4" name="フッター プレースホルダー 3">
            <a:extLst>
              <a:ext uri="{FF2B5EF4-FFF2-40B4-BE49-F238E27FC236}">
                <a16:creationId xmlns:a16="http://schemas.microsoft.com/office/drawing/2014/main" id="{636B4EB5-FC40-8591-2FCE-41677AD523F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D7995A9D-19E1-3996-D352-07FBA7888F4C}"/>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40840187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B1B0FBC-BCC3-CD76-8C86-9E60B99B4C15}"/>
              </a:ext>
            </a:extLst>
          </p:cNvPr>
          <p:cNvSpPr>
            <a:spLocks noGrp="1"/>
          </p:cNvSpPr>
          <p:nvPr>
            <p:ph type="dt" sz="half" idx="10"/>
          </p:nvPr>
        </p:nvSpPr>
        <p:spPr/>
        <p:txBody>
          <a:bodyPr/>
          <a:lstStyle/>
          <a:p>
            <a:fld id="{777763C2-1C93-45F5-9FDF-C978909759E4}" type="datetimeFigureOut">
              <a:rPr kumimoji="1" lang="ja-JP" altLang="en-US" smtClean="0"/>
              <a:t>2026/6/14</a:t>
            </a:fld>
            <a:endParaRPr kumimoji="1" lang="ja-JP" altLang="en-US"/>
          </a:p>
        </p:txBody>
      </p:sp>
      <p:sp>
        <p:nvSpPr>
          <p:cNvPr id="3" name="フッター プレースホルダー 2">
            <a:extLst>
              <a:ext uri="{FF2B5EF4-FFF2-40B4-BE49-F238E27FC236}">
                <a16:creationId xmlns:a16="http://schemas.microsoft.com/office/drawing/2014/main" id="{944DE7BF-7F38-6BED-786C-14FD3B27B51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A4BA9A6-3321-623B-6673-A93864DC4D25}"/>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10155366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FFB7A9-7A28-E783-5173-F4922ED53A6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A8E8E3D-78F0-CABA-9F33-5CE1BE89E0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78B83FC-14E3-38C5-5AEA-2C80EC5714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7C67029-3660-97A9-52BC-56BACE283F93}"/>
              </a:ext>
            </a:extLst>
          </p:cNvPr>
          <p:cNvSpPr>
            <a:spLocks noGrp="1"/>
          </p:cNvSpPr>
          <p:nvPr>
            <p:ph type="dt" sz="half" idx="10"/>
          </p:nvPr>
        </p:nvSpPr>
        <p:spPr/>
        <p:txBody>
          <a:bodyPr/>
          <a:lstStyle/>
          <a:p>
            <a:fld id="{777763C2-1C93-45F5-9FDF-C978909759E4}" type="datetimeFigureOut">
              <a:rPr kumimoji="1" lang="ja-JP" altLang="en-US" smtClean="0"/>
              <a:t>2026/6/14</a:t>
            </a:fld>
            <a:endParaRPr kumimoji="1" lang="ja-JP" altLang="en-US"/>
          </a:p>
        </p:txBody>
      </p:sp>
      <p:sp>
        <p:nvSpPr>
          <p:cNvPr id="6" name="フッター プレースホルダー 5">
            <a:extLst>
              <a:ext uri="{FF2B5EF4-FFF2-40B4-BE49-F238E27FC236}">
                <a16:creationId xmlns:a16="http://schemas.microsoft.com/office/drawing/2014/main" id="{82097D96-D0BD-BC64-8D32-1B29BA46FC9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A87AE07-60B7-2050-966E-BFD011481249}"/>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41466995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AE40C6-1375-03BF-D202-8E5BAC81356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6FA245D-2ECF-0D88-0C55-0DBE0B5A0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EE9AE57-CFAD-9B53-8F12-00697CADAC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9E4B977-2D85-164D-F745-42EA4A500C2C}"/>
              </a:ext>
            </a:extLst>
          </p:cNvPr>
          <p:cNvSpPr>
            <a:spLocks noGrp="1"/>
          </p:cNvSpPr>
          <p:nvPr>
            <p:ph type="dt" sz="half" idx="10"/>
          </p:nvPr>
        </p:nvSpPr>
        <p:spPr/>
        <p:txBody>
          <a:bodyPr/>
          <a:lstStyle/>
          <a:p>
            <a:fld id="{777763C2-1C93-45F5-9FDF-C978909759E4}" type="datetimeFigureOut">
              <a:rPr kumimoji="1" lang="ja-JP" altLang="en-US" smtClean="0"/>
              <a:t>2026/6/14</a:t>
            </a:fld>
            <a:endParaRPr kumimoji="1" lang="ja-JP" altLang="en-US"/>
          </a:p>
        </p:txBody>
      </p:sp>
      <p:sp>
        <p:nvSpPr>
          <p:cNvPr id="6" name="フッター プレースホルダー 5">
            <a:extLst>
              <a:ext uri="{FF2B5EF4-FFF2-40B4-BE49-F238E27FC236}">
                <a16:creationId xmlns:a16="http://schemas.microsoft.com/office/drawing/2014/main" id="{1FA9DC55-B037-D023-FB6D-5B38F173738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36DDCDD-C1ED-3A36-CD74-C50924D4A8C8}"/>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22772271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2F7340-E51F-E8E9-5212-F4A644285B6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FD99BBD-E7BB-41E0-6AE6-323C61446990}"/>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6947755-9915-6DC9-6FA1-D670FCC438E7}"/>
              </a:ext>
            </a:extLst>
          </p:cNvPr>
          <p:cNvSpPr>
            <a:spLocks noGrp="1"/>
          </p:cNvSpPr>
          <p:nvPr>
            <p:ph type="dt" sz="half" idx="10"/>
          </p:nvPr>
        </p:nvSpPr>
        <p:spPr/>
        <p:txBody>
          <a:bodyPr/>
          <a:lstStyle/>
          <a:p>
            <a:fld id="{777763C2-1C93-45F5-9FDF-C978909759E4}" type="datetimeFigureOut">
              <a:rPr kumimoji="1" lang="ja-JP" altLang="en-US" smtClean="0"/>
              <a:t>2026/6/14</a:t>
            </a:fld>
            <a:endParaRPr kumimoji="1" lang="ja-JP" altLang="en-US"/>
          </a:p>
        </p:txBody>
      </p:sp>
      <p:sp>
        <p:nvSpPr>
          <p:cNvPr id="5" name="フッター プレースホルダー 4">
            <a:extLst>
              <a:ext uri="{FF2B5EF4-FFF2-40B4-BE49-F238E27FC236}">
                <a16:creationId xmlns:a16="http://schemas.microsoft.com/office/drawing/2014/main" id="{D9C97410-BB9A-1CEC-69BC-0870437F84A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1AFD358-85D4-1FE0-29D1-93C1FD9BDDBA}"/>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2391938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4D3254E-EEE6-D888-C5B3-2C4020D0D83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B5EBEAB-E2DB-24A7-604D-808580E7B81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C6EEE44-729E-6266-A211-85F1835375AE}"/>
              </a:ext>
            </a:extLst>
          </p:cNvPr>
          <p:cNvSpPr>
            <a:spLocks noGrp="1"/>
          </p:cNvSpPr>
          <p:nvPr>
            <p:ph type="dt" sz="half" idx="10"/>
          </p:nvPr>
        </p:nvSpPr>
        <p:spPr/>
        <p:txBody>
          <a:bodyPr/>
          <a:lstStyle/>
          <a:p>
            <a:fld id="{777763C2-1C93-45F5-9FDF-C978909759E4}" type="datetimeFigureOut">
              <a:rPr kumimoji="1" lang="ja-JP" altLang="en-US" smtClean="0"/>
              <a:t>2026/6/14</a:t>
            </a:fld>
            <a:endParaRPr kumimoji="1" lang="ja-JP" altLang="en-US"/>
          </a:p>
        </p:txBody>
      </p:sp>
      <p:sp>
        <p:nvSpPr>
          <p:cNvPr id="5" name="フッター プレースホルダー 4">
            <a:extLst>
              <a:ext uri="{FF2B5EF4-FFF2-40B4-BE49-F238E27FC236}">
                <a16:creationId xmlns:a16="http://schemas.microsoft.com/office/drawing/2014/main" id="{45AE669C-F1AF-D40A-3DB0-A5BCBFC87E6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C4CF1F0-734F-CFC7-4BD1-D4611DE0D040}"/>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2476744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ja-JP" altLang="en-US"/>
              <a:t>マスター タイトルの書式設定</a:t>
            </a: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00EE2712-9FD1-4174-A4C7-55618364853A}" type="datetime1">
              <a:rPr kumimoji="1" lang="ja-JP" altLang="en-US" smtClean="0"/>
              <a:t>2026/6/14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2549275150"/>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9581FF88-324D-4CAC-9231-DB404D37A7B8}" type="datetime1">
              <a:rPr kumimoji="1" lang="ja-JP" altLang="en-US" smtClean="0"/>
              <a:t>2026/6/14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61667982"/>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ja-JP" altLang="en-US"/>
              <a:t>マスター タイトルの書式設定</a:t>
            </a:r>
            <a:endParaRPr lang="en-US"/>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1780550-6B41-4AAD-A17B-F26F074BF52D}" type="datetime1">
              <a:rPr kumimoji="1" lang="ja-JP" altLang="en-US" smtClean="0"/>
              <a:t>2026/6/14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2488857077"/>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61323C61-7E86-2187-DC80-67FE67F063D4}"/>
              </a:ext>
            </a:extLst>
          </p:cNvPr>
          <p:cNvSpPr>
            <a:spLocks noGrp="1"/>
          </p:cNvSpPr>
          <p:nvPr>
            <p:ph type="sldNum" sz="quarter" idx="12"/>
          </p:nvPr>
        </p:nvSpPr>
        <p:spPr>
          <a:xfrm>
            <a:off x="11734800" y="6477000"/>
            <a:ext cx="396239" cy="228600"/>
          </a:xfrm>
          <a:prstGeom prst="rect">
            <a:avLst/>
          </a:prstGeo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16289606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845127"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172200"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1ECB8D6D-48BA-4F07-9584-9D6F9EC4EA89}" type="datetime1">
              <a:rPr kumimoji="1" lang="ja-JP" altLang="en-US" smtClean="0"/>
              <a:t>2026/6/14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2396899996"/>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2"/>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7552"/>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DCE8E182-A89C-44D3-A7B1-0A8F211777C2}" type="datetime1">
              <a:rPr kumimoji="1" lang="ja-JP" altLang="en-US" smtClean="0"/>
              <a:t>2026/6/14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1944598142"/>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0F24E6B-F945-4FEE-A7C3-9F32DEFD326A}" type="datetime1">
              <a:rPr kumimoji="1" lang="ja-JP" altLang="en-US" smtClean="0"/>
              <a:t>2026/6/14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3014426803"/>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2396F3-CC1E-466E-A9CF-3AAAF4824822}" type="datetime1">
              <a:rPr kumimoji="1" lang="ja-JP" altLang="en-US" smtClean="0"/>
              <a:t>2026/6/14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1014455416"/>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ja-JP" altLang="en-US"/>
              <a:t>マスター タイトルの書式設定</a:t>
            </a:r>
            <a:endParaRPr lang="en-US"/>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2D89A45-6276-4730-8282-361E88867E30}" type="datetime1">
              <a:rPr kumimoji="1" lang="ja-JP" altLang="en-US" smtClean="0"/>
              <a:t>2026/6/14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950872128"/>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ja-JP" altLang="en-US"/>
              <a:t>マスター タイトルの書式設定</a:t>
            </a:r>
            <a:endParaRPr lang="en-US"/>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14FD8C3-41FF-4210-A4EA-9B74CDBDD109}" type="datetime1">
              <a:rPr kumimoji="1" lang="ja-JP" altLang="en-US" smtClean="0"/>
              <a:t>2026/6/14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913333573"/>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78021E26-6BA5-43AB-87F1-84B2473E0CD7}" type="datetime1">
              <a:rPr kumimoji="1" lang="ja-JP" altLang="en-US" smtClean="0"/>
              <a:t>2026/6/14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1753638816"/>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9F6C4EF6-64CA-4756-A6B6-D3E06A4893DB}" type="datetime1">
              <a:rPr kumimoji="1" lang="ja-JP" altLang="en-US" smtClean="0"/>
              <a:t>2026/6/14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785811328"/>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50660990-71A2-4729-BABF-FB8D9302A2CD}" type="datetime1">
              <a:rPr lang="ja-JP" altLang="en-US" smtClean="0"/>
              <a:t>2026/6/14</a:t>
            </a:fld>
            <a:endParaRPr lang="en-US"/>
          </a:p>
        </p:txBody>
      </p:sp>
      <p:sp>
        <p:nvSpPr>
          <p:cNvPr id="4" name="Holder 4"/>
          <p:cNvSpPr>
            <a:spLocks noGrp="1"/>
          </p:cNvSpPr>
          <p:nvPr>
            <p:ph type="sldNum" sz="quarter" idx="7"/>
          </p:nvPr>
        </p:nvSpPr>
        <p:spPr/>
        <p:txBody>
          <a:bodyPr lIns="0" tIns="0" rIns="0" bIns="0"/>
          <a:lstStyle>
            <a:lvl1pPr>
              <a:defRPr sz="8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a:p>
        </p:txBody>
      </p:sp>
    </p:spTree>
    <p:extLst>
      <p:ext uri="{BB962C8B-B14F-4D97-AF65-F5344CB8AC3E}">
        <p14:creationId xmlns:p14="http://schemas.microsoft.com/office/powerpoint/2010/main" val="26641620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5EAA31-1971-73A4-ADC0-1D4B6A346EE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ECBF9E0-B53F-B1A1-288B-3D6C0C824A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5" name="フッター プレースホルダー 4">
            <a:extLst>
              <a:ext uri="{FF2B5EF4-FFF2-40B4-BE49-F238E27FC236}">
                <a16:creationId xmlns:a16="http://schemas.microsoft.com/office/drawing/2014/main" id="{CEAD001D-6672-1444-3124-8156EF641AC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CA53A05-76D5-9FB6-7B58-DC3758C5D212}"/>
              </a:ext>
            </a:extLst>
          </p:cNvPr>
          <p:cNvSpPr>
            <a:spLocks noGrp="1"/>
          </p:cNvSpPr>
          <p:nvPr>
            <p:ph type="sldNum" sz="quarter" idx="12"/>
          </p:nvPr>
        </p:nvSpPr>
        <p:spPr>
          <a:xfrm>
            <a:off x="8610600" y="6356350"/>
            <a:ext cx="2743200" cy="365125"/>
          </a:xfrm>
          <a:prstGeom prst="rect">
            <a:avLst/>
          </a:prstGeom>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1559324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ja-JP" altLang="en-US"/>
              <a:t>マスター タイトルの書式設定</a:t>
            </a: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00EE2712-9FD1-4174-A4C7-55618364853A}" type="datetime1">
              <a:rPr kumimoji="1" lang="ja-JP" altLang="en-US" smtClean="0"/>
              <a:t>2026/6/14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2943741478"/>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45F772-7422-C3AD-CE84-166B28CC9F6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052B9B8-A823-DF42-F2E0-154E0983465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a:extLst>
              <a:ext uri="{FF2B5EF4-FFF2-40B4-BE49-F238E27FC236}">
                <a16:creationId xmlns:a16="http://schemas.microsoft.com/office/drawing/2014/main" id="{0A98D516-B7BF-57BD-947B-B6301DCB7671}"/>
              </a:ext>
            </a:extLst>
          </p:cNvPr>
          <p:cNvSpPr>
            <a:spLocks noGrp="1"/>
          </p:cNvSpPr>
          <p:nvPr>
            <p:ph type="ftr" sz="quarter" idx="11"/>
          </p:nvPr>
        </p:nvSpPr>
        <p:spPr/>
        <p:txBody>
          <a:bodyPr/>
          <a:lstStyle/>
          <a:p>
            <a:endParaRPr kumimoji="1" lang="ja-JP" altLang="en-US"/>
          </a:p>
        </p:txBody>
      </p:sp>
      <p:sp>
        <p:nvSpPr>
          <p:cNvPr id="7" name="スライド番号プレースホルダー 5">
            <a:extLst>
              <a:ext uri="{FF2B5EF4-FFF2-40B4-BE49-F238E27FC236}">
                <a16:creationId xmlns:a16="http://schemas.microsoft.com/office/drawing/2014/main" id="{0D2382D1-30FC-445C-215D-42BC67C8F002}"/>
              </a:ext>
            </a:extLst>
          </p:cNvPr>
          <p:cNvSpPr>
            <a:spLocks noGrp="1"/>
          </p:cNvSpPr>
          <p:nvPr>
            <p:ph type="sldNum" sz="quarter" idx="12"/>
          </p:nvPr>
        </p:nvSpPr>
        <p:spPr>
          <a:xfrm>
            <a:off x="9448800" y="6492875"/>
            <a:ext cx="2743200" cy="365125"/>
          </a:xfrm>
          <a:prstGeom prst="rect">
            <a:avLst/>
          </a:prstGeom>
          <a:ln>
            <a:noFill/>
          </a:ln>
        </p:spPr>
        <p:txBody>
          <a:bodyPr/>
          <a:lstStyle>
            <a:lvl1pPr>
              <a:defRPr sz="1400" b="1">
                <a:solidFill>
                  <a:schemeClr val="tx1"/>
                </a:solidFill>
              </a:defRPr>
            </a:lvl1pPr>
          </a:lstStyle>
          <a:p>
            <a:fld id="{7283C7CB-B397-428D-867A-3A88995E610B}" type="slidenum">
              <a:rPr lang="ja-JP" altLang="en-US" smtClean="0"/>
              <a:pPr/>
              <a:t>‹#›</a:t>
            </a:fld>
            <a:endParaRPr lang="ja-JP" altLang="en-US"/>
          </a:p>
        </p:txBody>
      </p:sp>
    </p:spTree>
    <p:extLst>
      <p:ext uri="{BB962C8B-B14F-4D97-AF65-F5344CB8AC3E}">
        <p14:creationId xmlns:p14="http://schemas.microsoft.com/office/powerpoint/2010/main" val="9682762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C1ED52-9202-A466-D744-3FF5F9B4734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D8219BD-04A9-FDB0-32AD-C04DEE4E96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5" name="フッター プレースホルダー 4">
            <a:extLst>
              <a:ext uri="{FF2B5EF4-FFF2-40B4-BE49-F238E27FC236}">
                <a16:creationId xmlns:a16="http://schemas.microsoft.com/office/drawing/2014/main" id="{6D6050CF-57DA-2957-76F7-5E13F8DDD727}"/>
              </a:ext>
            </a:extLst>
          </p:cNvPr>
          <p:cNvSpPr>
            <a:spLocks noGrp="1"/>
          </p:cNvSpPr>
          <p:nvPr>
            <p:ph type="ftr" sz="quarter" idx="11"/>
          </p:nvPr>
        </p:nvSpPr>
        <p:spPr/>
        <p:txBody>
          <a:bodyPr/>
          <a:lstStyle/>
          <a:p>
            <a:endParaRPr kumimoji="1" lang="ja-JP" altLang="en-US"/>
          </a:p>
        </p:txBody>
      </p:sp>
      <p:sp>
        <p:nvSpPr>
          <p:cNvPr id="8" name="スライド番号プレースホルダー 5">
            <a:extLst>
              <a:ext uri="{FF2B5EF4-FFF2-40B4-BE49-F238E27FC236}">
                <a16:creationId xmlns:a16="http://schemas.microsoft.com/office/drawing/2014/main" id="{B7FFED7B-9AA4-90AC-1722-E8154B50DB92}"/>
              </a:ext>
            </a:extLst>
          </p:cNvPr>
          <p:cNvSpPr>
            <a:spLocks noGrp="1"/>
          </p:cNvSpPr>
          <p:nvPr>
            <p:ph type="sldNum" sz="quarter" idx="12"/>
          </p:nvPr>
        </p:nvSpPr>
        <p:spPr>
          <a:xfrm>
            <a:off x="9448800" y="6492875"/>
            <a:ext cx="2743200" cy="365125"/>
          </a:xfrm>
          <a:prstGeom prst="rect">
            <a:avLst/>
          </a:prstGeom>
          <a:ln>
            <a:noFill/>
          </a:ln>
        </p:spPr>
        <p:txBody>
          <a:bodyPr/>
          <a:lstStyle>
            <a:lvl1pPr>
              <a:defRPr sz="1400" b="1">
                <a:solidFill>
                  <a:schemeClr val="tx1"/>
                </a:solidFill>
              </a:defRPr>
            </a:lvl1pPr>
          </a:lstStyle>
          <a:p>
            <a:fld id="{7283C7CB-B397-428D-867A-3A88995E610B}" type="slidenum">
              <a:rPr lang="ja-JP" altLang="en-US" smtClean="0"/>
              <a:pPr/>
              <a:t>‹#›</a:t>
            </a:fld>
            <a:endParaRPr lang="ja-JP" altLang="en-US"/>
          </a:p>
        </p:txBody>
      </p:sp>
    </p:spTree>
    <p:extLst>
      <p:ext uri="{BB962C8B-B14F-4D97-AF65-F5344CB8AC3E}">
        <p14:creationId xmlns:p14="http://schemas.microsoft.com/office/powerpoint/2010/main" val="1962560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AD8910-1A6A-1714-C59B-6C8FC4A485E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F02C742-7435-394F-E3B0-7F902928208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643E45E-F8B9-4E4E-8A66-B815F13C855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a:extLst>
              <a:ext uri="{FF2B5EF4-FFF2-40B4-BE49-F238E27FC236}">
                <a16:creationId xmlns:a16="http://schemas.microsoft.com/office/drawing/2014/main" id="{9EACCC11-C900-C8FA-161C-B76208E92DE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0604054-6ABD-2D9A-4FBB-C460AB6C3447}"/>
              </a:ext>
            </a:extLst>
          </p:cNvPr>
          <p:cNvSpPr>
            <a:spLocks noGrp="1"/>
          </p:cNvSpPr>
          <p:nvPr>
            <p:ph type="sldNum" sz="quarter" idx="12"/>
          </p:nvPr>
        </p:nvSpPr>
        <p:spPr>
          <a:xfrm>
            <a:off x="8610600" y="6356350"/>
            <a:ext cx="2743200" cy="365125"/>
          </a:xfrm>
          <a:prstGeom prst="rect">
            <a:avLst/>
          </a:prstGeom>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8817050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110AAD-1131-5C52-2927-FD24148C090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D156798-C274-0201-3B9C-33C74B1E4E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B60C8FC-58DE-1914-F32A-5B0C00D3043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53B5440-9D27-C12B-CD54-5C6F89A042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3F463CD-CF9F-10C2-7111-5ED081E11C9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フッター プレースホルダー 7">
            <a:extLst>
              <a:ext uri="{FF2B5EF4-FFF2-40B4-BE49-F238E27FC236}">
                <a16:creationId xmlns:a16="http://schemas.microsoft.com/office/drawing/2014/main" id="{E023A959-D08D-661D-095D-7379B5268C0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842D3AE-F9BC-91B6-8CC1-C6226F891AC1}"/>
              </a:ext>
            </a:extLst>
          </p:cNvPr>
          <p:cNvSpPr>
            <a:spLocks noGrp="1"/>
          </p:cNvSpPr>
          <p:nvPr>
            <p:ph type="sldNum" sz="quarter" idx="12"/>
          </p:nvPr>
        </p:nvSpPr>
        <p:spPr>
          <a:xfrm>
            <a:off x="8610600" y="6356350"/>
            <a:ext cx="2743200" cy="365125"/>
          </a:xfrm>
          <a:prstGeom prst="rect">
            <a:avLst/>
          </a:prstGeom>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10820065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CB8400-61D5-4786-B164-A34354F29877}"/>
              </a:ext>
            </a:extLst>
          </p:cNvPr>
          <p:cNvSpPr>
            <a:spLocks noGrp="1"/>
          </p:cNvSpPr>
          <p:nvPr>
            <p:ph type="title"/>
          </p:nvPr>
        </p:nvSpPr>
        <p:spPr/>
        <p:txBody>
          <a:bodyPr/>
          <a:lstStyle/>
          <a:p>
            <a:r>
              <a:rPr kumimoji="1" lang="ja-JP" altLang="en-US"/>
              <a:t>マスター タイトルの書式設定</a:t>
            </a:r>
          </a:p>
        </p:txBody>
      </p:sp>
      <p:sp>
        <p:nvSpPr>
          <p:cNvPr id="4" name="フッター プレースホルダー 3">
            <a:extLst>
              <a:ext uri="{FF2B5EF4-FFF2-40B4-BE49-F238E27FC236}">
                <a16:creationId xmlns:a16="http://schemas.microsoft.com/office/drawing/2014/main" id="{0C59F7F7-9367-5A5D-4ABE-81AA207D695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0ADB79-B991-7044-F05A-BE5F58C0B4E3}"/>
              </a:ext>
            </a:extLst>
          </p:cNvPr>
          <p:cNvSpPr>
            <a:spLocks noGrp="1"/>
          </p:cNvSpPr>
          <p:nvPr>
            <p:ph type="sldNum" sz="quarter" idx="12"/>
          </p:nvPr>
        </p:nvSpPr>
        <p:spPr>
          <a:xfrm>
            <a:off x="9448800" y="6492875"/>
            <a:ext cx="2743200" cy="365125"/>
          </a:xfrm>
          <a:prstGeom prst="rect">
            <a:avLst/>
          </a:prstGeom>
          <a:ln>
            <a:noFill/>
          </a:ln>
        </p:spPr>
        <p:txBody>
          <a:bodyPr/>
          <a:lstStyle>
            <a:lvl1pPr>
              <a:defRPr sz="1400" b="1">
                <a:solidFill>
                  <a:schemeClr val="tx1"/>
                </a:solidFill>
              </a:defRPr>
            </a:lvl1pPr>
          </a:lstStyle>
          <a:p>
            <a:fld id="{7283C7CB-B397-428D-867A-3A88995E610B}" type="slidenum">
              <a:rPr lang="ja-JP" altLang="en-US" smtClean="0"/>
              <a:pPr/>
              <a:t>‹#›</a:t>
            </a:fld>
            <a:endParaRPr lang="ja-JP" altLang="en-US"/>
          </a:p>
        </p:txBody>
      </p:sp>
    </p:spTree>
    <p:extLst>
      <p:ext uri="{BB962C8B-B14F-4D97-AF65-F5344CB8AC3E}">
        <p14:creationId xmlns:p14="http://schemas.microsoft.com/office/powerpoint/2010/main" val="154876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EB8BC886-A941-6CAC-AAB4-1A9B8952529F}"/>
              </a:ext>
            </a:extLst>
          </p:cNvPr>
          <p:cNvSpPr>
            <a:spLocks noGrp="1"/>
          </p:cNvSpPr>
          <p:nvPr>
            <p:ph type="ftr" sz="quarter" idx="11"/>
          </p:nvPr>
        </p:nvSpPr>
        <p:spPr/>
        <p:txBody>
          <a:bodyPr/>
          <a:lstStyle/>
          <a:p>
            <a:endParaRPr kumimoji="1" lang="ja-JP" altLang="en-US"/>
          </a:p>
        </p:txBody>
      </p:sp>
      <p:sp>
        <p:nvSpPr>
          <p:cNvPr id="5" name="スライド番号プレースホルダー 5">
            <a:extLst>
              <a:ext uri="{FF2B5EF4-FFF2-40B4-BE49-F238E27FC236}">
                <a16:creationId xmlns:a16="http://schemas.microsoft.com/office/drawing/2014/main" id="{A4C50BF1-153E-76FA-7460-529666FFD5F6}"/>
              </a:ext>
            </a:extLst>
          </p:cNvPr>
          <p:cNvSpPr>
            <a:spLocks noGrp="1"/>
          </p:cNvSpPr>
          <p:nvPr>
            <p:ph type="sldNum" sz="quarter" idx="12"/>
          </p:nvPr>
        </p:nvSpPr>
        <p:spPr>
          <a:xfrm>
            <a:off x="9448800" y="6492875"/>
            <a:ext cx="2743200" cy="365125"/>
          </a:xfrm>
          <a:prstGeom prst="rect">
            <a:avLst/>
          </a:prstGeom>
          <a:ln>
            <a:solidFill>
              <a:schemeClr val="tx1"/>
            </a:solidFill>
          </a:ln>
        </p:spPr>
        <p:txBody>
          <a:bodyPr/>
          <a:lstStyle>
            <a:lvl1pPr>
              <a:defRPr sz="1400" b="1">
                <a:solidFill>
                  <a:schemeClr val="tx1"/>
                </a:solidFill>
              </a:defRPr>
            </a:lvl1pPr>
          </a:lstStyle>
          <a:p>
            <a:fld id="{7283C7CB-B397-428D-867A-3A88995E610B}" type="slidenum">
              <a:rPr lang="ja-JP" altLang="en-US" smtClean="0"/>
              <a:pPr/>
              <a:t>‹#›</a:t>
            </a:fld>
            <a:endParaRPr lang="ja-JP" altLang="en-US"/>
          </a:p>
        </p:txBody>
      </p:sp>
    </p:spTree>
    <p:extLst>
      <p:ext uri="{BB962C8B-B14F-4D97-AF65-F5344CB8AC3E}">
        <p14:creationId xmlns:p14="http://schemas.microsoft.com/office/powerpoint/2010/main" val="27123509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BC5D37-7E6E-F12C-84FA-3163EA893DF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E7F6772-1C17-CDE9-3081-F312A5C4D0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CF766A2-484F-9A4F-D2AE-A23650D9AA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D4EC243-C9C4-A50E-9D0B-20C7A05A8D58}"/>
              </a:ext>
            </a:extLst>
          </p:cNvPr>
          <p:cNvSpPr>
            <a:spLocks noGrp="1"/>
          </p:cNvSpPr>
          <p:nvPr>
            <p:ph type="dt" sz="half" idx="10"/>
          </p:nvPr>
        </p:nvSpPr>
        <p:spPr/>
        <p:txBody>
          <a:bodyPr/>
          <a:lstStyle/>
          <a:p>
            <a:fld id="{67C12B84-961C-4A8F-B049-91D52929F280}" type="datetimeFigureOut">
              <a:rPr kumimoji="1" lang="ja-JP" altLang="en-US" smtClean="0"/>
              <a:t>2026/6/14</a:t>
            </a:fld>
            <a:endParaRPr kumimoji="1" lang="ja-JP" altLang="en-US"/>
          </a:p>
        </p:txBody>
      </p:sp>
      <p:sp>
        <p:nvSpPr>
          <p:cNvPr id="6" name="フッター プレースホルダー 5">
            <a:extLst>
              <a:ext uri="{FF2B5EF4-FFF2-40B4-BE49-F238E27FC236}">
                <a16:creationId xmlns:a16="http://schemas.microsoft.com/office/drawing/2014/main" id="{90FE23FA-49B2-D00A-6206-4FC7DFB8E46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E22929E-354E-F302-DA10-F55B955954B6}"/>
              </a:ext>
            </a:extLst>
          </p:cNvPr>
          <p:cNvSpPr>
            <a:spLocks noGrp="1"/>
          </p:cNvSpPr>
          <p:nvPr>
            <p:ph type="sldNum" sz="quarter" idx="12"/>
          </p:nvPr>
        </p:nvSpPr>
        <p:spPr>
          <a:xfrm>
            <a:off x="8610600" y="6356350"/>
            <a:ext cx="2743200" cy="365125"/>
          </a:xfrm>
          <a:prstGeom prst="rect">
            <a:avLst/>
          </a:prstGeom>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20006126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56502A-3751-C0D6-30F2-D059E789F77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55DC80E-2C5A-7054-D012-E5725CE632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2516BB2-3D34-B95B-83B2-19414FFED0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032E1A3-2C13-0B56-CCA9-5C7107320C27}"/>
              </a:ext>
            </a:extLst>
          </p:cNvPr>
          <p:cNvSpPr>
            <a:spLocks noGrp="1"/>
          </p:cNvSpPr>
          <p:nvPr>
            <p:ph type="dt" sz="half" idx="10"/>
          </p:nvPr>
        </p:nvSpPr>
        <p:spPr/>
        <p:txBody>
          <a:bodyPr/>
          <a:lstStyle/>
          <a:p>
            <a:fld id="{67C12B84-961C-4A8F-B049-91D52929F280}" type="datetimeFigureOut">
              <a:rPr kumimoji="1" lang="ja-JP" altLang="en-US" smtClean="0"/>
              <a:t>2026/6/14</a:t>
            </a:fld>
            <a:endParaRPr kumimoji="1" lang="ja-JP" altLang="en-US"/>
          </a:p>
        </p:txBody>
      </p:sp>
      <p:sp>
        <p:nvSpPr>
          <p:cNvPr id="6" name="フッター プレースホルダー 5">
            <a:extLst>
              <a:ext uri="{FF2B5EF4-FFF2-40B4-BE49-F238E27FC236}">
                <a16:creationId xmlns:a16="http://schemas.microsoft.com/office/drawing/2014/main" id="{24D94E78-E2DD-27BB-33AC-F1811DCAF1D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C87CF3B-D872-6F13-A282-8D2E1F35154B}"/>
              </a:ext>
            </a:extLst>
          </p:cNvPr>
          <p:cNvSpPr>
            <a:spLocks noGrp="1"/>
          </p:cNvSpPr>
          <p:nvPr>
            <p:ph type="sldNum" sz="quarter" idx="12"/>
          </p:nvPr>
        </p:nvSpPr>
        <p:spPr>
          <a:xfrm>
            <a:off x="8610600" y="6356350"/>
            <a:ext cx="2743200" cy="365125"/>
          </a:xfrm>
          <a:prstGeom prst="rect">
            <a:avLst/>
          </a:prstGeom>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11383802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681E4A-0CCE-34A8-B1C4-3BDE8DE654E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7280122-7502-1638-503C-9D7686943E70}"/>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a:extLst>
              <a:ext uri="{FF2B5EF4-FFF2-40B4-BE49-F238E27FC236}">
                <a16:creationId xmlns:a16="http://schemas.microsoft.com/office/drawing/2014/main" id="{B6287AF7-9352-9E40-1144-6385BC549FB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9995AB9-4331-F4C9-5381-9C311EA690E9}"/>
              </a:ext>
            </a:extLst>
          </p:cNvPr>
          <p:cNvSpPr>
            <a:spLocks noGrp="1"/>
          </p:cNvSpPr>
          <p:nvPr>
            <p:ph type="sldNum" sz="quarter" idx="12"/>
          </p:nvPr>
        </p:nvSpPr>
        <p:spPr>
          <a:xfrm>
            <a:off x="8610600" y="6356350"/>
            <a:ext cx="2743200" cy="365125"/>
          </a:xfrm>
          <a:prstGeom prst="rect">
            <a:avLst/>
          </a:prstGeom>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1601392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FA75FEF-BC51-F00A-08C4-CE7BFEE7063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8C45A63-78F3-592D-5595-511BA1FC92B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a:extLst>
              <a:ext uri="{FF2B5EF4-FFF2-40B4-BE49-F238E27FC236}">
                <a16:creationId xmlns:a16="http://schemas.microsoft.com/office/drawing/2014/main" id="{CD1811B1-7E1A-DDB7-ACF1-7EDC968F14B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F8DC3FE-23F3-87FC-AD91-D1E16F41A55D}"/>
              </a:ext>
            </a:extLst>
          </p:cNvPr>
          <p:cNvSpPr>
            <a:spLocks noGrp="1"/>
          </p:cNvSpPr>
          <p:nvPr>
            <p:ph type="sldNum" sz="quarter" idx="12"/>
          </p:nvPr>
        </p:nvSpPr>
        <p:spPr>
          <a:xfrm>
            <a:off x="8610600" y="6356350"/>
            <a:ext cx="2743200" cy="365125"/>
          </a:xfrm>
          <a:prstGeom prst="rect">
            <a:avLst/>
          </a:prstGeom>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1794370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2069672721"/>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スライド番号プレースホルダー 5">
            <a:extLst>
              <a:ext uri="{FF2B5EF4-FFF2-40B4-BE49-F238E27FC236}">
                <a16:creationId xmlns:a16="http://schemas.microsoft.com/office/drawing/2014/main" id="{6185CD2E-5459-1CF6-70DD-D950323C6D1E}"/>
              </a:ext>
            </a:extLst>
          </p:cNvPr>
          <p:cNvSpPr>
            <a:spLocks noGrp="1"/>
          </p:cNvSpPr>
          <p:nvPr>
            <p:ph type="sldNum" sz="quarter" idx="12"/>
          </p:nvPr>
        </p:nvSpPr>
        <p:spPr>
          <a:xfrm>
            <a:off x="9448800" y="6492875"/>
            <a:ext cx="2743200" cy="365125"/>
          </a:xfrm>
          <a:prstGeom prst="rect">
            <a:avLst/>
          </a:prstGeom>
          <a:ln>
            <a:solidFill>
              <a:schemeClr val="tx1"/>
            </a:solidFill>
          </a:ln>
        </p:spPr>
        <p:txBody>
          <a:bodyPr/>
          <a:lstStyle>
            <a:lvl1pPr>
              <a:defRPr sz="1400" b="1">
                <a:solidFill>
                  <a:schemeClr val="tx1"/>
                </a:solidFill>
              </a:defRPr>
            </a:lvl1pPr>
          </a:lstStyle>
          <a:p>
            <a:fld id="{7283C7CB-B397-428D-867A-3A88995E610B}" type="slidenum">
              <a:rPr lang="ja-JP" altLang="en-US" smtClean="0"/>
              <a:pPr/>
              <a:t>‹#›</a:t>
            </a:fld>
            <a:endParaRPr lang="ja-JP" altLang="en-US"/>
          </a:p>
        </p:txBody>
      </p:sp>
    </p:spTree>
    <p:extLst>
      <p:ext uri="{BB962C8B-B14F-4D97-AF65-F5344CB8AC3E}">
        <p14:creationId xmlns:p14="http://schemas.microsoft.com/office/powerpoint/2010/main" val="1039563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ja-JP" altLang="en-US"/>
              <a:t>マスター タイトルの書式設定</a:t>
            </a:r>
            <a:endParaRPr lang="en-US"/>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5" name="Footer Placeholder 4"/>
          <p:cNvSpPr>
            <a:spLocks noGrp="1"/>
          </p:cNvSpPr>
          <p:nvPr>
            <p:ph type="ftr" sz="quarter" idx="11"/>
          </p:nvPr>
        </p:nvSpPr>
        <p:spPr/>
        <p:txBody>
          <a:bodyPr/>
          <a:lstStyle/>
          <a:p>
            <a:endParaRPr kumimoji="1" lang="ja-JP" altLang="en-US"/>
          </a:p>
        </p:txBody>
      </p:sp>
      <p:sp>
        <p:nvSpPr>
          <p:cNvPr id="7" name="Slide Number Placeholder 5">
            <a:extLst>
              <a:ext uri="{FF2B5EF4-FFF2-40B4-BE49-F238E27FC236}">
                <a16:creationId xmlns:a16="http://schemas.microsoft.com/office/drawing/2014/main" id="{9FC0A1D5-85CA-2904-7D99-2B91EC3345A1}"/>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2031898430"/>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5.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7.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8.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398269" y="175832"/>
            <a:ext cx="7077287" cy="400110"/>
          </a:xfrm>
          <a:prstGeom prst="rect">
            <a:avLst/>
          </a:prstGeom>
        </p:spPr>
        <p:txBody>
          <a:bodyPr wrap="square" lIns="0" tIns="0" rIns="0" bIns="0">
            <a:spAutoFit/>
          </a:bodyPr>
          <a:lstStyle>
            <a:lvl1pPr>
              <a:defRPr sz="2600" b="1" i="0">
                <a:solidFill>
                  <a:schemeClr val="tx1"/>
                </a:solidFill>
                <a:latin typeface="Yu Gothic UI"/>
                <a:cs typeface="Yu Gothic UI"/>
              </a:defRPr>
            </a:lvl1pPr>
          </a:lstStyle>
          <a:p>
            <a:endParaRPr/>
          </a:p>
        </p:txBody>
      </p:sp>
      <p:sp>
        <p:nvSpPr>
          <p:cNvPr id="3" name="Holder 3"/>
          <p:cNvSpPr>
            <a:spLocks noGrp="1"/>
          </p:cNvSpPr>
          <p:nvPr>
            <p:ph type="body" idx="1"/>
          </p:nvPr>
        </p:nvSpPr>
        <p:spPr>
          <a:xfrm>
            <a:off x="382694" y="2884552"/>
            <a:ext cx="11371580" cy="400110"/>
          </a:xfrm>
          <a:prstGeom prst="rect">
            <a:avLst/>
          </a:prstGeom>
        </p:spPr>
        <p:txBody>
          <a:bodyPr wrap="square" lIns="0" tIns="0" rIns="0" bIns="0">
            <a:spAutoFit/>
          </a:bodyPr>
          <a:lstStyle>
            <a:lvl1pPr>
              <a:defRPr sz="2600" b="1" i="0">
                <a:solidFill>
                  <a:schemeClr val="tx1"/>
                </a:solidFill>
                <a:latin typeface="Yu Gothic UI"/>
                <a:cs typeface="Yu Gothic UI"/>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D0AB007B-B090-4B19-B513-11767EAA85AB}" type="datetime1">
              <a:rPr lang="ja-JP" altLang="en-US" smtClean="0"/>
              <a:t>2026/6/14</a:t>
            </a:fld>
            <a:endParaRPr lang="en-US"/>
          </a:p>
        </p:txBody>
      </p:sp>
      <p:sp>
        <p:nvSpPr>
          <p:cNvPr id="7" name="Slide Number Placeholder 5">
            <a:extLst>
              <a:ext uri="{FF2B5EF4-FFF2-40B4-BE49-F238E27FC236}">
                <a16:creationId xmlns:a16="http://schemas.microsoft.com/office/drawing/2014/main" id="{799191BF-0A13-CBC6-9F26-F8C62A8F6F88}"/>
              </a:ext>
            </a:extLst>
          </p:cNvPr>
          <p:cNvSpPr>
            <a:spLocks noGrp="1"/>
          </p:cNvSpPr>
          <p:nvPr>
            <p:ph type="sldNum" sz="quarter" idx="4"/>
          </p:nvPr>
        </p:nvSpPr>
        <p:spPr>
          <a:xfrm>
            <a:off x="11734800" y="6477000"/>
            <a:ext cx="396239" cy="228600"/>
          </a:xfrm>
          <a:prstGeom prst="rect">
            <a:avLst/>
          </a:prstGeom>
        </p:spPr>
        <p:txBody>
          <a:bodyPr/>
          <a:lstStyle>
            <a:lvl1pPr>
              <a:defRPr sz="1200"/>
            </a:lvl1pPr>
          </a:lstStyle>
          <a:p>
            <a:fld id="{875D50CD-EC91-43E3-815E-A29C3B040DAF}"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8"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E6785CC8-E622-48BA-A408-AFFF17F4B0A7}" type="datetime1">
              <a:rPr kumimoji="1" lang="ja-JP" altLang="en-US" smtClean="0"/>
              <a:t>2026/6/14</a:t>
            </a:fld>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183657800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hf hdr="0" ftr="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17675" y="318770"/>
            <a:ext cx="3274060" cy="513080"/>
          </a:xfrm>
          <a:prstGeom prst="rect">
            <a:avLst/>
          </a:prstGeom>
        </p:spPr>
        <p:txBody>
          <a:bodyPr wrap="square" lIns="0" tIns="0" rIns="0" bIns="0">
            <a:spAutoFit/>
          </a:bodyPr>
          <a:lstStyle>
            <a:lvl1pPr>
              <a:defRPr sz="3200" b="1" i="0">
                <a:solidFill>
                  <a:schemeClr val="tx1"/>
                </a:solidFill>
                <a:latin typeface="Yu Gothic UI"/>
                <a:cs typeface="Yu Gothic UI"/>
              </a:defRPr>
            </a:lvl1pPr>
          </a:lstStyle>
          <a:p>
            <a:endParaRPr/>
          </a:p>
        </p:txBody>
      </p:sp>
      <p:sp>
        <p:nvSpPr>
          <p:cNvPr id="3" name="Holder 3"/>
          <p:cNvSpPr>
            <a:spLocks noGrp="1"/>
          </p:cNvSpPr>
          <p:nvPr>
            <p:ph type="body" idx="1"/>
          </p:nvPr>
        </p:nvSpPr>
        <p:spPr>
          <a:xfrm>
            <a:off x="1930145" y="2183528"/>
            <a:ext cx="8331708" cy="2526665"/>
          </a:xfrm>
          <a:prstGeom prst="rect">
            <a:avLst/>
          </a:prstGeom>
        </p:spPr>
        <p:txBody>
          <a:bodyPr wrap="square" lIns="0" tIns="0" rIns="0" bIns="0">
            <a:spAutoFit/>
          </a:bodyPr>
          <a:lstStyle>
            <a:lvl1pPr>
              <a:defRPr sz="2800" b="0" i="0">
                <a:solidFill>
                  <a:schemeClr val="tx1"/>
                </a:solidFill>
                <a:latin typeface="MS UI Gothic"/>
                <a:cs typeface="MS UI Gothic"/>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6" name="Holder 6"/>
          <p:cNvSpPr>
            <a:spLocks noGrp="1"/>
          </p:cNvSpPr>
          <p:nvPr>
            <p:ph type="sldNum" sz="quarter" idx="7"/>
          </p:nvPr>
        </p:nvSpPr>
        <p:spPr>
          <a:xfrm>
            <a:off x="11073383" y="6486842"/>
            <a:ext cx="236220" cy="129540"/>
          </a:xfrm>
          <a:prstGeom prst="rect">
            <a:avLst/>
          </a:prstGeom>
        </p:spPr>
        <p:txBody>
          <a:bodyPr wrap="square" lIns="0" tIns="0" rIns="0" bIns="0">
            <a:spAutoFit/>
          </a:bodyPr>
          <a:lstStyle>
            <a:lvl1pPr>
              <a:defRPr sz="800" b="0" i="0">
                <a:solidFill>
                  <a:srgbClr val="888888"/>
                </a:solidFill>
                <a:latin typeface="Calibri"/>
                <a:cs typeface="Calibri"/>
              </a:defRPr>
            </a:lvl1pPr>
          </a:lstStyle>
          <a:p>
            <a:pPr marL="38100">
              <a:lnSpc>
                <a:spcPts val="875"/>
              </a:lnSpc>
            </a:pPr>
            <a:fld id="{81D60167-4931-47E6-BA6A-407CBD079E47}" type="slidenum">
              <a:rPr spc="10" dirty="0"/>
              <a:t>‹#›</a:t>
            </a:fld>
            <a:endParaRPr spc="10"/>
          </a:p>
        </p:txBody>
      </p:sp>
    </p:spTree>
    <p:extLst>
      <p:ext uri="{BB962C8B-B14F-4D97-AF65-F5344CB8AC3E}">
        <p14:creationId xmlns:p14="http://schemas.microsoft.com/office/powerpoint/2010/main" val="19735279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398269" y="175832"/>
            <a:ext cx="7077287" cy="400110"/>
          </a:xfrm>
          <a:prstGeom prst="rect">
            <a:avLst/>
          </a:prstGeom>
        </p:spPr>
        <p:txBody>
          <a:bodyPr wrap="square" lIns="0" tIns="0" rIns="0" bIns="0">
            <a:spAutoFit/>
          </a:bodyPr>
          <a:lstStyle>
            <a:lvl1pPr>
              <a:defRPr sz="2600" b="1" i="0">
                <a:solidFill>
                  <a:schemeClr val="tx1"/>
                </a:solidFill>
                <a:latin typeface="Yu Gothic UI"/>
                <a:cs typeface="Yu Gothic UI"/>
              </a:defRPr>
            </a:lvl1pPr>
          </a:lstStyle>
          <a:p>
            <a:endParaRPr/>
          </a:p>
        </p:txBody>
      </p:sp>
      <p:sp>
        <p:nvSpPr>
          <p:cNvPr id="3" name="Holder 3"/>
          <p:cNvSpPr>
            <a:spLocks noGrp="1"/>
          </p:cNvSpPr>
          <p:nvPr>
            <p:ph type="body" idx="1"/>
          </p:nvPr>
        </p:nvSpPr>
        <p:spPr>
          <a:xfrm>
            <a:off x="382694" y="2884552"/>
            <a:ext cx="11371580" cy="400110"/>
          </a:xfrm>
          <a:prstGeom prst="rect">
            <a:avLst/>
          </a:prstGeom>
        </p:spPr>
        <p:txBody>
          <a:bodyPr wrap="square" lIns="0" tIns="0" rIns="0" bIns="0">
            <a:spAutoFit/>
          </a:bodyPr>
          <a:lstStyle>
            <a:lvl1pPr>
              <a:defRPr sz="2600" b="1" i="0">
                <a:solidFill>
                  <a:schemeClr val="tx1"/>
                </a:solidFill>
                <a:latin typeface="Yu Gothic UI"/>
                <a:cs typeface="Yu Gothic UI"/>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6/14/2026</a:t>
            </a:fld>
            <a:endParaRPr lang="en-US"/>
          </a:p>
        </p:txBody>
      </p:sp>
      <p:sp>
        <p:nvSpPr>
          <p:cNvPr id="6" name="Holder 6"/>
          <p:cNvSpPr>
            <a:spLocks noGrp="1"/>
          </p:cNvSpPr>
          <p:nvPr>
            <p:ph type="sldNum" sz="quarter" idx="7"/>
          </p:nvPr>
        </p:nvSpPr>
        <p:spPr>
          <a:xfrm>
            <a:off x="11049001" y="6486842"/>
            <a:ext cx="243839" cy="115416"/>
          </a:xfrm>
          <a:prstGeom prst="rect">
            <a:avLst/>
          </a:prstGeom>
        </p:spPr>
        <p:txBody>
          <a:bodyPr wrap="square" lIns="0" tIns="0" rIns="0" bIns="0">
            <a:spAutoFit/>
          </a:bodyPr>
          <a:lstStyle>
            <a:lvl1pPr>
              <a:defRPr sz="8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a:p>
        </p:txBody>
      </p:sp>
    </p:spTree>
    <p:extLst>
      <p:ext uri="{BB962C8B-B14F-4D97-AF65-F5344CB8AC3E}">
        <p14:creationId xmlns:p14="http://schemas.microsoft.com/office/powerpoint/2010/main" val="221086573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F4A62C5-3E78-EECC-1F73-F0C78A8763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EB6C1AF-4D0F-8B80-A8C0-FA01079A99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ABD6E27-1E04-0834-E06C-54941FDF55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C12B84-961C-4A8F-B049-91D52929F280}" type="datetimeFigureOut">
              <a:rPr kumimoji="1" lang="ja-JP" altLang="en-US" smtClean="0"/>
              <a:t>2026/6/14</a:t>
            </a:fld>
            <a:endParaRPr kumimoji="1" lang="ja-JP" altLang="en-US"/>
          </a:p>
        </p:txBody>
      </p:sp>
      <p:sp>
        <p:nvSpPr>
          <p:cNvPr id="5" name="フッター プレースホルダー 4">
            <a:extLst>
              <a:ext uri="{FF2B5EF4-FFF2-40B4-BE49-F238E27FC236}">
                <a16:creationId xmlns:a16="http://schemas.microsoft.com/office/drawing/2014/main" id="{F45AB5FF-9006-FB78-D40D-B41E83A1A5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4745BFE-0BE4-5A31-9493-54A2719901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211460207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E1A192A-323F-9E25-E96E-482739E50F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4490DA3-B159-CD51-7DB4-9C8BD40BDC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A93735E-BBDE-D4B9-5C11-C6D29A20C5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7763C2-1C93-45F5-9FDF-C978909759E4}" type="datetimeFigureOut">
              <a:rPr kumimoji="1" lang="ja-JP" altLang="en-US" smtClean="0"/>
              <a:t>2026/6/14</a:t>
            </a:fld>
            <a:endParaRPr kumimoji="1" lang="ja-JP" altLang="en-US"/>
          </a:p>
        </p:txBody>
      </p:sp>
      <p:sp>
        <p:nvSpPr>
          <p:cNvPr id="5" name="フッター プレースホルダー 4">
            <a:extLst>
              <a:ext uri="{FF2B5EF4-FFF2-40B4-BE49-F238E27FC236}">
                <a16:creationId xmlns:a16="http://schemas.microsoft.com/office/drawing/2014/main" id="{F1467BF0-0407-1B65-4635-170B02EFB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20BD9B3-4EFE-0666-050A-8245AED814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234188682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E6785CC8-E622-48BA-A408-AFFF17F4B0A7}" type="datetime1">
              <a:rPr kumimoji="1" lang="ja-JP" altLang="en-US" smtClean="0"/>
              <a:t>2026/6/14</a:t>
            </a:fld>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281724966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hf hdr="0" ftr="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F4A62C5-3E78-EECC-1F73-F0C78A8763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EB6C1AF-4D0F-8B80-A8C0-FA01079A99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ABD6E27-1E04-0834-E06C-54941FDF55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C12B84-961C-4A8F-B049-91D52929F280}" type="datetimeFigureOut">
              <a:rPr kumimoji="1" lang="ja-JP" altLang="en-US" smtClean="0"/>
              <a:t>2026/6/14</a:t>
            </a:fld>
            <a:endParaRPr kumimoji="1" lang="ja-JP" altLang="en-US"/>
          </a:p>
        </p:txBody>
      </p:sp>
      <p:sp>
        <p:nvSpPr>
          <p:cNvPr id="5" name="フッター プレースホルダー 4">
            <a:extLst>
              <a:ext uri="{FF2B5EF4-FFF2-40B4-BE49-F238E27FC236}">
                <a16:creationId xmlns:a16="http://schemas.microsoft.com/office/drawing/2014/main" id="{F45AB5FF-9006-FB78-D40D-B41E83A1A5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7" name="スライド番号プレースホルダー 5">
            <a:extLst>
              <a:ext uri="{FF2B5EF4-FFF2-40B4-BE49-F238E27FC236}">
                <a16:creationId xmlns:a16="http://schemas.microsoft.com/office/drawing/2014/main" id="{03FAA6A1-3D71-3062-6221-13B8DBAE99D0}"/>
              </a:ext>
            </a:extLst>
          </p:cNvPr>
          <p:cNvSpPr>
            <a:spLocks noGrp="1"/>
          </p:cNvSpPr>
          <p:nvPr>
            <p:ph type="sldNum" sz="quarter" idx="4"/>
          </p:nvPr>
        </p:nvSpPr>
        <p:spPr>
          <a:xfrm>
            <a:off x="11755394" y="6492875"/>
            <a:ext cx="436605" cy="365125"/>
          </a:xfrm>
          <a:prstGeom prst="rect">
            <a:avLst/>
          </a:prstGeom>
          <a:ln>
            <a:noFill/>
          </a:ln>
        </p:spPr>
        <p:txBody>
          <a:bodyPr/>
          <a:lstStyle>
            <a:lvl1pPr>
              <a:defRPr sz="1400" b="1">
                <a:solidFill>
                  <a:schemeClr val="tx1"/>
                </a:solidFill>
              </a:defRPr>
            </a:lvl1pPr>
          </a:lstStyle>
          <a:p>
            <a:fld id="{7283C7CB-B397-428D-867A-3A88995E610B}" type="slidenum">
              <a:rPr lang="ja-JP" altLang="en-US" smtClean="0"/>
              <a:pPr/>
              <a:t>‹#›</a:t>
            </a:fld>
            <a:endParaRPr lang="ja-JP" altLang="en-US"/>
          </a:p>
        </p:txBody>
      </p:sp>
    </p:spTree>
    <p:extLst>
      <p:ext uri="{BB962C8B-B14F-4D97-AF65-F5344CB8AC3E}">
        <p14:creationId xmlns:p14="http://schemas.microsoft.com/office/powerpoint/2010/main" val="83626630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hyperlink" Target="https://tsukatte.com/hatena-3d/" TargetMode="Externa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hyperlink" Target="https://tsukatte.com/hatena-3d/" TargetMode="Externa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0.xml"/><Relationship Id="rId7" Type="http://schemas.openxmlformats.org/officeDocument/2006/relationships/hyperlink" Target="https://www.ac-illust.com/main/search_result.php?word=%E3%83%8B%E3%82%B3%E3%81%A1%E3%82%83%E3%82%93%E3%83%9E%E3%83%BC%E3%82%AF" TargetMode="External"/><Relationship Id="rId2" Type="http://schemas.openxmlformats.org/officeDocument/2006/relationships/slideLayout" Target="../slideLayouts/slideLayout19.xml"/><Relationship Id="rId1" Type="http://schemas.openxmlformats.org/officeDocument/2006/relationships/tags" Target="../tags/tag2.xml"/><Relationship Id="rId6" Type="http://schemas.openxmlformats.org/officeDocument/2006/relationships/image" Target="../media/image17.jpeg"/><Relationship Id="rId5" Type="http://schemas.openxmlformats.org/officeDocument/2006/relationships/hyperlink" Target="https://saikonomuryogarden.blogspot.com/2020/12/118543-line.html" TargetMode="Externa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5.xml"/><Relationship Id="rId5" Type="http://schemas.openxmlformats.org/officeDocument/2006/relationships/hyperlink" Target="https://illustvillage.com/illust/post-367/" TargetMode="Externa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Excel_Worksheet_2E234D2A.xlsx"/><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hyperlink" Target="https://www.irasutoya.com/2018/01/blog-post_80.html" TargetMode="External"/><Relationship Id="rId5" Type="http://schemas.openxmlformats.org/officeDocument/2006/relationships/image" Target="../media/image24.png"/><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hyperlink" Target="https://www.ac-illust.com/main/search_result.php?word=%E5%AF%9D%E9%96%93%E7%9D%80" TargetMode="External"/><Relationship Id="rId5" Type="http://schemas.openxmlformats.org/officeDocument/2006/relationships/image" Target="../media/image27.jpeg"/><Relationship Id="rId4" Type="http://schemas.openxmlformats.org/officeDocument/2006/relationships/hyperlink" Target="https://www.irasutoya.com/2015/04/blog-post_166.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hyperlink" Target="https://www.irasutoya.com/2018/01/blog-post_80.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hyperlink" Target="https://www.chouseihp.jp/shounika.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hyperlink" Target="https://tsukatte.com/hatena-3d/" TargetMode="Externa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hyperlink" Target="https://www.irasutoya.com/2019/10/blog-post_448.html" TargetMode="Externa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hyperlink" Target="https://www.ac-illust.com/main/search_result.php?word=%E5%84%AA%E3%81%97%E3%81%84%E5%BF%83" TargetMode="Externa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jpeg"/><Relationship Id="rId7" Type="http://schemas.openxmlformats.org/officeDocument/2006/relationships/hyperlink" Target="http://www.silhouette-illust.com/illust/6055"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hyperlink" Target="https://www.city.isehara.kanagawa.jp/docs/2020080700049/" TargetMode="External"/><Relationship Id="rId9"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www.irasutoya.com/2018/01/blog-post_80.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hyperlink" Target="http://yasashii.overworks.jp/" TargetMode="External"/><Relationship Id="rId2" Type="http://schemas.openxmlformats.org/officeDocument/2006/relationships/hyperlink" Target="http://www4414uj.sakura.ne.jp/Yasanichi1/nsindan/" TargetMode="External"/><Relationship Id="rId1" Type="http://schemas.openxmlformats.org/officeDocument/2006/relationships/slideLayout" Target="../slideLayouts/slideLayout7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voicetra.nict.go.jp/"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yasanichi"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www.youtube.com/watch?v=2fYxhoUwqA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hyperlink" Target="https://www.ac-illust.com/main/search_result.php?word=%E5%AF%9D%E9%96%93%E7%9D%80" TargetMode="External"/><Relationship Id="rId5" Type="http://schemas.openxmlformats.org/officeDocument/2006/relationships/image" Target="../media/image27.jpeg"/><Relationship Id="rId4" Type="http://schemas.openxmlformats.org/officeDocument/2006/relationships/hyperlink" Target="https://www.irasutoya.com/2015/04/blog-post_166.htm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hyperlink" Target="https://www.irasutoya.com/2018/01/blog-post_80.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hyperlink" Target="https://www.chouseihp.jp/shounika.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hyperlink" Target="https://irasuto.mbledos.com/uncategorized/%E3%80%90%E4%BA%BA%E6%B0%97%E3%81%AE%E3%83%80%E3%82%A6%E3%83%B3%E3%83%AD%E3%83%BC%E3%83%89%E3%80%91-%E5%A4%96%E5%9B%BD-%E3%82%A4%E3%83%A9%E3%82%B9%E3%83%88/"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5.pn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hyperlink" Target="https://tsukatte.com/hatena-3d/"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hyperlink" Target="http://www.kencho2ch.com/2014/07/06coffee.html" TargetMode="External"/><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s://www.ac-illust.com/main/search_result.php?word=%E7%AB%8B%E3%81%A6%E7%9C%8B%E6%9D%BF" TargetMode="External"/><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hyperlink" Target="https://illustvillage.com/illust/post-36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14EFF-3ED5-9E71-9599-B216ED9904F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7B4D402-ED07-7985-7D3E-84AC49185008}"/>
              </a:ext>
            </a:extLst>
          </p:cNvPr>
          <p:cNvSpPr>
            <a:spLocks noGrp="1"/>
          </p:cNvSpPr>
          <p:nvPr>
            <p:ph type="ctrTitle"/>
          </p:nvPr>
        </p:nvSpPr>
        <p:spPr>
          <a:xfrm>
            <a:off x="664028" y="1596973"/>
            <a:ext cx="10863943" cy="1832027"/>
          </a:xfrm>
        </p:spPr>
        <p:txBody>
          <a:bodyPr>
            <a:noAutofit/>
          </a:bodyPr>
          <a:lstStyle/>
          <a:p>
            <a:pPr>
              <a:lnSpc>
                <a:spcPts val="6600"/>
              </a:lnSpc>
            </a:pPr>
            <a:r>
              <a:rPr lang="ja-JP" altLang="en-US" sz="1600" b="1">
                <a:latin typeface="UD デジタル 教科書体 NK" panose="02020400000000000000" pitchFamily="18" charset="-128"/>
                <a:ea typeface="UD デジタル 教科書体 NK" panose="02020400000000000000" pitchFamily="18" charset="-128"/>
              </a:rPr>
              <a:t>    </a:t>
            </a:r>
            <a:r>
              <a:rPr lang="ja-JP" altLang="en-US" sz="5400" b="1">
                <a:latin typeface="UD デジタル 教科書体 NK" panose="02020400000000000000" pitchFamily="18" charset="-128"/>
                <a:ea typeface="UD デジタル 教科書体 NK" panose="02020400000000000000" pitchFamily="18" charset="-128"/>
              </a:rPr>
              <a:t>医療系学生向け</a:t>
            </a:r>
            <a:br>
              <a:rPr lang="en-US" altLang="ja-JP" sz="5400" b="1">
                <a:latin typeface="UD デジタル 教科書体 NK" panose="02020400000000000000" pitchFamily="18" charset="-128"/>
                <a:ea typeface="UD デジタル 教科書体 NK" panose="02020400000000000000" pitchFamily="18" charset="-128"/>
              </a:rPr>
            </a:br>
            <a:r>
              <a:rPr lang="ja-JP" altLang="en-US" sz="5400" b="1">
                <a:latin typeface="UD デジタル 教科書体 NK" panose="02020400000000000000" pitchFamily="18" charset="-128"/>
                <a:ea typeface="UD デジタル 教科書体 NK" panose="02020400000000000000" pitchFamily="18" charset="-128"/>
              </a:rPr>
              <a:t>「入門・やさしい日本語」講座</a:t>
            </a:r>
            <a:endParaRPr lang="ja-JP" altLang="en-US" sz="4000" b="1">
              <a:latin typeface="UD デジタル 教科書体 NK" panose="02020400000000000000" pitchFamily="18" charset="-128"/>
              <a:ea typeface="UD デジタル 教科書体 NK" panose="02020400000000000000" pitchFamily="18" charset="-128"/>
            </a:endParaRPr>
          </a:p>
        </p:txBody>
      </p:sp>
      <p:sp>
        <p:nvSpPr>
          <p:cNvPr id="6" name="object 4">
            <a:extLst>
              <a:ext uri="{FF2B5EF4-FFF2-40B4-BE49-F238E27FC236}">
                <a16:creationId xmlns:a16="http://schemas.microsoft.com/office/drawing/2014/main" id="{1B0E50CA-4E18-0596-7DCC-4E5E1DB0852D}"/>
              </a:ext>
            </a:extLst>
          </p:cNvPr>
          <p:cNvSpPr txBox="1"/>
          <p:nvPr/>
        </p:nvSpPr>
        <p:spPr>
          <a:xfrm>
            <a:off x="572576" y="3657600"/>
            <a:ext cx="11046846" cy="505267"/>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3200" b="0" i="0" u="none" strike="noStrike" kern="1200" cap="none" spc="-5"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a:t>
            </a:r>
            <a:r>
              <a:rPr lang="ja-JP" altLang="en-US" sz="3200" spc="-5">
                <a:solidFill>
                  <a:prstClr val="black"/>
                </a:solidFill>
                <a:latin typeface="UD デジタル 教科書体 NK" panose="02020400000000000000" pitchFamily="18" charset="-128"/>
                <a:ea typeface="UD デジタル 教科書体 NK" panose="02020400000000000000" pitchFamily="18" charset="-128"/>
                <a:cs typeface="Yu Gothic UI"/>
              </a:rPr>
              <a:t>相手</a:t>
            </a:r>
            <a:r>
              <a:rPr kumimoji="1" lang="ja-JP" altLang="en-US" sz="3200" b="0" i="0" u="none" strike="noStrike" kern="1200" cap="none" spc="-5"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に合わせて分かりやすく日本語で伝える</a:t>
            </a:r>
            <a:r>
              <a:rPr kumimoji="1" sz="3200" b="0" i="0" u="none" strike="noStrike" kern="1200" cap="none" spc="-5" normalizeH="0" baseline="0" noProof="0" err="1">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基礎を学ぶ</a:t>
            </a:r>
            <a:r>
              <a:rPr kumimoji="1" sz="3200" b="0" i="0" u="none" strike="noStrike" kern="1200" cap="none" spc="-5"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a:t>
            </a:r>
            <a:endParaRPr kumimoji="1" sz="32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endParaRPr>
          </a:p>
        </p:txBody>
      </p:sp>
      <p:sp>
        <p:nvSpPr>
          <p:cNvPr id="4" name="タイトル 1">
            <a:extLst>
              <a:ext uri="{FF2B5EF4-FFF2-40B4-BE49-F238E27FC236}">
                <a16:creationId xmlns:a16="http://schemas.microsoft.com/office/drawing/2014/main" id="{E7FF957C-87F6-5DC7-0D2D-5DF5EBFA5104}"/>
              </a:ext>
            </a:extLst>
          </p:cNvPr>
          <p:cNvSpPr txBox="1">
            <a:spLocks/>
          </p:cNvSpPr>
          <p:nvPr/>
        </p:nvSpPr>
        <p:spPr>
          <a:xfrm>
            <a:off x="-1260945" y="55991"/>
            <a:ext cx="10670651" cy="47855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marL="0" marR="0" lvl="0" indent="0" algn="ctr" defTabSz="685800" rtl="0" eaLnBrk="1" fontAlgn="auto" latinLnBrk="0" hangingPunct="1">
              <a:lnSpc>
                <a:spcPts val="7000"/>
              </a:lnSpc>
              <a:spcBef>
                <a:spcPct val="0"/>
              </a:spcBef>
              <a:spcAft>
                <a:spcPts val="0"/>
              </a:spcAft>
              <a:buClrTx/>
              <a:buSzTx/>
              <a:buFontTx/>
              <a:buNone/>
              <a:tabLst/>
              <a:defRPr/>
            </a:pPr>
            <a:br>
              <a:rPr kumimoji="1" lang="en-US" altLang="ja-JP" sz="24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br>
            <a:r>
              <a:rPr kumimoji="1" lang="zh-CN" altLang="en-US" sz="24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令和</a:t>
            </a:r>
            <a:r>
              <a:rPr kumimoji="1" lang="en-US" altLang="zh-CN" sz="24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7</a:t>
            </a:r>
            <a:r>
              <a:rPr kumimoji="1" lang="zh-CN" altLang="en-US" sz="24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年度  </a:t>
            </a:r>
            <a:r>
              <a:rPr kumimoji="1" lang="ja-JP" altLang="en-US" sz="24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群馬県主催　「やさしい日本語」推進事業</a:t>
            </a:r>
            <a:endParaRPr kumimoji="1" lang="ja-JP" altLang="en-US" sz="3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endParaRPr>
          </a:p>
        </p:txBody>
      </p:sp>
      <p:sp>
        <p:nvSpPr>
          <p:cNvPr id="12" name="タイトル 1">
            <a:extLst>
              <a:ext uri="{FF2B5EF4-FFF2-40B4-BE49-F238E27FC236}">
                <a16:creationId xmlns:a16="http://schemas.microsoft.com/office/drawing/2014/main" id="{5EEF9B01-D5F5-C3EC-FACD-37F6908CC163}"/>
              </a:ext>
            </a:extLst>
          </p:cNvPr>
          <p:cNvSpPr txBox="1">
            <a:spLocks/>
          </p:cNvSpPr>
          <p:nvPr/>
        </p:nvSpPr>
        <p:spPr>
          <a:xfrm>
            <a:off x="1747880" y="5670515"/>
            <a:ext cx="8698938" cy="47855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marL="0" marR="0" lvl="0" indent="0" algn="ctr" defTabSz="685800" rtl="0" eaLnBrk="1" fontAlgn="auto" latinLnBrk="0" hangingPunct="1">
              <a:lnSpc>
                <a:spcPts val="7000"/>
              </a:lnSpc>
              <a:spcBef>
                <a:spcPct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群馬県ぐんま暮らし・外国人活躍推進課</a:t>
            </a:r>
            <a:endParaRPr kumimoji="1" lang="ja-JP" altLang="en-US" sz="3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endParaRPr>
          </a:p>
        </p:txBody>
      </p:sp>
      <p:sp>
        <p:nvSpPr>
          <p:cNvPr id="3" name="スライド番号プレースホルダー 4">
            <a:extLst>
              <a:ext uri="{FF2B5EF4-FFF2-40B4-BE49-F238E27FC236}">
                <a16:creationId xmlns:a16="http://schemas.microsoft.com/office/drawing/2014/main" id="{63F7526A-9EC1-3A43-B288-9257BC6632E0}"/>
              </a:ext>
            </a:extLst>
          </p:cNvPr>
          <p:cNvSpPr txBox="1">
            <a:spLocks/>
          </p:cNvSpPr>
          <p:nvPr/>
        </p:nvSpPr>
        <p:spPr>
          <a:xfrm>
            <a:off x="11734801" y="6563042"/>
            <a:ext cx="457199" cy="294958"/>
          </a:xfrm>
          <a:prstGeom prst="rect">
            <a:avLst/>
          </a:prstGeom>
        </p:spPr>
        <p:txBody>
          <a:bodyPr/>
          <a:lstStyle>
            <a:defPPr>
              <a:defRPr lang="ja-JP"/>
            </a:defPPr>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86CB4B4D-7CA3-9044-876B-883B54F8677D}" type="slidenum">
              <a:rPr lang="en-US" altLang="ja-JP" sz="1400" smtClean="0">
                <a:solidFill>
                  <a:prstClr val="black"/>
                </a:solidFill>
                <a:latin typeface="BIZ UDPゴシック" panose="020B0400000000000000" pitchFamily="50" charset="-128"/>
                <a:ea typeface="BIZ UDPゴシック" panose="020B0400000000000000" pitchFamily="50" charset="-128"/>
              </a:rPr>
              <a:pPr algn="r"/>
              <a:t>1</a:t>
            </a:fld>
            <a:endParaRPr lang="ja-JP" altLang="en-US" sz="140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81960158"/>
      </p:ext>
    </p:extLst>
  </p:cSld>
  <p:clrMapOvr>
    <a:masterClrMapping/>
  </p:clrMapOvr>
  <mc:AlternateContent xmlns:mc="http://schemas.openxmlformats.org/markup-compatibility/2006">
    <mc:Choice xmlns:p14="http://schemas.microsoft.com/office/powerpoint/2010/main" Requires="p14">
      <p:transition p14:dur="10" advTm="42623">
        <p:sndAc>
          <p:endSnd/>
        </p:sndAc>
      </p:transition>
    </mc:Choice>
    <mc:Fallback>
      <p:transition advTm="42623">
        <p:sndAc>
          <p:end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E7D4B-3C7C-4986-8DF8-33FF4801E2AA}"/>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AC7DCE38-1CAE-8460-685C-B62F54AAC452}"/>
              </a:ext>
            </a:extLst>
          </p:cNvPr>
          <p:cNvSpPr txBox="1"/>
          <p:nvPr/>
        </p:nvSpPr>
        <p:spPr>
          <a:xfrm>
            <a:off x="8695715" y="205650"/>
            <a:ext cx="3191486" cy="923330"/>
          </a:xfrm>
          <a:prstGeom prst="rect">
            <a:avLst/>
          </a:prstGeom>
          <a:solidFill>
            <a:srgbClr val="FFFF99"/>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ja-JP" altLang="en-US" sz="5400" b="1" i="0" u="none" strike="noStrike" kern="1200" cap="none" spc="0" normalizeH="0" baseline="0" noProof="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cs typeface="+mn-cs"/>
              </a:rPr>
              <a:t>は</a:t>
            </a:r>
            <a:r>
              <a:rPr kumimoji="1" lang="ja-JP" altLang="en-US" sz="3200" b="1" i="0" u="none" strike="noStrike" kern="1200" cap="none" spc="0" normalizeH="0" baseline="0" noProof="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っきり </a:t>
            </a:r>
            <a:r>
              <a:rPr kumimoji="1" lang="ja-JP" altLang="en-US" sz="2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言う</a:t>
            </a:r>
            <a:r>
              <a:rPr kumimoji="1" lang="ja-JP" altLang="en-US" sz="3600" b="1" i="0" u="none" strike="noStrike" kern="1200" cap="none" spc="0" normalizeH="0" baseline="0" noProof="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p>
        </p:txBody>
      </p:sp>
      <p:sp>
        <p:nvSpPr>
          <p:cNvPr id="14" name="四角形: 角を丸くする 13">
            <a:extLst>
              <a:ext uri="{FF2B5EF4-FFF2-40B4-BE49-F238E27FC236}">
                <a16:creationId xmlns:a16="http://schemas.microsoft.com/office/drawing/2014/main" id="{29134E7D-DF7D-7125-6105-0147025466E3}"/>
              </a:ext>
            </a:extLst>
          </p:cNvPr>
          <p:cNvSpPr/>
          <p:nvPr/>
        </p:nvSpPr>
        <p:spPr>
          <a:xfrm>
            <a:off x="304799" y="205650"/>
            <a:ext cx="4984955" cy="713099"/>
          </a:xfrm>
          <a:prstGeom prst="roundRect">
            <a:avLst/>
          </a:prstGeom>
          <a:solidFill>
            <a:srgbClr val="FF9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noFill/>
                </a:ln>
                <a:solidFill>
                  <a:prstClr val="white"/>
                </a:solidFill>
                <a:effectLst/>
                <a:uLnTx/>
                <a:uFillTx/>
                <a:latin typeface="UD デジタル 教科書体 N-B" panose="02020700000000000000" pitchFamily="17" charset="-128"/>
                <a:ea typeface="UD デジタル 教科書体 N-B" panose="02020700000000000000" pitchFamily="17" charset="-128"/>
                <a:cs typeface="+mn-cs"/>
              </a:rPr>
              <a:t>はさみの法則：「は」</a:t>
            </a:r>
          </a:p>
        </p:txBody>
      </p:sp>
      <p:sp>
        <p:nvSpPr>
          <p:cNvPr id="15" name="四角形: 角を丸くする 14">
            <a:extLst>
              <a:ext uri="{FF2B5EF4-FFF2-40B4-BE49-F238E27FC236}">
                <a16:creationId xmlns:a16="http://schemas.microsoft.com/office/drawing/2014/main" id="{9438CC1F-BA4B-7C2B-7EB6-EBCC2921701A}"/>
              </a:ext>
            </a:extLst>
          </p:cNvPr>
          <p:cNvSpPr/>
          <p:nvPr/>
        </p:nvSpPr>
        <p:spPr>
          <a:xfrm>
            <a:off x="396239" y="1048200"/>
            <a:ext cx="11795761" cy="219774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⑴ わかりにくい表現を使わない</a:t>
            </a:r>
            <a:endParaRPr kumimoji="1" lang="en-US" altLang="ja-JP" sz="3200" b="1"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auto" latinLnBrk="0" hangingPunct="1">
              <a:lnSpc>
                <a:spcPts val="36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2600" b="1"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お控えください（</a:t>
            </a:r>
            <a:r>
              <a:rPr kumimoji="1" lang="en-US" altLang="ja-JP" sz="26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2600" b="1"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遠まわしの表現）</a:t>
            </a:r>
            <a:r>
              <a:rPr kumimoji="1" lang="ja-JP" altLang="en-US" sz="26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2600" b="1" i="0" u="sng" strike="noStrike" kern="1200" cap="none" spc="0" normalizeH="0" baseline="0" noProof="0">
                <a:ln>
                  <a:noFill/>
                </a:ln>
                <a:solidFill>
                  <a:srgbClr val="C00000"/>
                </a:solidFill>
                <a:effectLst/>
                <a:uLnTx/>
                <a:uFillTx/>
                <a:latin typeface="UD デジタル 教科書体 NP-R" panose="02020400000000000000" pitchFamily="18" charset="-128"/>
                <a:ea typeface="UD デジタル 教科書体 NP-R" panose="02020400000000000000" pitchFamily="18" charset="-128"/>
                <a:cs typeface="+mn-cs"/>
              </a:rPr>
              <a:t>しないでください</a:t>
            </a:r>
            <a:endParaRPr kumimoji="1" lang="en-US" altLang="ja-JP" sz="2600" b="1" i="0" u="sng" strike="noStrike" kern="1200" cap="none" spc="0" normalizeH="0" baseline="0" noProof="0">
              <a:ln>
                <a:noFill/>
              </a:ln>
              <a:solidFill>
                <a:srgbClr val="C00000"/>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auto" latinLnBrk="0" hangingPunct="1">
              <a:lnSpc>
                <a:spcPts val="36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2600" b="1"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結構です　　　（あいまいな表現） </a:t>
            </a:r>
            <a:r>
              <a:rPr kumimoji="1" lang="ja-JP" altLang="en-US" sz="26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2600" b="1" i="0" u="sng" strike="noStrike" kern="1200" cap="none" spc="0" normalizeH="0" baseline="0" noProof="0">
                <a:ln>
                  <a:noFill/>
                </a:ln>
                <a:solidFill>
                  <a:srgbClr val="C00000"/>
                </a:solidFill>
                <a:effectLst/>
                <a:uLnTx/>
                <a:uFillTx/>
                <a:latin typeface="UD デジタル 教科書体 NP-R" panose="02020400000000000000" pitchFamily="18" charset="-128"/>
                <a:ea typeface="UD デジタル 教科書体 NP-R" panose="02020400000000000000" pitchFamily="18" charset="-128"/>
                <a:cs typeface="+mn-cs"/>
              </a:rPr>
              <a:t>いります／いりません</a:t>
            </a:r>
            <a:endParaRPr kumimoji="1" lang="en-US" altLang="ja-JP" sz="2600" b="1" i="0" u="sng" strike="noStrike" kern="1200" cap="none" spc="0" normalizeH="0" baseline="0" noProof="0">
              <a:ln>
                <a:noFill/>
              </a:ln>
              <a:solidFill>
                <a:srgbClr val="C00000"/>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auto" latinLnBrk="0" hangingPunct="1">
              <a:lnSpc>
                <a:spcPts val="36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2600" b="1"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できなくもない（二重否定）　　　 </a:t>
            </a:r>
            <a:r>
              <a:rPr kumimoji="1" lang="ja-JP" altLang="en-US" sz="26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2600" b="1" i="0" u="sng" strike="noStrike" kern="1200" cap="none" spc="0" normalizeH="0" baseline="0" noProof="0">
                <a:ln>
                  <a:noFill/>
                </a:ln>
                <a:solidFill>
                  <a:srgbClr val="C00000"/>
                </a:solidFill>
                <a:effectLst/>
                <a:uLnTx/>
                <a:uFillTx/>
                <a:latin typeface="UD デジタル 教科書体 NP-R" panose="02020400000000000000" pitchFamily="18" charset="-128"/>
                <a:ea typeface="UD デジタル 教科書体 NP-R" panose="02020400000000000000" pitchFamily="18" charset="-128"/>
                <a:cs typeface="+mn-cs"/>
              </a:rPr>
              <a:t>できます／できません</a:t>
            </a:r>
            <a:endParaRPr kumimoji="1" lang="en-US" altLang="ja-JP" sz="2600" b="1" i="0" u="sng" strike="noStrike" kern="1200" cap="none" spc="0" normalizeH="0" baseline="0" noProof="0">
              <a:ln>
                <a:noFill/>
              </a:ln>
              <a:solidFill>
                <a:srgbClr val="C00000"/>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nvGrpSpPr>
          <p:cNvPr id="16" name="グループ化 15">
            <a:extLst>
              <a:ext uri="{FF2B5EF4-FFF2-40B4-BE49-F238E27FC236}">
                <a16:creationId xmlns:a16="http://schemas.microsoft.com/office/drawing/2014/main" id="{EB80EB80-19A0-FF47-23AB-E064759F8A18}"/>
              </a:ext>
            </a:extLst>
          </p:cNvPr>
          <p:cNvGrpSpPr/>
          <p:nvPr/>
        </p:nvGrpSpPr>
        <p:grpSpPr>
          <a:xfrm>
            <a:off x="396240" y="2197921"/>
            <a:ext cx="1543911" cy="1364303"/>
            <a:chOff x="107190" y="1605997"/>
            <a:chExt cx="2245478" cy="1964516"/>
          </a:xfrm>
        </p:grpSpPr>
        <p:pic>
          <p:nvPicPr>
            <p:cNvPr id="17" name="図 16" descr="ロゴ が含まれている画像&#10;&#10;AI 生成コンテンツは誤りを含む可能性があります。">
              <a:extLst>
                <a:ext uri="{FF2B5EF4-FFF2-40B4-BE49-F238E27FC236}">
                  <a16:creationId xmlns:a16="http://schemas.microsoft.com/office/drawing/2014/main" id="{AFC603CE-738A-BFEC-1084-09951D4E8B58}"/>
                </a:ext>
              </a:extLst>
            </p:cNvPr>
            <p:cNvPicPr>
              <a:picLocks noChangeAspect="1"/>
            </p:cNvPicPr>
            <p:nvPr/>
          </p:nvPicPr>
          <p:blipFill>
            <a:blip r:embed="rId3"/>
            <a:stretch>
              <a:fillRect/>
            </a:stretch>
          </p:blipFill>
          <p:spPr>
            <a:xfrm flipH="1">
              <a:off x="107190" y="1915575"/>
              <a:ext cx="1790424" cy="1654938"/>
            </a:xfrm>
            <a:prstGeom prst="rect">
              <a:avLst/>
            </a:prstGeom>
          </p:spPr>
        </p:pic>
        <p:pic>
          <p:nvPicPr>
            <p:cNvPr id="18" name="図 17" descr="The image features a bold, red question mark symbol.&#10;&#10;AI 生成コンテンツは誤りを含む可能性があります。">
              <a:extLst>
                <a:ext uri="{FF2B5EF4-FFF2-40B4-BE49-F238E27FC236}">
                  <a16:creationId xmlns:a16="http://schemas.microsoft.com/office/drawing/2014/main" id="{C0B70C91-DBF7-E893-024F-D2D09DFB994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524552">
              <a:off x="1551414" y="1605997"/>
              <a:ext cx="801254" cy="801254"/>
            </a:xfrm>
            <a:prstGeom prst="rect">
              <a:avLst/>
            </a:prstGeom>
          </p:spPr>
        </p:pic>
      </p:grpSp>
      <p:cxnSp>
        <p:nvCxnSpPr>
          <p:cNvPr id="3" name="直線コネクタ 2">
            <a:extLst>
              <a:ext uri="{FF2B5EF4-FFF2-40B4-BE49-F238E27FC236}">
                <a16:creationId xmlns:a16="http://schemas.microsoft.com/office/drawing/2014/main" id="{8F4B2689-F7C1-6A75-CFE0-0BA1113AB446}"/>
              </a:ext>
            </a:extLst>
          </p:cNvPr>
          <p:cNvCxnSpPr>
            <a:cxnSpLocks/>
          </p:cNvCxnSpPr>
          <p:nvPr/>
        </p:nvCxnSpPr>
        <p:spPr>
          <a:xfrm>
            <a:off x="1100496" y="1680652"/>
            <a:ext cx="519727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0" name="グループ化 9">
            <a:extLst>
              <a:ext uri="{FF2B5EF4-FFF2-40B4-BE49-F238E27FC236}">
                <a16:creationId xmlns:a16="http://schemas.microsoft.com/office/drawing/2014/main" id="{9E13F437-FAFF-1BFC-750F-0FED9AC7B65F}"/>
              </a:ext>
            </a:extLst>
          </p:cNvPr>
          <p:cNvGrpSpPr/>
          <p:nvPr/>
        </p:nvGrpSpPr>
        <p:grpSpPr>
          <a:xfrm>
            <a:off x="1722666" y="3389792"/>
            <a:ext cx="9150206" cy="622621"/>
            <a:chOff x="816754" y="3475948"/>
            <a:chExt cx="9150206" cy="622621"/>
          </a:xfrm>
        </p:grpSpPr>
        <p:sp>
          <p:nvSpPr>
            <p:cNvPr id="8" name="四角形: 角を丸くする 7">
              <a:extLst>
                <a:ext uri="{FF2B5EF4-FFF2-40B4-BE49-F238E27FC236}">
                  <a16:creationId xmlns:a16="http://schemas.microsoft.com/office/drawing/2014/main" id="{66082598-A736-D11F-7DAF-201CC8D757EB}"/>
                </a:ext>
              </a:extLst>
            </p:cNvPr>
            <p:cNvSpPr/>
            <p:nvPr/>
          </p:nvSpPr>
          <p:spPr>
            <a:xfrm>
              <a:off x="816754" y="3558176"/>
              <a:ext cx="9150206" cy="4581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「ヒカエ」をもらうの？　　　許可？ 拒否？　　　できるの？　できないの？</a:t>
              </a:r>
              <a:endParaRPr kumimoji="1" lang="en-US" altLang="ja-JP" sz="24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9" name="吹き出し: 角を丸めた四角形 8">
              <a:extLst>
                <a:ext uri="{FF2B5EF4-FFF2-40B4-BE49-F238E27FC236}">
                  <a16:creationId xmlns:a16="http://schemas.microsoft.com/office/drawing/2014/main" id="{CFE6C075-F0B0-10F8-7C20-4361B10C74CD}"/>
                </a:ext>
              </a:extLst>
            </p:cNvPr>
            <p:cNvSpPr/>
            <p:nvPr/>
          </p:nvSpPr>
          <p:spPr>
            <a:xfrm>
              <a:off x="816755" y="3475948"/>
              <a:ext cx="8662526" cy="622621"/>
            </a:xfrm>
            <a:prstGeom prst="wedgeRoundRectCallout">
              <a:avLst>
                <a:gd name="adj1" fmla="val -52173"/>
                <a:gd name="adj2" fmla="val -48854"/>
                <a:gd name="adj3" fmla="val 16667"/>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w="9525">
                  <a:solidFill>
                    <a:prstClr val="black">
                      <a:lumMod val="65000"/>
                      <a:lumOff val="35000"/>
                    </a:prstClr>
                  </a:solidFill>
                </a:ln>
                <a:solidFill>
                  <a:prstClr val="black"/>
                </a:solidFill>
                <a:effectLst/>
                <a:uLnTx/>
                <a:uFillTx/>
                <a:latin typeface="Meiryo UI"/>
                <a:ea typeface="Meiryo UI"/>
                <a:cs typeface="+mn-cs"/>
              </a:endParaRPr>
            </a:p>
          </p:txBody>
        </p:sp>
      </p:grpSp>
      <p:grpSp>
        <p:nvGrpSpPr>
          <p:cNvPr id="24" name="グループ化 23">
            <a:extLst>
              <a:ext uri="{FF2B5EF4-FFF2-40B4-BE49-F238E27FC236}">
                <a16:creationId xmlns:a16="http://schemas.microsoft.com/office/drawing/2014/main" id="{1C394310-B320-B8BE-8D53-AFDF390A360B}"/>
              </a:ext>
            </a:extLst>
          </p:cNvPr>
          <p:cNvGrpSpPr/>
          <p:nvPr/>
        </p:nvGrpSpPr>
        <p:grpSpPr>
          <a:xfrm>
            <a:off x="420599" y="4550320"/>
            <a:ext cx="11466602" cy="1936593"/>
            <a:chOff x="420599" y="4794658"/>
            <a:chExt cx="11466602" cy="1936593"/>
          </a:xfrm>
        </p:grpSpPr>
        <p:sp>
          <p:nvSpPr>
            <p:cNvPr id="12" name="四角形: 角を丸くする 11">
              <a:extLst>
                <a:ext uri="{FF2B5EF4-FFF2-40B4-BE49-F238E27FC236}">
                  <a16:creationId xmlns:a16="http://schemas.microsoft.com/office/drawing/2014/main" id="{F9562D64-1EAF-5185-2C56-7316AB2AC300}"/>
                </a:ext>
              </a:extLst>
            </p:cNvPr>
            <p:cNvSpPr/>
            <p:nvPr/>
          </p:nvSpPr>
          <p:spPr>
            <a:xfrm>
              <a:off x="420599" y="4794658"/>
              <a:ext cx="11466602" cy="193659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⑵ 明瞭な発音と適切な速度で話す</a:t>
              </a:r>
              <a:endParaRPr kumimoji="1" lang="en-US" altLang="ja-JP" sz="3200" b="1"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11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ja-JP" altLang="en-US" sz="24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cxnSp>
          <p:nvCxnSpPr>
            <p:cNvPr id="13" name="直線コネクタ 12">
              <a:extLst>
                <a:ext uri="{FF2B5EF4-FFF2-40B4-BE49-F238E27FC236}">
                  <a16:creationId xmlns:a16="http://schemas.microsoft.com/office/drawing/2014/main" id="{BEB82E34-507E-1924-4AC4-BEF7F1AEE967}"/>
                </a:ext>
              </a:extLst>
            </p:cNvPr>
            <p:cNvCxnSpPr>
              <a:cxnSpLocks/>
            </p:cNvCxnSpPr>
            <p:nvPr/>
          </p:nvCxnSpPr>
          <p:spPr>
            <a:xfrm>
              <a:off x="1100496" y="5431659"/>
              <a:ext cx="565426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6" name="テキスト ボックス 5">
            <a:extLst>
              <a:ext uri="{FF2B5EF4-FFF2-40B4-BE49-F238E27FC236}">
                <a16:creationId xmlns:a16="http://schemas.microsoft.com/office/drawing/2014/main" id="{F4919396-F14C-3E0C-E8D9-5100B37A1B08}"/>
              </a:ext>
            </a:extLst>
          </p:cNvPr>
          <p:cNvSpPr txBox="1"/>
          <p:nvPr/>
        </p:nvSpPr>
        <p:spPr>
          <a:xfrm>
            <a:off x="1100496" y="5270109"/>
            <a:ext cx="10757669" cy="1465016"/>
          </a:xfrm>
          <a:prstGeom prst="rect">
            <a:avLst/>
          </a:prstGeom>
          <a:noFill/>
        </p:spPr>
        <p:txBody>
          <a:bodyPr wrap="square">
            <a:sp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外国人や高齢者等にも聞きとりやすいように、</a:t>
            </a:r>
            <a:endParaRPr kumimoji="1" lang="en-US" altLang="ja-JP" sz="2800" b="0" i="0" u="none" strike="noStrike" kern="1200" cap="none" spc="0" normalizeH="0" baseline="0" noProof="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endParaRPr>
          </a:p>
          <a:p>
            <a:pPr marL="0" marR="0" lvl="0" indent="0" algn="l" defTabSz="914400" rtl="0" eaLnBrk="1" fontAlgn="auto" latinLnBrk="0" hangingPunct="1">
              <a:lnSpc>
                <a:spcPts val="3600"/>
              </a:lnSpc>
              <a:spcBef>
                <a:spcPts val="0"/>
              </a:spcBef>
              <a:spcAft>
                <a:spcPts val="0"/>
              </a:spcAft>
              <a:buClrTx/>
              <a:buSzTx/>
              <a:buFontTx/>
              <a:buNone/>
              <a:tabLst/>
              <a:defRPr/>
            </a:pPr>
            <a:r>
              <a:rPr kumimoji="1" lang="ja-JP" altLang="en-US" sz="2800" b="1" i="0" u="none" strike="noStrike" kern="1200" cap="none" spc="0" normalizeH="0" baseline="0" noProof="0">
                <a:ln>
                  <a:noFill/>
                </a:ln>
                <a:solidFill>
                  <a:srgbClr val="C00000"/>
                </a:solidFill>
                <a:effectLst/>
                <a:uLnTx/>
                <a:uFillTx/>
                <a:latin typeface="UD デジタル 教科書体 N" panose="02020400000000000000" pitchFamily="17" charset="-128"/>
                <a:ea typeface="UD デジタル 教科書体 N" panose="02020400000000000000" pitchFamily="17" charset="-128"/>
                <a:cs typeface="+mn-cs"/>
              </a:rPr>
              <a:t>はっきり明瞭に発音</a:t>
            </a:r>
            <a:r>
              <a:rPr kumimoji="1" lang="ja-JP" altLang="en-US" sz="2800" b="1" i="0" u="none" strike="noStrike" kern="1200" cap="none" spc="0" normalizeH="0" baseline="0" noProof="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し、</a:t>
            </a:r>
            <a:r>
              <a:rPr kumimoji="1" lang="ja-JP" altLang="en-US" sz="2800" b="1" i="0" u="sng" strike="noStrike" kern="1200" cap="none" spc="0" normalizeH="0" baseline="0" noProof="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相手や場面に合わせて</a:t>
            </a:r>
            <a:r>
              <a:rPr kumimoji="1" lang="ja-JP" altLang="en-US" sz="2800" b="1" i="0" u="none" strike="noStrike" kern="1200" cap="none" spc="0" normalizeH="0" baseline="0" noProof="0">
                <a:ln>
                  <a:noFill/>
                </a:ln>
                <a:solidFill>
                  <a:srgbClr val="C00000"/>
                </a:solidFill>
                <a:effectLst/>
                <a:uLnTx/>
                <a:uFillTx/>
                <a:latin typeface="UD デジタル 教科書体 N" panose="02020400000000000000" pitchFamily="17" charset="-128"/>
                <a:ea typeface="UD デジタル 教科書体 N" panose="02020400000000000000" pitchFamily="17" charset="-128"/>
                <a:cs typeface="+mn-cs"/>
              </a:rPr>
              <a:t>適切な速度で話す</a:t>
            </a:r>
            <a:endParaRPr kumimoji="1" lang="en-US" altLang="ja-JP" sz="2800" b="1" i="0" u="none" strike="noStrike" kern="1200" cap="none" spc="0" normalizeH="0" baseline="0" noProof="0">
              <a:ln>
                <a:noFill/>
              </a:ln>
              <a:solidFill>
                <a:srgbClr val="C00000"/>
              </a:solidFill>
              <a:effectLst/>
              <a:uLnTx/>
              <a:uFillTx/>
              <a:latin typeface="UD デジタル 教科書体 N" panose="02020400000000000000" pitchFamily="17" charset="-128"/>
              <a:ea typeface="UD デジタル 教科書体 N" panose="02020400000000000000" pitchFamily="17" charset="-128"/>
              <a:cs typeface="+mn-cs"/>
            </a:endParaRPr>
          </a:p>
          <a:p>
            <a:pPr marL="0" marR="0" lvl="0" indent="0" algn="l" defTabSz="914400" rtl="0" eaLnBrk="1" fontAlgn="auto" latinLnBrk="0" hangingPunct="1">
              <a:lnSpc>
                <a:spcPts val="36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　　　　　　　　　　　＊ 補聴器の有無・認知機能等</a:t>
            </a:r>
            <a:endParaRPr kumimoji="1" lang="ja-JP" altLang="en-US" sz="3200" b="0" i="0" u="none" strike="noStrike" kern="1200" cap="none" spc="0" normalizeH="0" baseline="0" noProof="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endParaRPr>
          </a:p>
        </p:txBody>
      </p:sp>
      <p:sp>
        <p:nvSpPr>
          <p:cNvPr id="4" name="スライド番号プレースホルダー 5">
            <a:extLst>
              <a:ext uri="{FF2B5EF4-FFF2-40B4-BE49-F238E27FC236}">
                <a16:creationId xmlns:a16="http://schemas.microsoft.com/office/drawing/2014/main" id="{DA55840F-DD83-1FAC-BDCC-92CB9FEE69CA}"/>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400" b="0" i="0" u="none" strike="noStrike" kern="1200" cap="none" spc="0" normalizeH="0" baseline="0" noProof="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pic>
        <p:nvPicPr>
          <p:cNvPr id="2" name="図 1">
            <a:extLst>
              <a:ext uri="{FF2B5EF4-FFF2-40B4-BE49-F238E27FC236}">
                <a16:creationId xmlns:a16="http://schemas.microsoft.com/office/drawing/2014/main" id="{F46C1608-4311-3D98-2748-71C5D94AFB49}"/>
              </a:ext>
            </a:extLst>
          </p:cNvPr>
          <p:cNvPicPr>
            <a:picLocks noChangeAspect="1"/>
          </p:cNvPicPr>
          <p:nvPr/>
        </p:nvPicPr>
        <p:blipFill>
          <a:blip r:embed="rId6"/>
          <a:stretch>
            <a:fillRect/>
          </a:stretch>
        </p:blipFill>
        <p:spPr>
          <a:xfrm>
            <a:off x="7170237" y="371087"/>
            <a:ext cx="1380515" cy="1364886"/>
          </a:xfrm>
          <a:prstGeom prst="rect">
            <a:avLst/>
          </a:prstGeom>
        </p:spPr>
      </p:pic>
    </p:spTree>
    <p:extLst>
      <p:ext uri="{BB962C8B-B14F-4D97-AF65-F5344CB8AC3E}">
        <p14:creationId xmlns:p14="http://schemas.microsoft.com/office/powerpoint/2010/main" val="3587053014"/>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88E63-A387-6420-5EE7-F55F7F62555D}"/>
            </a:ext>
          </a:extLst>
        </p:cNvPr>
        <p:cNvGrpSpPr/>
        <p:nvPr/>
      </p:nvGrpSpPr>
      <p:grpSpPr>
        <a:xfrm>
          <a:off x="0" y="0"/>
          <a:ext cx="0" cy="0"/>
          <a:chOff x="0" y="0"/>
          <a:chExt cx="0" cy="0"/>
        </a:xfrm>
      </p:grpSpPr>
      <p:sp>
        <p:nvSpPr>
          <p:cNvPr id="14" name="四角形: 角を丸くする 13">
            <a:extLst>
              <a:ext uri="{FF2B5EF4-FFF2-40B4-BE49-F238E27FC236}">
                <a16:creationId xmlns:a16="http://schemas.microsoft.com/office/drawing/2014/main" id="{C72A28FA-6932-8B0E-4581-9AD21A1CB52C}"/>
              </a:ext>
            </a:extLst>
          </p:cNvPr>
          <p:cNvSpPr/>
          <p:nvPr/>
        </p:nvSpPr>
        <p:spPr>
          <a:xfrm>
            <a:off x="304799" y="205650"/>
            <a:ext cx="4984955" cy="713099"/>
          </a:xfrm>
          <a:prstGeom prst="roundRect">
            <a:avLst/>
          </a:prstGeom>
          <a:solidFill>
            <a:srgbClr val="FF9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noFill/>
                </a:ln>
                <a:solidFill>
                  <a:prstClr val="white"/>
                </a:solidFill>
                <a:effectLst/>
                <a:uLnTx/>
                <a:uFillTx/>
                <a:latin typeface="UD デジタル 教科書体 N-B" panose="02020700000000000000" pitchFamily="17" charset="-128"/>
                <a:ea typeface="UD デジタル 教科書体 N-B" panose="02020700000000000000" pitchFamily="17" charset="-128"/>
                <a:cs typeface="+mn-cs"/>
              </a:rPr>
              <a:t>はさみの法則：「さ」</a:t>
            </a:r>
          </a:p>
        </p:txBody>
      </p:sp>
      <p:sp>
        <p:nvSpPr>
          <p:cNvPr id="15" name="四角形: 角を丸くする 14">
            <a:extLst>
              <a:ext uri="{FF2B5EF4-FFF2-40B4-BE49-F238E27FC236}">
                <a16:creationId xmlns:a16="http://schemas.microsoft.com/office/drawing/2014/main" id="{E6D85F65-41AE-94FB-B4EC-F1D76DC4553C}"/>
              </a:ext>
            </a:extLst>
          </p:cNvPr>
          <p:cNvSpPr/>
          <p:nvPr/>
        </p:nvSpPr>
        <p:spPr>
          <a:xfrm>
            <a:off x="410252" y="1152698"/>
            <a:ext cx="7881060" cy="89255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〇 文末を濁さず、最後まできちんと言う</a:t>
            </a:r>
            <a:endParaRPr kumimoji="1" lang="en-US" altLang="ja-JP" sz="800" b="1"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cxnSp>
        <p:nvCxnSpPr>
          <p:cNvPr id="3" name="直線コネクタ 2">
            <a:extLst>
              <a:ext uri="{FF2B5EF4-FFF2-40B4-BE49-F238E27FC236}">
                <a16:creationId xmlns:a16="http://schemas.microsoft.com/office/drawing/2014/main" id="{43AB34AD-1A1D-0D89-D603-D199C24DEBF0}"/>
              </a:ext>
            </a:extLst>
          </p:cNvPr>
          <p:cNvCxnSpPr>
            <a:cxnSpLocks/>
          </p:cNvCxnSpPr>
          <p:nvPr/>
        </p:nvCxnSpPr>
        <p:spPr>
          <a:xfrm>
            <a:off x="1041503" y="1749478"/>
            <a:ext cx="686363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995C1604-D757-B912-47EF-8BB8181CAA54}"/>
              </a:ext>
            </a:extLst>
          </p:cNvPr>
          <p:cNvSpPr txBox="1"/>
          <p:nvPr/>
        </p:nvSpPr>
        <p:spPr>
          <a:xfrm>
            <a:off x="8458200" y="229059"/>
            <a:ext cx="3434832" cy="923330"/>
          </a:xfrm>
          <a:prstGeom prst="rect">
            <a:avLst/>
          </a:prstGeom>
          <a:solidFill>
            <a:srgbClr val="FFFF99"/>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cs typeface="+mn-cs"/>
              </a:rPr>
              <a:t>さ</a:t>
            </a:r>
            <a:r>
              <a:rPr kumimoji="1" lang="ja-JP" altLang="en-US" sz="32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いごまで</a:t>
            </a:r>
            <a:r>
              <a:rPr kumimoji="1" lang="ja-JP" altLang="en-US" sz="3200" b="1" i="0" u="none" strike="noStrike" kern="1200" cap="none" spc="0" normalizeH="0" baseline="0" noProof="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言う</a:t>
            </a:r>
            <a:endParaRPr kumimoji="1" lang="ja-JP" altLang="en-US" sz="3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nvGrpSpPr>
          <p:cNvPr id="25" name="グループ化 24">
            <a:extLst>
              <a:ext uri="{FF2B5EF4-FFF2-40B4-BE49-F238E27FC236}">
                <a16:creationId xmlns:a16="http://schemas.microsoft.com/office/drawing/2014/main" id="{37465EDD-2EFA-D3D3-A836-FED6AD22D86B}"/>
              </a:ext>
            </a:extLst>
          </p:cNvPr>
          <p:cNvGrpSpPr/>
          <p:nvPr/>
        </p:nvGrpSpPr>
        <p:grpSpPr>
          <a:xfrm>
            <a:off x="1253938" y="2152057"/>
            <a:ext cx="10639094" cy="537365"/>
            <a:chOff x="662754" y="4055126"/>
            <a:chExt cx="10673848" cy="483048"/>
          </a:xfrm>
        </p:grpSpPr>
        <p:sp>
          <p:nvSpPr>
            <p:cNvPr id="26" name="テキスト ボックス 25">
              <a:extLst>
                <a:ext uri="{FF2B5EF4-FFF2-40B4-BE49-F238E27FC236}">
                  <a16:creationId xmlns:a16="http://schemas.microsoft.com/office/drawing/2014/main" id="{4E12BA45-AA3F-E695-CBC1-F1BA3B5C1C1F}"/>
                </a:ext>
              </a:extLst>
            </p:cNvPr>
            <p:cNvSpPr txBox="1"/>
            <p:nvPr/>
          </p:nvSpPr>
          <p:spPr>
            <a:xfrm>
              <a:off x="4658419" y="4055126"/>
              <a:ext cx="6678183" cy="470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8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27" name="テキスト ボックス 26">
              <a:extLst>
                <a:ext uri="{FF2B5EF4-FFF2-40B4-BE49-F238E27FC236}">
                  <a16:creationId xmlns:a16="http://schemas.microsoft.com/office/drawing/2014/main" id="{F123B23F-2419-6F0C-C774-80CC8D58661A}"/>
                </a:ext>
              </a:extLst>
            </p:cNvPr>
            <p:cNvSpPr txBox="1"/>
            <p:nvPr/>
          </p:nvSpPr>
          <p:spPr>
            <a:xfrm>
              <a:off x="662754" y="4067841"/>
              <a:ext cx="4322737" cy="47033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1" i="0" u="none" strike="noStrike" kern="1200" cap="none" spc="0" normalizeH="0" baseline="0" noProof="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cs typeface="+mn-cs"/>
                </a:rPr>
                <a:t>～んですが（けど</a:t>
              </a:r>
            </a:p>
          </p:txBody>
        </p:sp>
      </p:grpSp>
      <p:sp>
        <p:nvSpPr>
          <p:cNvPr id="28" name="四角形: 角を丸くする 27">
            <a:extLst>
              <a:ext uri="{FF2B5EF4-FFF2-40B4-BE49-F238E27FC236}">
                <a16:creationId xmlns:a16="http://schemas.microsoft.com/office/drawing/2014/main" id="{7E2BDFF7-7DE1-3D4A-0A04-3F10FD6DFD6F}"/>
              </a:ext>
            </a:extLst>
          </p:cNvPr>
          <p:cNvSpPr/>
          <p:nvPr/>
        </p:nvSpPr>
        <p:spPr>
          <a:xfrm>
            <a:off x="520821" y="4366029"/>
            <a:ext cx="11504338" cy="2131860"/>
          </a:xfrm>
          <a:prstGeom prst="roundRect">
            <a:avLst>
              <a:gd name="adj" fmla="val 135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ts val="32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例：ちょっと部屋が寒い</a:t>
            </a:r>
            <a:r>
              <a:rPr kumimoji="1" lang="ja-JP" altLang="en-US" sz="2600" b="1" i="0" u="none" strike="noStrike" kern="1200" cap="none" spc="0" normalizeH="0" baseline="0" noProof="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rPr>
              <a:t>んだけど</a:t>
            </a:r>
            <a:r>
              <a:rPr kumimoji="1" lang="en-US" altLang="ja-JP" sz="2600" b="1" i="0" u="none" strike="noStrike" kern="1200" cap="none" spc="0" normalizeH="0" baseline="0" noProof="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ja-JP" altLang="en-US" sz="2600" b="1"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endParaRPr kumimoji="1" lang="en-US" altLang="ja-JP" sz="26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auto" latinLnBrk="0" hangingPunct="1">
              <a:lnSpc>
                <a:spcPts val="32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endParaRPr kumimoji="1" lang="en-US" altLang="ja-JP" sz="26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auto" latinLnBrk="0" hangingPunct="1">
              <a:lnSpc>
                <a:spcPts val="3200"/>
              </a:lnSpc>
              <a:spcBef>
                <a:spcPts val="0"/>
              </a:spcBef>
              <a:spcAft>
                <a:spcPts val="0"/>
              </a:spcAft>
              <a:buClrTx/>
              <a:buSzTx/>
              <a:buFontTx/>
              <a:buNone/>
              <a:tabLst/>
              <a:defRPr/>
            </a:pPr>
            <a:endParaRPr kumimoji="1" lang="en-US" altLang="ja-JP" sz="26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auto" latinLnBrk="0" hangingPunct="1">
              <a:lnSpc>
                <a:spcPts val="55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それは</a:t>
            </a:r>
            <a:r>
              <a:rPr kumimoji="1" lang="ja-JP" altLang="en-US" sz="2600" b="1" i="0" u="none" strike="noStrike" kern="1200" cap="none" spc="0" normalizeH="0" baseline="0" noProof="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rPr>
              <a:t>ちょっと</a:t>
            </a:r>
            <a:r>
              <a:rPr kumimoji="1" lang="en-US" altLang="ja-JP" sz="2600" b="1" i="0" u="none" strike="noStrike" kern="1200" cap="none" spc="0" normalizeH="0" baseline="0" noProof="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ja-JP" altLang="en-US" sz="2600" b="1" i="0" u="none" strike="noStrike" kern="1200" cap="none" spc="0" normalizeH="0" baseline="0" noProof="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26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endParaRPr kumimoji="1" lang="en-US" altLang="ja-JP" sz="2400" b="1" i="0" u="none" strike="noStrike" kern="1200" cap="none" spc="0" normalizeH="0" baseline="0" noProof="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nvGrpSpPr>
          <p:cNvPr id="16" name="グループ化 15">
            <a:extLst>
              <a:ext uri="{FF2B5EF4-FFF2-40B4-BE49-F238E27FC236}">
                <a16:creationId xmlns:a16="http://schemas.microsoft.com/office/drawing/2014/main" id="{F191CA61-A856-98A5-4AD3-58EB53D7C5C5}"/>
              </a:ext>
            </a:extLst>
          </p:cNvPr>
          <p:cNvGrpSpPr/>
          <p:nvPr/>
        </p:nvGrpSpPr>
        <p:grpSpPr>
          <a:xfrm>
            <a:off x="469947" y="2483747"/>
            <a:ext cx="1315309" cy="1620001"/>
            <a:chOff x="35153" y="1226648"/>
            <a:chExt cx="1862461" cy="2343865"/>
          </a:xfrm>
        </p:grpSpPr>
        <p:pic>
          <p:nvPicPr>
            <p:cNvPr id="17" name="図 16" descr="ロゴ が含まれている画像&#10;&#10;AI 生成コンテンツは誤りを含む可能性があります。">
              <a:extLst>
                <a:ext uri="{FF2B5EF4-FFF2-40B4-BE49-F238E27FC236}">
                  <a16:creationId xmlns:a16="http://schemas.microsoft.com/office/drawing/2014/main" id="{8951D65C-C6B2-2D88-4284-8F0E767499B6}"/>
                </a:ext>
              </a:extLst>
            </p:cNvPr>
            <p:cNvPicPr>
              <a:picLocks noChangeAspect="1"/>
            </p:cNvPicPr>
            <p:nvPr/>
          </p:nvPicPr>
          <p:blipFill>
            <a:blip r:embed="rId3"/>
            <a:stretch>
              <a:fillRect/>
            </a:stretch>
          </p:blipFill>
          <p:spPr>
            <a:xfrm flipH="1">
              <a:off x="107190" y="1915575"/>
              <a:ext cx="1790424" cy="1654938"/>
            </a:xfrm>
            <a:prstGeom prst="rect">
              <a:avLst/>
            </a:prstGeom>
          </p:spPr>
        </p:pic>
        <p:pic>
          <p:nvPicPr>
            <p:cNvPr id="18" name="図 17" descr="The image features a bold, red question mark symbol.&#10;&#10;AI 生成コンテンツは誤りを含む可能性があります。">
              <a:extLst>
                <a:ext uri="{FF2B5EF4-FFF2-40B4-BE49-F238E27FC236}">
                  <a16:creationId xmlns:a16="http://schemas.microsoft.com/office/drawing/2014/main" id="{8EABE751-4685-7B6A-B662-AE383601039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20828816">
              <a:off x="35153" y="1226648"/>
              <a:ext cx="801254" cy="801255"/>
            </a:xfrm>
            <a:prstGeom prst="rect">
              <a:avLst/>
            </a:prstGeom>
          </p:spPr>
        </p:pic>
      </p:grpSp>
      <p:grpSp>
        <p:nvGrpSpPr>
          <p:cNvPr id="29" name="グループ化 28">
            <a:extLst>
              <a:ext uri="{FF2B5EF4-FFF2-40B4-BE49-F238E27FC236}">
                <a16:creationId xmlns:a16="http://schemas.microsoft.com/office/drawing/2014/main" id="{A222008A-5E41-202C-C204-CFD19F15B316}"/>
              </a:ext>
            </a:extLst>
          </p:cNvPr>
          <p:cNvGrpSpPr/>
          <p:nvPr/>
        </p:nvGrpSpPr>
        <p:grpSpPr>
          <a:xfrm>
            <a:off x="2013068" y="3348684"/>
            <a:ext cx="3276686" cy="622621"/>
            <a:chOff x="816754" y="3475948"/>
            <a:chExt cx="3276686" cy="622621"/>
          </a:xfrm>
        </p:grpSpPr>
        <p:sp>
          <p:nvSpPr>
            <p:cNvPr id="30" name="四角形: 角を丸くする 29">
              <a:extLst>
                <a:ext uri="{FF2B5EF4-FFF2-40B4-BE49-F238E27FC236}">
                  <a16:creationId xmlns:a16="http://schemas.microsoft.com/office/drawing/2014/main" id="{3AF85FD0-3D5E-3186-BE8B-E46930BA6FB5}"/>
                </a:ext>
              </a:extLst>
            </p:cNvPr>
            <p:cNvSpPr/>
            <p:nvPr/>
          </p:nvSpPr>
          <p:spPr>
            <a:xfrm>
              <a:off x="816754" y="3558176"/>
              <a:ext cx="3276686" cy="4581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・・・だから、何だろう？</a:t>
              </a:r>
              <a:endPar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1" name="吹き出し: 角を丸めた四角形 30">
              <a:extLst>
                <a:ext uri="{FF2B5EF4-FFF2-40B4-BE49-F238E27FC236}">
                  <a16:creationId xmlns:a16="http://schemas.microsoft.com/office/drawing/2014/main" id="{ED4B6DB3-4933-B418-8935-9158495C28F5}"/>
                </a:ext>
              </a:extLst>
            </p:cNvPr>
            <p:cNvSpPr/>
            <p:nvPr/>
          </p:nvSpPr>
          <p:spPr>
            <a:xfrm>
              <a:off x="816755" y="3475948"/>
              <a:ext cx="3195132" cy="622621"/>
            </a:xfrm>
            <a:prstGeom prst="wedgeRoundRectCallout">
              <a:avLst>
                <a:gd name="adj1" fmla="val -58534"/>
                <a:gd name="adj2" fmla="val 21813"/>
                <a:gd name="adj3" fmla="val 16667"/>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w="9525">
                  <a:solidFill>
                    <a:prstClr val="black">
                      <a:lumMod val="65000"/>
                      <a:lumOff val="35000"/>
                    </a:prstClr>
                  </a:solidFill>
                </a:ln>
                <a:solidFill>
                  <a:prstClr val="black"/>
                </a:solidFill>
                <a:effectLst/>
                <a:uLnTx/>
                <a:uFillTx/>
                <a:latin typeface="Meiryo UI"/>
                <a:ea typeface="Meiryo UI"/>
                <a:cs typeface="+mn-cs"/>
              </a:endParaRPr>
            </a:p>
          </p:txBody>
        </p:sp>
      </p:grpSp>
      <p:sp>
        <p:nvSpPr>
          <p:cNvPr id="32" name="矢印: 下 31">
            <a:extLst>
              <a:ext uri="{FF2B5EF4-FFF2-40B4-BE49-F238E27FC236}">
                <a16:creationId xmlns:a16="http://schemas.microsoft.com/office/drawing/2014/main" id="{FC7A6416-C4EA-F95D-43AE-ABF7CC9D53AC}"/>
              </a:ext>
            </a:extLst>
          </p:cNvPr>
          <p:cNvSpPr/>
          <p:nvPr/>
        </p:nvSpPr>
        <p:spPr>
          <a:xfrm>
            <a:off x="3010062" y="2738862"/>
            <a:ext cx="593109" cy="424940"/>
          </a:xfrm>
          <a:prstGeom prst="downArrow">
            <a:avLst>
              <a:gd name="adj1" fmla="val 41459"/>
              <a:gd name="adj2" fmla="val 62990"/>
            </a:avLst>
          </a:prstGeom>
          <a:solidFill>
            <a:schemeClr val="bg1">
              <a:lumMod val="6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 name="スライド番号プレースホルダー 5">
            <a:extLst>
              <a:ext uri="{FF2B5EF4-FFF2-40B4-BE49-F238E27FC236}">
                <a16:creationId xmlns:a16="http://schemas.microsoft.com/office/drawing/2014/main" id="{51D16263-F5BC-BA70-1199-4D9B74D767A7}"/>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400" b="0" i="0" u="none" strike="noStrike" kern="1200" cap="none" spc="0" normalizeH="0" baseline="0" noProof="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pic>
        <p:nvPicPr>
          <p:cNvPr id="4" name="図 3">
            <a:extLst>
              <a:ext uri="{FF2B5EF4-FFF2-40B4-BE49-F238E27FC236}">
                <a16:creationId xmlns:a16="http://schemas.microsoft.com/office/drawing/2014/main" id="{2EDD248E-7D53-96A8-F4A6-11F50E87CACB}"/>
              </a:ext>
            </a:extLst>
          </p:cNvPr>
          <p:cNvPicPr>
            <a:picLocks noChangeAspect="1"/>
          </p:cNvPicPr>
          <p:nvPr/>
        </p:nvPicPr>
        <p:blipFill>
          <a:blip r:embed="rId6"/>
          <a:stretch>
            <a:fillRect/>
          </a:stretch>
        </p:blipFill>
        <p:spPr>
          <a:xfrm>
            <a:off x="5828984" y="2743639"/>
            <a:ext cx="1380515" cy="1364886"/>
          </a:xfrm>
          <a:prstGeom prst="rect">
            <a:avLst/>
          </a:prstGeom>
        </p:spPr>
      </p:pic>
      <p:sp>
        <p:nvSpPr>
          <p:cNvPr id="6" name="四角形: 角を丸くする 5">
            <a:extLst>
              <a:ext uri="{FF2B5EF4-FFF2-40B4-BE49-F238E27FC236}">
                <a16:creationId xmlns:a16="http://schemas.microsoft.com/office/drawing/2014/main" id="{8564C48D-54D1-6B40-EB9A-3BAE3C320E8C}"/>
              </a:ext>
            </a:extLst>
          </p:cNvPr>
          <p:cNvSpPr/>
          <p:nvPr/>
        </p:nvSpPr>
        <p:spPr>
          <a:xfrm>
            <a:off x="520821" y="4366029"/>
            <a:ext cx="11504338" cy="2131860"/>
          </a:xfrm>
          <a:prstGeom prst="roundRect">
            <a:avLst>
              <a:gd name="adj" fmla="val 135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ts val="32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例：ちょっと部屋が寒い</a:t>
            </a:r>
            <a:r>
              <a:rPr kumimoji="1" lang="ja-JP" altLang="en-US" sz="2600" b="1" i="0" u="none" strike="noStrike" kern="1200" cap="none" spc="0" normalizeH="0" baseline="0" noProof="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rPr>
              <a:t>んだけど</a:t>
            </a:r>
            <a:r>
              <a:rPr kumimoji="1" lang="en-US" altLang="ja-JP" sz="2600" b="1" i="0" u="none" strike="noStrike" kern="1200" cap="none" spc="0" normalizeH="0" baseline="0" noProof="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ja-JP" altLang="en-US" sz="2600" b="1"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26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ちょっと部屋が寒いですから、</a:t>
            </a:r>
            <a:endParaRPr kumimoji="1" lang="en-US" altLang="ja-JP" sz="26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auto" latinLnBrk="0" hangingPunct="1">
              <a:lnSpc>
                <a:spcPts val="32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2600" b="1" i="0" u="sng" strike="noStrike" kern="1200" cap="none" spc="0" normalizeH="0" baseline="0" noProof="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rPr>
              <a:t>エアコンの温度を上げてください</a:t>
            </a:r>
            <a:r>
              <a:rPr kumimoji="1" lang="ja-JP" altLang="en-US" sz="26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a:t>
            </a:r>
            <a:endParaRPr kumimoji="1" lang="en-US" altLang="ja-JP" sz="26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auto" latinLnBrk="0" hangingPunct="1">
              <a:lnSpc>
                <a:spcPts val="3200"/>
              </a:lnSpc>
              <a:spcBef>
                <a:spcPts val="0"/>
              </a:spcBef>
              <a:spcAft>
                <a:spcPts val="0"/>
              </a:spcAft>
              <a:buClrTx/>
              <a:buSzTx/>
              <a:buFontTx/>
              <a:buNone/>
              <a:tabLst/>
              <a:defRPr/>
            </a:pPr>
            <a:endParaRPr kumimoji="1" lang="en-US" altLang="ja-JP" sz="26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auto" latinLnBrk="0" hangingPunct="1">
              <a:lnSpc>
                <a:spcPts val="55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それは</a:t>
            </a:r>
            <a:r>
              <a:rPr kumimoji="1" lang="ja-JP" altLang="en-US" sz="2600" b="1" i="0" u="none" strike="noStrike" kern="1200" cap="none" spc="0" normalizeH="0" baseline="0" noProof="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rPr>
              <a:t>ちょっと</a:t>
            </a:r>
            <a:r>
              <a:rPr kumimoji="1" lang="en-US" altLang="ja-JP" sz="2600" b="1" i="0" u="none" strike="noStrike" kern="1200" cap="none" spc="0" normalizeH="0" baseline="0" noProof="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ja-JP" altLang="en-US" sz="2600" b="1" i="0" u="none" strike="noStrike" kern="1200" cap="none" spc="0" normalizeH="0" baseline="0" noProof="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26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それは  </a:t>
            </a:r>
            <a:r>
              <a:rPr kumimoji="1" lang="ja-JP" altLang="en-US" sz="2600" b="1" i="0" u="sng" strike="noStrike" kern="1200" cap="none" spc="0" normalizeH="0" baseline="0" noProof="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rPr>
              <a:t>できません</a:t>
            </a:r>
            <a:r>
              <a:rPr kumimoji="1" lang="ja-JP" altLang="en-US" sz="2600" b="1" i="0" u="none" strike="noStrike" kern="1200" cap="none" spc="0" normalizeH="0" baseline="0" noProof="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26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それは  </a:t>
            </a:r>
            <a:r>
              <a:rPr kumimoji="1" lang="ja-JP" altLang="en-US" sz="2600" b="1" i="0" u="sng" strike="noStrike" kern="1200" cap="none" spc="0" normalizeH="0" baseline="0" noProof="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rPr>
              <a:t>困ります</a:t>
            </a:r>
            <a:r>
              <a:rPr kumimoji="1" lang="ja-JP" altLang="en-US" sz="26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a:t>
            </a:r>
            <a:endParaRPr kumimoji="1" lang="en-US" altLang="ja-JP" sz="2400" b="1" i="0" u="none" strike="noStrike" kern="1200" cap="none" spc="0" normalizeH="0" baseline="0" noProof="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nvGrpSpPr>
          <p:cNvPr id="7" name="グループ化 6">
            <a:extLst>
              <a:ext uri="{FF2B5EF4-FFF2-40B4-BE49-F238E27FC236}">
                <a16:creationId xmlns:a16="http://schemas.microsoft.com/office/drawing/2014/main" id="{2FAED545-F8B3-C8B0-B58F-D2F2EAF9B97D}"/>
              </a:ext>
            </a:extLst>
          </p:cNvPr>
          <p:cNvGrpSpPr/>
          <p:nvPr/>
        </p:nvGrpSpPr>
        <p:grpSpPr>
          <a:xfrm>
            <a:off x="1212275" y="1948411"/>
            <a:ext cx="11963405" cy="954107"/>
            <a:chOff x="620955" y="3872062"/>
            <a:chExt cx="12002485" cy="857665"/>
          </a:xfrm>
        </p:grpSpPr>
        <p:sp>
          <p:nvSpPr>
            <p:cNvPr id="8" name="テキスト ボックス 7">
              <a:extLst>
                <a:ext uri="{FF2B5EF4-FFF2-40B4-BE49-F238E27FC236}">
                  <a16:creationId xmlns:a16="http://schemas.microsoft.com/office/drawing/2014/main" id="{5264873A-A920-4ED0-D8F6-176D6D5A546C}"/>
                </a:ext>
              </a:extLst>
            </p:cNvPr>
            <p:cNvSpPr txBox="1"/>
            <p:nvPr/>
          </p:nvSpPr>
          <p:spPr>
            <a:xfrm>
              <a:off x="5945257" y="3872062"/>
              <a:ext cx="6678183" cy="857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 ～ですから、 □□です／ます</a:t>
              </a:r>
              <a:endParaRPr kumimoji="1" lang="en-US" altLang="ja-JP" sz="28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　□□ません／てください等</a:t>
              </a:r>
            </a:p>
          </p:txBody>
        </p:sp>
        <p:sp>
          <p:nvSpPr>
            <p:cNvPr id="9" name="テキスト ボックス 8">
              <a:extLst>
                <a:ext uri="{FF2B5EF4-FFF2-40B4-BE49-F238E27FC236}">
                  <a16:creationId xmlns:a16="http://schemas.microsoft.com/office/drawing/2014/main" id="{F4ABB850-F71B-95C0-0B3F-F58889112DAF}"/>
                </a:ext>
              </a:extLst>
            </p:cNvPr>
            <p:cNvSpPr txBox="1"/>
            <p:nvPr/>
          </p:nvSpPr>
          <p:spPr>
            <a:xfrm>
              <a:off x="620955" y="4011494"/>
              <a:ext cx="4857879" cy="414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400" b="1" i="0" u="none" strike="noStrike" kern="1200" cap="none" spc="0" normalizeH="0" baseline="0" noProof="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cs typeface="+mn-cs"/>
                </a:rPr>
                <a:t>～んですが（</a:t>
              </a:r>
              <a:r>
                <a:rPr lang="ja-JP" altLang="en-US" sz="2400" b="1">
                  <a:solidFill>
                    <a:srgbClr val="0000FF"/>
                  </a:solidFill>
                  <a:latin typeface="UD デジタル 教科書体 NK" panose="02020400000000000000" pitchFamily="18" charset="-128"/>
                  <a:ea typeface="UD デジタル 教科書体 NK" panose="02020400000000000000" pitchFamily="18" charset="-128"/>
                </a:rPr>
                <a:t>け</a:t>
              </a:r>
              <a:r>
                <a:rPr kumimoji="1" lang="ja-JP" altLang="en-US" sz="2400" b="1" i="0" u="none" strike="noStrike" kern="1200" cap="none" spc="0" normalizeH="0" baseline="0" noProof="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cs typeface="+mn-cs"/>
                </a:rPr>
                <a:t>ど）・・・</a:t>
              </a:r>
            </a:p>
          </p:txBody>
        </p:sp>
      </p:grpSp>
    </p:spTree>
    <p:extLst>
      <p:ext uri="{BB962C8B-B14F-4D97-AF65-F5344CB8AC3E}">
        <p14:creationId xmlns:p14="http://schemas.microsoft.com/office/powerpoint/2010/main" val="3308239501"/>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2"/>
                                        </p:tgtEl>
                                      </p:cBhvr>
                                    </p:animEffect>
                                    <p:animScale>
                                      <p:cBhvr>
                                        <p:cTn id="3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33C25937-036A-9DD5-4375-C875A184D3CF}"/>
              </a:ext>
            </a:extLst>
          </p:cNvPr>
          <p:cNvSpPr txBox="1"/>
          <p:nvPr/>
        </p:nvSpPr>
        <p:spPr>
          <a:xfrm>
            <a:off x="2008980" y="5891691"/>
            <a:ext cx="9544600" cy="954107"/>
          </a:xfrm>
          <a:prstGeom prst="rect">
            <a:avLst/>
          </a:prstGeom>
          <a:noFill/>
        </p:spPr>
        <p:txBody>
          <a:bodyPr wrap="square">
            <a:spAutoFit/>
          </a:bodyPr>
          <a:lstStyle/>
          <a:p>
            <a:r>
              <a:rPr lang="ja-JP" altLang="en-US" sz="2800">
                <a:latin typeface="UD デジタル 教科書体 NK-R" panose="02020400000000000000" pitchFamily="18" charset="-128"/>
                <a:ea typeface="UD デジタル 教科書体 NK-R" panose="02020400000000000000" pitchFamily="18" charset="-128"/>
              </a:rPr>
              <a:t>彼女は病院で内科医として勤務しているんですが、</a:t>
            </a:r>
            <a:r>
              <a:rPr lang="en-US" altLang="ja-JP" sz="2800">
                <a:latin typeface="UD デジタル 教科書体 NK-R" panose="02020400000000000000" pitchFamily="18" charset="-128"/>
                <a:ea typeface="UD デジタル 教科書体 NK-R" panose="02020400000000000000" pitchFamily="18" charset="-128"/>
              </a:rPr>
              <a:t>4</a:t>
            </a:r>
            <a:r>
              <a:rPr lang="ja-JP" altLang="en-US" sz="2800">
                <a:latin typeface="UD デジタル 教科書体 NK-R" panose="02020400000000000000" pitchFamily="18" charset="-128"/>
                <a:ea typeface="UD デジタル 教科書体 NK-R" panose="02020400000000000000" pitchFamily="18" charset="-128"/>
              </a:rPr>
              <a:t>人の子どもを育てつつ、今は専門資格の取得を目指して勉強もしています。</a:t>
            </a:r>
          </a:p>
        </p:txBody>
      </p:sp>
      <p:cxnSp>
        <p:nvCxnSpPr>
          <p:cNvPr id="33" name="直線コネクタ 32">
            <a:extLst>
              <a:ext uri="{FF2B5EF4-FFF2-40B4-BE49-F238E27FC236}">
                <a16:creationId xmlns:a16="http://schemas.microsoft.com/office/drawing/2014/main" id="{90D9EACB-DB34-7945-7256-2BB51B85D98C}"/>
              </a:ext>
            </a:extLst>
          </p:cNvPr>
          <p:cNvCxnSpPr>
            <a:cxnSpLocks/>
          </p:cNvCxnSpPr>
          <p:nvPr/>
        </p:nvCxnSpPr>
        <p:spPr>
          <a:xfrm>
            <a:off x="391886" y="5021943"/>
            <a:ext cx="11625943"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18" name="タイトル 1">
            <a:extLst>
              <a:ext uri="{FF2B5EF4-FFF2-40B4-BE49-F238E27FC236}">
                <a16:creationId xmlns:a16="http://schemas.microsoft.com/office/drawing/2014/main" id="{06783D50-4B33-2618-0282-D9E45D82FD41}"/>
              </a:ext>
            </a:extLst>
          </p:cNvPr>
          <p:cNvSpPr txBox="1">
            <a:spLocks/>
          </p:cNvSpPr>
          <p:nvPr/>
        </p:nvSpPr>
        <p:spPr>
          <a:xfrm>
            <a:off x="1972693" y="1694065"/>
            <a:ext cx="5125493" cy="995372"/>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3000" b="1" i="0" u="none"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j-cs"/>
              </a:rPr>
              <a:t>1.</a:t>
            </a:r>
            <a:r>
              <a:rPr kumimoji="1" lang="ja-JP" altLang="en-US" sz="3000" b="1" i="0" u="none"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30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〇は▢です</a:t>
            </a:r>
            <a:r>
              <a:rPr kumimoji="1" lang="ja-JP" altLang="en-US" sz="3000" b="0"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a:t>
            </a:r>
            <a:r>
              <a:rPr kumimoji="1" lang="ja-JP" altLang="en-US" sz="30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〇は△ます。</a:t>
            </a:r>
            <a:endParaRPr kumimoji="1" lang="en-US" altLang="ja-JP" sz="5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2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彼女は</a:t>
            </a:r>
            <a:r>
              <a:rPr lang="ja-JP" altLang="en-US" sz="2800">
                <a:solidFill>
                  <a:prstClr val="black"/>
                </a:solidFill>
                <a:latin typeface="UD デジタル 教科書体 NK" panose="02020400000000000000" pitchFamily="18" charset="-128"/>
                <a:ea typeface="UD デジタル 教科書体 NK" panose="02020400000000000000" pitchFamily="18" charset="-128"/>
              </a:rPr>
              <a:t>内科医</a:t>
            </a:r>
            <a:r>
              <a:rPr kumimoji="1" lang="ja-JP" altLang="en-US" sz="2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です。</a:t>
            </a:r>
          </a:p>
        </p:txBody>
      </p:sp>
      <p:sp>
        <p:nvSpPr>
          <p:cNvPr id="25" name="タイトル 1">
            <a:extLst>
              <a:ext uri="{FF2B5EF4-FFF2-40B4-BE49-F238E27FC236}">
                <a16:creationId xmlns:a16="http://schemas.microsoft.com/office/drawing/2014/main" id="{D62757D1-CFBA-5DEA-4B84-46DCCC19A252}"/>
              </a:ext>
            </a:extLst>
          </p:cNvPr>
          <p:cNvSpPr txBox="1">
            <a:spLocks/>
          </p:cNvSpPr>
          <p:nvPr/>
        </p:nvSpPr>
        <p:spPr>
          <a:xfrm>
            <a:off x="966587" y="6326689"/>
            <a:ext cx="1128785" cy="461665"/>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難しい</a:t>
            </a:r>
            <a:endParaRPr kumimoji="1" lang="ja-JP" altLang="en-US" sz="28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sp>
        <p:nvSpPr>
          <p:cNvPr id="15" name="吹き出し: 角を丸めた四角形 14">
            <a:extLst>
              <a:ext uri="{FF2B5EF4-FFF2-40B4-BE49-F238E27FC236}">
                <a16:creationId xmlns:a16="http://schemas.microsoft.com/office/drawing/2014/main" id="{FF12E6DD-057E-7F6F-FC07-1A4BB90469EF}"/>
              </a:ext>
            </a:extLst>
          </p:cNvPr>
          <p:cNvSpPr/>
          <p:nvPr/>
        </p:nvSpPr>
        <p:spPr>
          <a:xfrm>
            <a:off x="8106147" y="1892440"/>
            <a:ext cx="3853624" cy="719311"/>
          </a:xfrm>
          <a:prstGeom prst="wedgeRoundRectCallout">
            <a:avLst>
              <a:gd name="adj1" fmla="val -61490"/>
              <a:gd name="adj2" fmla="val 21024"/>
              <a:gd name="adj3" fmla="val 16667"/>
            </a:avLst>
          </a:prstGeom>
          <a:solidFill>
            <a:srgbClr val="FFFFE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誰にでもわかりやすい</a:t>
            </a:r>
          </a:p>
        </p:txBody>
      </p:sp>
      <p:pic>
        <p:nvPicPr>
          <p:cNvPr id="31" name="図 30" descr="ランプ, オレンジ が含まれている画像&#10;&#10;自動的に生成された説明">
            <a:extLst>
              <a:ext uri="{FF2B5EF4-FFF2-40B4-BE49-F238E27FC236}">
                <a16:creationId xmlns:a16="http://schemas.microsoft.com/office/drawing/2014/main" id="{A4757FC5-D77D-68F4-AD98-8FCAC91AB476}"/>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5865000"/>
            <a:ext cx="993000" cy="993000"/>
          </a:xfrm>
          <a:prstGeom prst="rect">
            <a:avLst/>
          </a:prstGeom>
        </p:spPr>
      </p:pic>
      <p:grpSp>
        <p:nvGrpSpPr>
          <p:cNvPr id="17" name="グループ化 16">
            <a:extLst>
              <a:ext uri="{FF2B5EF4-FFF2-40B4-BE49-F238E27FC236}">
                <a16:creationId xmlns:a16="http://schemas.microsoft.com/office/drawing/2014/main" id="{CAFFB10B-3181-6580-843F-6DE16D104B71}"/>
              </a:ext>
            </a:extLst>
          </p:cNvPr>
          <p:cNvGrpSpPr/>
          <p:nvPr/>
        </p:nvGrpSpPr>
        <p:grpSpPr>
          <a:xfrm>
            <a:off x="6029" y="1664588"/>
            <a:ext cx="1973942" cy="742698"/>
            <a:chOff x="0" y="1468936"/>
            <a:chExt cx="1973942" cy="742698"/>
          </a:xfrm>
        </p:grpSpPr>
        <p:sp>
          <p:nvSpPr>
            <p:cNvPr id="24" name="タイトル 1">
              <a:extLst>
                <a:ext uri="{FF2B5EF4-FFF2-40B4-BE49-F238E27FC236}">
                  <a16:creationId xmlns:a16="http://schemas.microsoft.com/office/drawing/2014/main" id="{E89C6469-CEE9-5B78-9650-721FE55BEFAF}"/>
                </a:ext>
              </a:extLst>
            </p:cNvPr>
            <p:cNvSpPr txBox="1">
              <a:spLocks/>
            </p:cNvSpPr>
            <p:nvPr/>
          </p:nvSpPr>
          <p:spPr>
            <a:xfrm>
              <a:off x="1029223" y="1608753"/>
              <a:ext cx="944719" cy="461665"/>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簡単</a:t>
              </a:r>
              <a:endParaRPr kumimoji="1" lang="ja-JP" altLang="en-US" sz="28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pic>
          <p:nvPicPr>
            <p:cNvPr id="26" name="図 25" descr="図形, 円&#10;&#10;自動的に生成された説明">
              <a:extLst>
                <a:ext uri="{FF2B5EF4-FFF2-40B4-BE49-F238E27FC236}">
                  <a16:creationId xmlns:a16="http://schemas.microsoft.com/office/drawing/2014/main" id="{3ED508A4-29E0-141C-79B9-F3E24485F1CC}"/>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0" y="1468936"/>
              <a:ext cx="1048515" cy="742698"/>
            </a:xfrm>
            <a:prstGeom prst="rect">
              <a:avLst/>
            </a:prstGeom>
          </p:spPr>
        </p:pic>
        <p:sp>
          <p:nvSpPr>
            <p:cNvPr id="3" name="楕円 2">
              <a:extLst>
                <a:ext uri="{FF2B5EF4-FFF2-40B4-BE49-F238E27FC236}">
                  <a16:creationId xmlns:a16="http://schemas.microsoft.com/office/drawing/2014/main" id="{D566EB2F-602A-A88A-2081-6F06C12B715B}"/>
                </a:ext>
              </a:extLst>
            </p:cNvPr>
            <p:cNvSpPr/>
            <p:nvPr/>
          </p:nvSpPr>
          <p:spPr>
            <a:xfrm>
              <a:off x="947600" y="1518095"/>
              <a:ext cx="997314" cy="6103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sp>
        <p:nvSpPr>
          <p:cNvPr id="9" name="テキスト ボックス 8">
            <a:extLst>
              <a:ext uri="{FF2B5EF4-FFF2-40B4-BE49-F238E27FC236}">
                <a16:creationId xmlns:a16="http://schemas.microsoft.com/office/drawing/2014/main" id="{84E1A56F-5439-42BA-97E3-365FC6E54E11}"/>
              </a:ext>
            </a:extLst>
          </p:cNvPr>
          <p:cNvSpPr txBox="1"/>
          <p:nvPr/>
        </p:nvSpPr>
        <p:spPr>
          <a:xfrm>
            <a:off x="8534400" y="229059"/>
            <a:ext cx="3318510" cy="923330"/>
          </a:xfrm>
          <a:prstGeom prst="rect">
            <a:avLst/>
          </a:prstGeom>
          <a:solidFill>
            <a:srgbClr val="FFFF99"/>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ja-JP" altLang="en-US" sz="5400" b="1" i="0" u="none" strike="noStrike" kern="1200" cap="none" spc="0" normalizeH="0" baseline="0" noProof="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cs typeface="+mn-cs"/>
              </a:rPr>
              <a:t>み</a:t>
            </a:r>
            <a:r>
              <a:rPr kumimoji="1" lang="ja-JP" altLang="en-US" sz="2800" b="1" i="0" u="none" strike="noStrike" kern="1200" cap="none" spc="0" normalizeH="0" baseline="0" noProof="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じかく</a:t>
            </a:r>
            <a:r>
              <a:rPr kumimoji="1" lang="ja-JP" altLang="en-US" sz="2000" b="1" i="0" u="none" strike="noStrike" kern="1200" cap="none" spc="0" normalizeH="0" baseline="0" noProof="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言う</a:t>
            </a:r>
            <a:endParaRPr kumimoji="1" lang="ja-JP" altLang="en-US" sz="3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30" name="正方形/長方形 29">
            <a:extLst>
              <a:ext uri="{FF2B5EF4-FFF2-40B4-BE49-F238E27FC236}">
                <a16:creationId xmlns:a16="http://schemas.microsoft.com/office/drawing/2014/main" id="{BB7B5B17-9106-01E7-D4D4-BAEFDED2071E}"/>
              </a:ext>
            </a:extLst>
          </p:cNvPr>
          <p:cNvSpPr/>
          <p:nvPr/>
        </p:nvSpPr>
        <p:spPr>
          <a:xfrm>
            <a:off x="5500914" y="1211943"/>
            <a:ext cx="413657"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 name="タイトル 1">
            <a:extLst>
              <a:ext uri="{FF2B5EF4-FFF2-40B4-BE49-F238E27FC236}">
                <a16:creationId xmlns:a16="http://schemas.microsoft.com/office/drawing/2014/main" id="{FE2D0A7B-F939-F857-D248-7F66B85471F9}"/>
              </a:ext>
            </a:extLst>
          </p:cNvPr>
          <p:cNvSpPr txBox="1">
            <a:spLocks/>
          </p:cNvSpPr>
          <p:nvPr/>
        </p:nvSpPr>
        <p:spPr>
          <a:xfrm>
            <a:off x="2183777" y="5610524"/>
            <a:ext cx="9479075" cy="992725"/>
          </a:xfrm>
          <a:prstGeom prst="rect">
            <a:avLst/>
          </a:prstGeom>
        </p:spPr>
        <p:txBody>
          <a:bodyPr vert="horz" lIns="91440" tIns="45720" rIns="91440" bIns="45720" rtlCol="0" anchor="t">
            <a:noAutofit/>
          </a:bodyPr>
          <a:lstStyle>
            <a:defPPr>
              <a:defRPr lang="ja-JP"/>
            </a:defPPr>
            <a:lvl1pPr marL="0" algn="l" defTabSz="457200" rtl="0" eaLnBrk="1" latinLnBrk="0" hangingPunct="1">
              <a:spcBef>
                <a:spcPct val="0"/>
              </a:spcBef>
              <a:buNone/>
              <a:defRPr kumimoji="1" sz="3600" kern="1200">
                <a:solidFill>
                  <a:schemeClr val="accent1"/>
                </a:solidFill>
                <a:latin typeface="+mj-lt"/>
                <a:ea typeface="+mj-ea"/>
                <a:cs typeface="+mj-cs"/>
              </a:defRPr>
            </a:lvl1pPr>
            <a:lvl2pPr marL="457200" algn="l" defTabSz="914400" rtl="0" eaLnBrk="1" latinLnBrk="0" hangingPunct="1">
              <a:defRPr kumimoji="1" sz="1800" kern="1200">
                <a:solidFill>
                  <a:schemeClr val="tx2"/>
                </a:solidFill>
                <a:latin typeface="+mn-lt"/>
                <a:ea typeface="+mn-ea"/>
                <a:cs typeface="+mn-cs"/>
              </a:defRPr>
            </a:lvl2pPr>
            <a:lvl3pPr marL="914400" algn="l" defTabSz="914400" rtl="0" eaLnBrk="1" latinLnBrk="0" hangingPunct="1">
              <a:defRPr kumimoji="1" sz="1800" kern="1200">
                <a:solidFill>
                  <a:schemeClr val="tx2"/>
                </a:solidFill>
                <a:latin typeface="+mn-lt"/>
                <a:ea typeface="+mn-ea"/>
                <a:cs typeface="+mn-cs"/>
              </a:defRPr>
            </a:lvl3pPr>
            <a:lvl4pPr marL="1371600" algn="l" defTabSz="914400" rtl="0" eaLnBrk="1" latinLnBrk="0" hangingPunct="1">
              <a:defRPr kumimoji="1" sz="1800" kern="1200">
                <a:solidFill>
                  <a:schemeClr val="tx2"/>
                </a:solidFill>
                <a:latin typeface="+mn-lt"/>
                <a:ea typeface="+mn-ea"/>
                <a:cs typeface="+mn-cs"/>
              </a:defRPr>
            </a:lvl4pPr>
            <a:lvl5pPr marL="1828800" algn="l" defTabSz="914400" rtl="0" eaLnBrk="1" latinLnBrk="0" hangingPunct="1">
              <a:defRPr kumimoji="1" sz="1800" kern="1200">
                <a:solidFill>
                  <a:schemeClr val="tx2"/>
                </a:solidFill>
                <a:latin typeface="+mn-lt"/>
                <a:ea typeface="+mn-ea"/>
                <a:cs typeface="+mn-cs"/>
              </a:defRPr>
            </a:lvl5pPr>
            <a:lvl6pPr marL="2286000" algn="l" defTabSz="914400" rtl="0" eaLnBrk="1" latinLnBrk="0" hangingPunct="1">
              <a:defRPr kumimoji="1" sz="1800" kern="1200">
                <a:solidFill>
                  <a:schemeClr val="tx2"/>
                </a:solidFill>
                <a:latin typeface="+mn-lt"/>
                <a:ea typeface="+mn-ea"/>
                <a:cs typeface="+mn-cs"/>
              </a:defRPr>
            </a:lvl6pPr>
            <a:lvl7pPr marL="2743200" algn="l" defTabSz="914400" rtl="0" eaLnBrk="1" latinLnBrk="0" hangingPunct="1">
              <a:defRPr kumimoji="1" sz="1800" kern="1200">
                <a:solidFill>
                  <a:schemeClr val="tx2"/>
                </a:solidFill>
                <a:latin typeface="+mn-lt"/>
                <a:ea typeface="+mn-ea"/>
                <a:cs typeface="+mn-cs"/>
              </a:defRPr>
            </a:lvl7pPr>
            <a:lvl8pPr marL="3200400" algn="l" defTabSz="914400" rtl="0" eaLnBrk="1" latinLnBrk="0" hangingPunct="1">
              <a:defRPr kumimoji="1" sz="1800" kern="1200">
                <a:solidFill>
                  <a:schemeClr val="tx2"/>
                </a:solidFill>
                <a:latin typeface="+mn-lt"/>
                <a:ea typeface="+mn-ea"/>
                <a:cs typeface="+mn-cs"/>
              </a:defRPr>
            </a:lvl8pPr>
            <a:lvl9pPr marL="3657600" algn="l" defTabSz="914400" rtl="0" eaLnBrk="1" latinLnBrk="0" hangingPunct="1">
              <a:defRPr kumimoji="1" sz="1800" kern="1200">
                <a:solidFill>
                  <a:schemeClr val="tx2"/>
                </a:solidFill>
                <a:latin typeface="+mn-lt"/>
                <a:ea typeface="+mn-ea"/>
                <a:cs typeface="+mn-cs"/>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2800" b="0" i="0" u="none" strike="noStrike" kern="120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j-cs"/>
            </a:endParaRPr>
          </a:p>
        </p:txBody>
      </p:sp>
      <p:sp>
        <p:nvSpPr>
          <p:cNvPr id="5" name="タイトル 1">
            <a:extLst>
              <a:ext uri="{FF2B5EF4-FFF2-40B4-BE49-F238E27FC236}">
                <a16:creationId xmlns:a16="http://schemas.microsoft.com/office/drawing/2014/main" id="{5EC705B6-F1A3-0590-A217-0F264C999132}"/>
              </a:ext>
            </a:extLst>
          </p:cNvPr>
          <p:cNvSpPr txBox="1">
            <a:spLocks/>
          </p:cNvSpPr>
          <p:nvPr/>
        </p:nvSpPr>
        <p:spPr>
          <a:xfrm>
            <a:off x="1602789" y="5294122"/>
            <a:ext cx="9544600" cy="1551676"/>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3000" b="1" i="0" u="none"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j-cs"/>
              </a:rPr>
              <a:t>3.</a:t>
            </a:r>
            <a:r>
              <a:rPr kumimoji="1" lang="ja-JP" altLang="en-US" sz="3000" b="1" i="0" u="none"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30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文が長くて複雑なもの</a:t>
            </a:r>
            <a:endParaRPr kumimoji="1" lang="en-US" altLang="ja-JP" sz="30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en-US" altLang="ja-JP" sz="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5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endParaRPr kumimoji="1" lang="ja-JP" altLang="en-US" sz="2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sp>
        <p:nvSpPr>
          <p:cNvPr id="7" name="吹き出し: 角を丸めた四角形 6">
            <a:extLst>
              <a:ext uri="{FF2B5EF4-FFF2-40B4-BE49-F238E27FC236}">
                <a16:creationId xmlns:a16="http://schemas.microsoft.com/office/drawing/2014/main" id="{4100B1FC-D71E-BD43-C805-D6D4ED7ACD80}"/>
              </a:ext>
            </a:extLst>
          </p:cNvPr>
          <p:cNvSpPr/>
          <p:nvPr/>
        </p:nvSpPr>
        <p:spPr>
          <a:xfrm>
            <a:off x="7696200" y="5163457"/>
            <a:ext cx="4263571" cy="657626"/>
          </a:xfrm>
          <a:prstGeom prst="wedgeRoundRectCallout">
            <a:avLst>
              <a:gd name="adj1" fmla="val -59383"/>
              <a:gd name="adj2" fmla="val 34878"/>
              <a:gd name="adj3" fmla="val 16667"/>
            </a:avLst>
          </a:prstGeom>
          <a:solidFill>
            <a:schemeClr val="accent5">
              <a:lumMod val="20000"/>
              <a:lumOff val="8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ふだん話している日本語</a:t>
            </a:r>
          </a:p>
        </p:txBody>
      </p:sp>
      <p:sp>
        <p:nvSpPr>
          <p:cNvPr id="13" name="矢印: 下 12">
            <a:extLst>
              <a:ext uri="{FF2B5EF4-FFF2-40B4-BE49-F238E27FC236}">
                <a16:creationId xmlns:a16="http://schemas.microsoft.com/office/drawing/2014/main" id="{D77DDAB1-2AC2-778C-DB2B-6F0DBFC5C817}"/>
              </a:ext>
            </a:extLst>
          </p:cNvPr>
          <p:cNvSpPr/>
          <p:nvPr/>
        </p:nvSpPr>
        <p:spPr>
          <a:xfrm>
            <a:off x="771698" y="2298005"/>
            <a:ext cx="309708" cy="3950393"/>
          </a:xfrm>
          <a:prstGeom prst="downArrow">
            <a:avLst>
              <a:gd name="adj1" fmla="val 50000"/>
              <a:gd name="adj2" fmla="val 101459"/>
            </a:avLst>
          </a:prstGeom>
          <a:solidFill>
            <a:schemeClr val="accent1">
              <a:lumMod val="75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8" name="四角形: 角を丸くする 7">
            <a:extLst>
              <a:ext uri="{FF2B5EF4-FFF2-40B4-BE49-F238E27FC236}">
                <a16:creationId xmlns:a16="http://schemas.microsoft.com/office/drawing/2014/main" id="{56201423-052D-E56D-9619-C6D948868F04}"/>
              </a:ext>
            </a:extLst>
          </p:cNvPr>
          <p:cNvSpPr/>
          <p:nvPr/>
        </p:nvSpPr>
        <p:spPr>
          <a:xfrm>
            <a:off x="256223" y="115755"/>
            <a:ext cx="4984955" cy="713099"/>
          </a:xfrm>
          <a:prstGeom prst="roundRect">
            <a:avLst/>
          </a:prstGeom>
          <a:solidFill>
            <a:srgbClr val="FF9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noFill/>
                </a:ln>
                <a:solidFill>
                  <a:prstClr val="white"/>
                </a:solidFill>
                <a:effectLst/>
                <a:uLnTx/>
                <a:uFillTx/>
                <a:latin typeface="UD デジタル 教科書体 N-B" panose="02020700000000000000" pitchFamily="17" charset="-128"/>
                <a:ea typeface="UD デジタル 教科書体 N-B" panose="02020700000000000000" pitchFamily="17" charset="-128"/>
                <a:cs typeface="+mn-cs"/>
              </a:rPr>
              <a:t>はさみの法則：「み」</a:t>
            </a:r>
          </a:p>
        </p:txBody>
      </p:sp>
      <p:sp>
        <p:nvSpPr>
          <p:cNvPr id="11" name="四角形: 角を丸くする 10">
            <a:extLst>
              <a:ext uri="{FF2B5EF4-FFF2-40B4-BE49-F238E27FC236}">
                <a16:creationId xmlns:a16="http://schemas.microsoft.com/office/drawing/2014/main" id="{98F64511-4AA5-85E7-BE8B-7404EED67C08}"/>
              </a:ext>
            </a:extLst>
          </p:cNvPr>
          <p:cNvSpPr/>
          <p:nvPr/>
        </p:nvSpPr>
        <p:spPr>
          <a:xfrm>
            <a:off x="391886" y="824474"/>
            <a:ext cx="6225261" cy="89255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〇 一文は短く、シンプルに言う</a:t>
            </a:r>
            <a:endParaRPr kumimoji="1" lang="en-US" altLang="ja-JP" sz="800" b="1"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cxnSp>
        <p:nvCxnSpPr>
          <p:cNvPr id="14" name="直線コネクタ 13">
            <a:extLst>
              <a:ext uri="{FF2B5EF4-FFF2-40B4-BE49-F238E27FC236}">
                <a16:creationId xmlns:a16="http://schemas.microsoft.com/office/drawing/2014/main" id="{87E18945-5DE7-FBA9-E73E-DD69BEFAAD8C}"/>
              </a:ext>
            </a:extLst>
          </p:cNvPr>
          <p:cNvCxnSpPr>
            <a:cxnSpLocks/>
          </p:cNvCxnSpPr>
          <p:nvPr/>
        </p:nvCxnSpPr>
        <p:spPr>
          <a:xfrm>
            <a:off x="1081406" y="1374419"/>
            <a:ext cx="512345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5">
            <a:extLst>
              <a:ext uri="{FF2B5EF4-FFF2-40B4-BE49-F238E27FC236}">
                <a16:creationId xmlns:a16="http://schemas.microsoft.com/office/drawing/2014/main" id="{2790ABDB-0211-163F-0372-4B299A75E10D}"/>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400" b="0" i="0" u="none" strike="noStrike" kern="1200" cap="none" spc="0" normalizeH="0" baseline="0" noProof="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pic>
        <p:nvPicPr>
          <p:cNvPr id="6" name="図 5">
            <a:extLst>
              <a:ext uri="{FF2B5EF4-FFF2-40B4-BE49-F238E27FC236}">
                <a16:creationId xmlns:a16="http://schemas.microsoft.com/office/drawing/2014/main" id="{7DDB52AC-3953-5E5B-F36F-28D3ABE99FA7}"/>
              </a:ext>
            </a:extLst>
          </p:cNvPr>
          <p:cNvPicPr>
            <a:picLocks noChangeAspect="1"/>
          </p:cNvPicPr>
          <p:nvPr/>
        </p:nvPicPr>
        <p:blipFill>
          <a:blip r:embed="rId8"/>
          <a:stretch>
            <a:fillRect/>
          </a:stretch>
        </p:blipFill>
        <p:spPr>
          <a:xfrm>
            <a:off x="6784489" y="533128"/>
            <a:ext cx="1380515" cy="1364886"/>
          </a:xfrm>
          <a:prstGeom prst="rect">
            <a:avLst/>
          </a:prstGeom>
        </p:spPr>
      </p:pic>
      <p:sp>
        <p:nvSpPr>
          <p:cNvPr id="19" name="タイトル 1">
            <a:extLst>
              <a:ext uri="{FF2B5EF4-FFF2-40B4-BE49-F238E27FC236}">
                <a16:creationId xmlns:a16="http://schemas.microsoft.com/office/drawing/2014/main" id="{AD0C34F7-5CE9-8241-96FC-BFDB53A1FE39}"/>
              </a:ext>
            </a:extLst>
          </p:cNvPr>
          <p:cNvSpPr txBox="1">
            <a:spLocks/>
          </p:cNvSpPr>
          <p:nvPr/>
        </p:nvSpPr>
        <p:spPr>
          <a:xfrm>
            <a:off x="1581817" y="2853780"/>
            <a:ext cx="10495698" cy="2157541"/>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3000" b="1" i="0" u="none"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j-cs"/>
              </a:rPr>
              <a:t>2.</a:t>
            </a:r>
            <a:r>
              <a:rPr kumimoji="1" lang="en-US" altLang="ja-JP" sz="3000" b="1" i="0" u="none" strike="noStrike" kern="1200" cap="none" spc="0" normalizeH="0" baseline="0" noProof="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30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〇は</a:t>
            </a:r>
            <a:r>
              <a:rPr kumimoji="1" lang="ja-JP" altLang="en-US" sz="3000" b="1" i="0" u="none" strike="noStrike" kern="1200" cap="none" spc="0" normalizeH="0" baseline="0" noProof="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30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▢です</a:t>
            </a:r>
            <a:r>
              <a:rPr kumimoji="1" lang="ja-JP" altLang="en-US" sz="30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が、</a:t>
            </a:r>
            <a:r>
              <a:rPr kumimoji="1" lang="ja-JP" altLang="en-US" sz="30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△です／ます。</a:t>
            </a:r>
            <a:endParaRPr kumimoji="1" lang="en-US" altLang="ja-JP" sz="30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ja-JP" altLang="en-US" sz="3000" b="1">
                <a:solidFill>
                  <a:prstClr val="black"/>
                </a:solidFill>
                <a:latin typeface="UD デジタル 教科書体 NK" panose="02020400000000000000" pitchFamily="18" charset="-128"/>
                <a:ea typeface="UD デジタル 教科書体 NK" panose="02020400000000000000" pitchFamily="18" charset="-128"/>
              </a:rPr>
              <a:t>   </a:t>
            </a:r>
            <a:r>
              <a:rPr kumimoji="1" lang="ja-JP" altLang="en-US" sz="30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〇は　△</a:t>
            </a:r>
            <a:r>
              <a:rPr kumimoji="1" lang="ja-JP" altLang="en-US" sz="30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して、</a:t>
            </a:r>
            <a:r>
              <a:rPr kumimoji="1" lang="ja-JP" altLang="en-US" sz="30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▼ます。</a:t>
            </a:r>
            <a:endParaRPr kumimoji="1" lang="en-US" altLang="ja-JP" sz="4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5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endParaRPr kumimoji="1" lang="en-US" altLang="ja-JP" sz="5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 </a:t>
            </a:r>
            <a:r>
              <a:rPr kumimoji="1" lang="ja-JP" altLang="en-US" sz="2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彼女は町の診療所で働きながら、訪問診療も行っています。</a:t>
            </a:r>
            <a:endParaRPr lang="en-US" altLang="ja-JP" sz="2800">
              <a:solidFill>
                <a:prstClr val="black"/>
              </a:solidFill>
              <a:latin typeface="UD デジタル 教科書体 NK" panose="02020400000000000000" pitchFamily="18" charset="-128"/>
              <a:ea typeface="UD デジタル 教科書体 NK" panose="02020400000000000000" pitchFamily="18" charset="-128"/>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20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2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彼女は子育てしながら、東洋医学の専門研修を続けています。</a:t>
            </a:r>
          </a:p>
        </p:txBody>
      </p:sp>
    </p:spTree>
    <p:custDataLst>
      <p:tags r:id="rId1"/>
    </p:custDataLst>
    <p:extLst>
      <p:ext uri="{BB962C8B-B14F-4D97-AF65-F5344CB8AC3E}">
        <p14:creationId xmlns:p14="http://schemas.microsoft.com/office/powerpoint/2010/main" val="3573023997"/>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20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6" presetClass="entr" presetSubtype="21"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500"/>
                            </p:stCondLst>
                            <p:childTnLst>
                              <p:par>
                                <p:cTn id="26" presetID="10" presetClass="entr" presetSubtype="0" fill="hold" grpId="0" nodeType="afterEffect">
                                  <p:stCondLst>
                                    <p:cond delay="10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par>
                          <p:cTn id="29" fill="hold">
                            <p:stCondLst>
                              <p:cond delay="2000"/>
                            </p:stCondLst>
                            <p:childTnLst>
                              <p:par>
                                <p:cTn id="30" presetID="10" presetClass="entr" presetSubtype="0" fill="hold" grpId="0" nodeType="afterEffect">
                                  <p:stCondLst>
                                    <p:cond delay="20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17"/>
                                        </p:tgtEl>
                                      </p:cBhvr>
                                    </p:animEffect>
                                    <p:animScale>
                                      <p:cBhvr>
                                        <p:cTn id="37" dur="250" autoRev="1" fill="hold"/>
                                        <p:tgtEl>
                                          <p:spTgt spid="17"/>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9"/>
                                        </p:tgtEl>
                                      </p:cBhvr>
                                    </p:animEffect>
                                    <p:animScale>
                                      <p:cBhvr>
                                        <p:cTn id="42"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5" grpId="0" animBg="1"/>
      <p:bldP spid="9" grpId="0" animBg="1"/>
      <p:bldP spid="5" grpId="0"/>
      <p:bldP spid="7"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FFBC73-73B6-5571-DD8E-18625A430791}"/>
            </a:ext>
          </a:extLst>
        </p:cNvPr>
        <p:cNvGrpSpPr/>
        <p:nvPr/>
      </p:nvGrpSpPr>
      <p:grpSpPr>
        <a:xfrm>
          <a:off x="0" y="0"/>
          <a:ext cx="0" cy="0"/>
          <a:chOff x="0" y="0"/>
          <a:chExt cx="0" cy="0"/>
        </a:xfrm>
      </p:grpSpPr>
      <p:pic>
        <p:nvPicPr>
          <p:cNvPr id="4" name="図 3" descr="The image depicts a group of elderly people seated in a room, engaging in conversation, with a medical professional nearby.&#10;&#10;AI 生成コンテンツは誤りを含む可能性があります。">
            <a:extLst>
              <a:ext uri="{FF2B5EF4-FFF2-40B4-BE49-F238E27FC236}">
                <a16:creationId xmlns:a16="http://schemas.microsoft.com/office/drawing/2014/main" id="{4E52509E-80FD-A8A8-9F0E-46F4B9C09D7C}"/>
              </a:ext>
            </a:extLst>
          </p:cNvPr>
          <p:cNvPicPr>
            <a:picLocks noChangeAspect="1"/>
          </p:cNvPicPr>
          <p:nvPr/>
        </p:nvPicPr>
        <p:blipFill>
          <a:blip r:embed="rId3"/>
          <a:stretch>
            <a:fillRect/>
          </a:stretch>
        </p:blipFill>
        <p:spPr>
          <a:xfrm>
            <a:off x="180980" y="3810000"/>
            <a:ext cx="3170159" cy="2189639"/>
          </a:xfrm>
          <a:prstGeom prst="roundRect">
            <a:avLst/>
          </a:prstGeom>
        </p:spPr>
      </p:pic>
      <p:sp>
        <p:nvSpPr>
          <p:cNvPr id="10" name="吹き出し: 角を丸めた四角形 9">
            <a:extLst>
              <a:ext uri="{FF2B5EF4-FFF2-40B4-BE49-F238E27FC236}">
                <a16:creationId xmlns:a16="http://schemas.microsoft.com/office/drawing/2014/main" id="{126C0EE1-DA98-5AE3-07FC-6189B844857B}"/>
              </a:ext>
            </a:extLst>
          </p:cNvPr>
          <p:cNvSpPr/>
          <p:nvPr/>
        </p:nvSpPr>
        <p:spPr>
          <a:xfrm>
            <a:off x="3505200" y="2336881"/>
            <a:ext cx="8505819" cy="3662757"/>
          </a:xfrm>
          <a:prstGeom prst="wedgeRoundRectCallout">
            <a:avLst>
              <a:gd name="adj1" fmla="val -61791"/>
              <a:gd name="adj2" fmla="val -5445"/>
              <a:gd name="adj3" fmla="val 16667"/>
            </a:avLst>
          </a:prstGeom>
          <a:solidFill>
            <a:schemeClr val="bg1"/>
          </a:solidFill>
          <a:ln w="6350">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ヒラギノ角ゴ"/>
              <a:ea typeface="游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50EBBAF3-8932-58B2-9A32-0CB84FB8923D}"/>
              </a:ext>
            </a:extLst>
          </p:cNvPr>
          <p:cNvSpPr txBox="1"/>
          <p:nvPr/>
        </p:nvSpPr>
        <p:spPr>
          <a:xfrm>
            <a:off x="3715790" y="2403671"/>
            <a:ext cx="8078309" cy="3487938"/>
          </a:xfrm>
          <a:prstGeom prst="rect">
            <a:avLst/>
          </a:prstGeom>
          <a:noFill/>
        </p:spPr>
        <p:txBody>
          <a:bodyPr wrap="square">
            <a:spAutoFit/>
          </a:bodyPr>
          <a:lstStyle/>
          <a:p>
            <a:pPr>
              <a:lnSpc>
                <a:spcPts val="3800"/>
              </a:lnSpc>
            </a:pPr>
            <a:r>
              <a:rPr lang="ja-JP" altLang="en-US" sz="2400">
                <a:solidFill>
                  <a:srgbClr val="000000"/>
                </a:solidFill>
                <a:latin typeface="UD デジタル 教科書体 NK" panose="02020400000000000000" pitchFamily="18" charset="-128"/>
                <a:ea typeface="UD デジタル 教科書体 NK" panose="02020400000000000000" pitchFamily="18" charset="-128"/>
              </a:rPr>
              <a:t>今、彼はご自宅で</a:t>
            </a:r>
            <a:r>
              <a:rPr lang="en-US" altLang="ja-JP" sz="2400">
                <a:solidFill>
                  <a:srgbClr val="000000"/>
                </a:solidFill>
                <a:latin typeface="UD デジタル 教科書体 NK" panose="02020400000000000000" pitchFamily="18" charset="-128"/>
                <a:ea typeface="UD デジタル 教科書体 NK" panose="02020400000000000000" pitchFamily="18" charset="-128"/>
              </a:rPr>
              <a:t>82</a:t>
            </a:r>
            <a:r>
              <a:rPr lang="ja-JP" altLang="en-US" sz="2400">
                <a:solidFill>
                  <a:srgbClr val="000000"/>
                </a:solidFill>
                <a:latin typeface="UD デジタル 教科書体 NK" panose="02020400000000000000" pitchFamily="18" charset="-128"/>
                <a:ea typeface="UD デジタル 教科書体 NK" panose="02020400000000000000" pitchFamily="18" charset="-128"/>
              </a:rPr>
              <a:t>歳になるお母様を介護なさってるんですが、お母様が</a:t>
            </a:r>
            <a:r>
              <a:rPr lang="en-US" altLang="ja-JP" sz="2400">
                <a:solidFill>
                  <a:srgbClr val="000000"/>
                </a:solidFill>
                <a:latin typeface="UD デジタル 教科書体 NK" panose="02020400000000000000" pitchFamily="18" charset="-128"/>
                <a:ea typeface="UD デジタル 教科書体 NK" panose="02020400000000000000" pitchFamily="18" charset="-128"/>
              </a:rPr>
              <a:t>3</a:t>
            </a:r>
            <a:r>
              <a:rPr lang="ja-JP" altLang="en-US" sz="2400">
                <a:solidFill>
                  <a:srgbClr val="000000"/>
                </a:solidFill>
                <a:latin typeface="UD デジタル 教科書体 NK" panose="02020400000000000000" pitchFamily="18" charset="-128"/>
                <a:ea typeface="UD デジタル 教科書体 NK" panose="02020400000000000000" pitchFamily="18" charset="-128"/>
              </a:rPr>
              <a:t>か月前に階段から転落し、足を複雑骨折してしまったみたいで・・・その時もお辛かったと思うんですけど・・・今朝、また転倒され、どうやら今、同じ部分に強い痛みがあるようで・・・手術やリハビリも頑張ってなさって、最近ようやく杖をついて歩けるようになってきたところだったのに・・・。</a:t>
            </a:r>
          </a:p>
        </p:txBody>
      </p:sp>
      <p:sp>
        <p:nvSpPr>
          <p:cNvPr id="32" name="タイトル 1">
            <a:extLst>
              <a:ext uri="{FF2B5EF4-FFF2-40B4-BE49-F238E27FC236}">
                <a16:creationId xmlns:a16="http://schemas.microsoft.com/office/drawing/2014/main" id="{656B36F8-4889-DBDB-DEA4-CBA736435D93}"/>
              </a:ext>
            </a:extLst>
          </p:cNvPr>
          <p:cNvSpPr txBox="1">
            <a:spLocks/>
          </p:cNvSpPr>
          <p:nvPr/>
        </p:nvSpPr>
        <p:spPr>
          <a:xfrm>
            <a:off x="670560" y="1201825"/>
            <a:ext cx="2591639" cy="1149490"/>
          </a:xfrm>
          <a:prstGeom prst="rect">
            <a:avLst/>
          </a:prstGeom>
          <a:ln>
            <a:noFill/>
          </a:ln>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2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j-cs"/>
            </a:endParaRPr>
          </a:p>
        </p:txBody>
      </p:sp>
      <p:sp>
        <p:nvSpPr>
          <p:cNvPr id="3" name="タイトル 1">
            <a:extLst>
              <a:ext uri="{FF2B5EF4-FFF2-40B4-BE49-F238E27FC236}">
                <a16:creationId xmlns:a16="http://schemas.microsoft.com/office/drawing/2014/main" id="{0ECCD9D0-39D9-98FE-A371-45C1E9273425}"/>
              </a:ext>
            </a:extLst>
          </p:cNvPr>
          <p:cNvSpPr txBox="1">
            <a:spLocks/>
          </p:cNvSpPr>
          <p:nvPr/>
        </p:nvSpPr>
        <p:spPr>
          <a:xfrm>
            <a:off x="262193" y="935803"/>
            <a:ext cx="1385276" cy="54352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l" defTabSz="914400" rtl="0" eaLnBrk="1" fontAlgn="auto" latinLnBrk="0" hangingPunct="1">
              <a:lnSpc>
                <a:spcPts val="3200"/>
              </a:lnSpc>
              <a:spcBef>
                <a:spcPct val="0"/>
              </a:spcBef>
              <a:spcAft>
                <a:spcPts val="0"/>
              </a:spcAft>
              <a:buClrTx/>
              <a:buSzTx/>
              <a:buFontTx/>
              <a:buNone/>
              <a:tabLst/>
              <a:defRPr/>
            </a:pPr>
            <a:r>
              <a:rPr kumimoji="1" lang="en-US" altLang="ja-JP" sz="2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a:t>
            </a:r>
            <a:r>
              <a:rPr kumimoji="1" lang="ja-JP" altLang="en-US" sz="2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例題</a:t>
            </a:r>
            <a:r>
              <a:rPr kumimoji="1" lang="en-US" altLang="ja-JP" sz="2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 </a:t>
            </a:r>
          </a:p>
        </p:txBody>
      </p:sp>
      <p:sp>
        <p:nvSpPr>
          <p:cNvPr id="21" name="テキスト ボックス 20">
            <a:extLst>
              <a:ext uri="{FF2B5EF4-FFF2-40B4-BE49-F238E27FC236}">
                <a16:creationId xmlns:a16="http://schemas.microsoft.com/office/drawing/2014/main" id="{7B2DF6F9-D11B-DEE3-8906-1DE4F3FEDD25}"/>
              </a:ext>
            </a:extLst>
          </p:cNvPr>
          <p:cNvSpPr txBox="1"/>
          <p:nvPr/>
        </p:nvSpPr>
        <p:spPr>
          <a:xfrm>
            <a:off x="267509" y="91569"/>
            <a:ext cx="955465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２</a:t>
            </a:r>
            <a:r>
              <a:rPr kumimoji="1" lang="en-US" altLang="ja-JP" sz="3600" b="1"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a:t>
            </a:r>
            <a:r>
              <a:rPr kumimoji="1" lang="ja-JP" altLang="en-US" sz="3600" b="1"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２　分かりやすく伝えるコツを知る</a:t>
            </a:r>
            <a:r>
              <a:rPr lang="ja-JP" altLang="en-US" sz="3600" b="1">
                <a:solidFill>
                  <a:prstClr val="black"/>
                </a:solidFill>
                <a:latin typeface="UD デジタル 教科書体 NK-B" panose="02020700000000000000" pitchFamily="18" charset="-128"/>
                <a:ea typeface="UD デジタル 教科書体 NK-B" panose="02020700000000000000" pitchFamily="18" charset="-128"/>
              </a:rPr>
              <a:t>（文章➝文）</a:t>
            </a:r>
            <a:r>
              <a:rPr kumimoji="1" lang="ja-JP" altLang="en-US" sz="3600" b="1"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　</a:t>
            </a:r>
            <a:endParaRPr kumimoji="1" lang="ja-JP" altLang="en-US" sz="3600" b="1" i="0" u="none" strike="noStrike" kern="1200" cap="none" spc="0" normalizeH="0" baseline="0" noProof="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endParaRPr>
          </a:p>
        </p:txBody>
      </p:sp>
      <p:cxnSp>
        <p:nvCxnSpPr>
          <p:cNvPr id="7" name="直線コネクタ 6">
            <a:extLst>
              <a:ext uri="{FF2B5EF4-FFF2-40B4-BE49-F238E27FC236}">
                <a16:creationId xmlns:a16="http://schemas.microsoft.com/office/drawing/2014/main" id="{469A0109-6921-F5A7-F84F-661488703D7A}"/>
              </a:ext>
            </a:extLst>
          </p:cNvPr>
          <p:cNvCxnSpPr/>
          <p:nvPr/>
        </p:nvCxnSpPr>
        <p:spPr>
          <a:xfrm flipH="1">
            <a:off x="4729152" y="2960915"/>
            <a:ext cx="315686" cy="4680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63E717B1-FF89-BFDC-6C1F-95313D0E314E}"/>
              </a:ext>
            </a:extLst>
          </p:cNvPr>
          <p:cNvCxnSpPr/>
          <p:nvPr/>
        </p:nvCxnSpPr>
        <p:spPr>
          <a:xfrm flipH="1">
            <a:off x="5513926" y="3913597"/>
            <a:ext cx="315686" cy="4680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0150E1CD-1569-5756-5D67-F0E2AB53059A}"/>
              </a:ext>
            </a:extLst>
          </p:cNvPr>
          <p:cNvCxnSpPr/>
          <p:nvPr/>
        </p:nvCxnSpPr>
        <p:spPr>
          <a:xfrm flipH="1">
            <a:off x="7088330" y="3454863"/>
            <a:ext cx="315686" cy="4680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7561BD2A-14F8-0E0E-8962-A0D0508295C8}"/>
              </a:ext>
            </a:extLst>
          </p:cNvPr>
          <p:cNvCxnSpPr/>
          <p:nvPr/>
        </p:nvCxnSpPr>
        <p:spPr>
          <a:xfrm flipH="1">
            <a:off x="9379124" y="3919779"/>
            <a:ext cx="315686" cy="4680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4074ECB1-98AD-92B5-47BC-703D238CCD2B}"/>
              </a:ext>
            </a:extLst>
          </p:cNvPr>
          <p:cNvCxnSpPr/>
          <p:nvPr/>
        </p:nvCxnSpPr>
        <p:spPr>
          <a:xfrm flipH="1">
            <a:off x="9694810" y="2986778"/>
            <a:ext cx="315686" cy="4680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a:extLst>
              <a:ext uri="{FF2B5EF4-FFF2-40B4-BE49-F238E27FC236}">
                <a16:creationId xmlns:a16="http://schemas.microsoft.com/office/drawing/2014/main" id="{C746E499-1AD1-6F9A-ED24-FEB6D67B5DC7}"/>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400" b="0" i="0" u="none" strike="noStrike" kern="1200" cap="none" spc="0" normalizeH="0" baseline="0" noProof="0">
              <a:ln>
                <a:noFill/>
              </a:ln>
              <a:solidFill>
                <a:srgbClr val="E7E6E6">
                  <a:lumMod val="25000"/>
                </a:srgbClr>
              </a:solidFill>
              <a:effectLst/>
              <a:uLnTx/>
              <a:uFillTx/>
              <a:latin typeface="Calibri"/>
              <a:ea typeface="ＭＳ Ｐゴシック" panose="020B0600070205080204" pitchFamily="50" charset="-128"/>
              <a:cs typeface="+mn-cs"/>
            </a:endParaRPr>
          </a:p>
        </p:txBody>
      </p:sp>
      <p:cxnSp>
        <p:nvCxnSpPr>
          <p:cNvPr id="23" name="直線コネクタ 22">
            <a:extLst>
              <a:ext uri="{FF2B5EF4-FFF2-40B4-BE49-F238E27FC236}">
                <a16:creationId xmlns:a16="http://schemas.microsoft.com/office/drawing/2014/main" id="{B4C0C178-6F74-AE2B-8D96-7FB3652752F6}"/>
              </a:ext>
            </a:extLst>
          </p:cNvPr>
          <p:cNvCxnSpPr/>
          <p:nvPr/>
        </p:nvCxnSpPr>
        <p:spPr>
          <a:xfrm flipH="1">
            <a:off x="8952379" y="4482148"/>
            <a:ext cx="315686" cy="4680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158FFA9B-02A5-A20F-7DB3-A14F01D20420}"/>
              </a:ext>
            </a:extLst>
          </p:cNvPr>
          <p:cNvSpPr txBox="1"/>
          <p:nvPr/>
        </p:nvSpPr>
        <p:spPr>
          <a:xfrm>
            <a:off x="1450916" y="990011"/>
            <a:ext cx="9983060" cy="1292662"/>
          </a:xfrm>
          <a:prstGeom prst="rect">
            <a:avLst/>
          </a:prstGeom>
          <a:noFill/>
        </p:spPr>
        <p:txBody>
          <a:bodyPr wrap="square">
            <a:spAutoFit/>
          </a:bodyPr>
          <a:lstStyle/>
          <a:p>
            <a:r>
              <a:rPr lang="ja-JP" altLang="en-US" sz="2600">
                <a:latin typeface="UD デジタル 教科書体 NK" panose="02020400000000000000" pitchFamily="18" charset="-128"/>
                <a:ea typeface="UD デジタル 教科書体 NK" panose="02020400000000000000" pitchFamily="18" charset="-128"/>
              </a:rPr>
              <a:t> 日本語が少しわかる外国人（本人・家族）と付き添いの人が受付に来ました。</a:t>
            </a:r>
            <a:r>
              <a:rPr lang="en-US" altLang="ja-JP" sz="2600">
                <a:latin typeface="UD デジタル 教科書体 NK" panose="02020400000000000000" pitchFamily="18" charset="-128"/>
                <a:ea typeface="UD デジタル 教科書体 NK" panose="02020400000000000000" pitchFamily="18" charset="-128"/>
              </a:rPr>
              <a:t> </a:t>
            </a:r>
            <a:r>
              <a:rPr lang="ja-JP" altLang="en-US" sz="2600">
                <a:latin typeface="UD デジタル 教科書体 NK" panose="02020400000000000000" pitchFamily="18" charset="-128"/>
                <a:ea typeface="UD デジタル 教科書体 NK" panose="02020400000000000000" pitchFamily="18" charset="-128"/>
              </a:rPr>
              <a:t>付き添いの人の説明内容をまとめて、「やさしい日本語」で概要を外国人親子（本人・息子）に確認します。</a:t>
            </a:r>
          </a:p>
        </p:txBody>
      </p:sp>
      <p:cxnSp>
        <p:nvCxnSpPr>
          <p:cNvPr id="30" name="直線コネクタ 29">
            <a:extLst>
              <a:ext uri="{FF2B5EF4-FFF2-40B4-BE49-F238E27FC236}">
                <a16:creationId xmlns:a16="http://schemas.microsoft.com/office/drawing/2014/main" id="{A6E00657-CB91-442B-6AC0-D7F8B0BC0807}"/>
              </a:ext>
            </a:extLst>
          </p:cNvPr>
          <p:cNvCxnSpPr/>
          <p:nvPr/>
        </p:nvCxnSpPr>
        <p:spPr>
          <a:xfrm flipH="1">
            <a:off x="6488893" y="4878880"/>
            <a:ext cx="315686" cy="4680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08146D5D-FC47-BA3F-A25B-D538292CB51F}"/>
              </a:ext>
            </a:extLst>
          </p:cNvPr>
          <p:cNvCxnSpPr/>
          <p:nvPr/>
        </p:nvCxnSpPr>
        <p:spPr>
          <a:xfrm flipH="1">
            <a:off x="8285776" y="5406721"/>
            <a:ext cx="315686" cy="4680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A0A7FA9F-8A3D-3779-611C-61EA9A17C8B9}"/>
              </a:ext>
            </a:extLst>
          </p:cNvPr>
          <p:cNvCxnSpPr>
            <a:cxnSpLocks/>
          </p:cNvCxnSpPr>
          <p:nvPr/>
        </p:nvCxnSpPr>
        <p:spPr>
          <a:xfrm>
            <a:off x="1450916" y="737900"/>
            <a:ext cx="8055566"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8" name="グループ化 17">
            <a:extLst>
              <a:ext uri="{FF2B5EF4-FFF2-40B4-BE49-F238E27FC236}">
                <a16:creationId xmlns:a16="http://schemas.microsoft.com/office/drawing/2014/main" id="{CFE549A1-1936-B4A1-20B9-28BA3FABD8F2}"/>
              </a:ext>
            </a:extLst>
          </p:cNvPr>
          <p:cNvGrpSpPr/>
          <p:nvPr/>
        </p:nvGrpSpPr>
        <p:grpSpPr>
          <a:xfrm>
            <a:off x="404496" y="5524933"/>
            <a:ext cx="11383007" cy="1258791"/>
            <a:chOff x="383784" y="5507640"/>
            <a:chExt cx="11383007" cy="1258791"/>
          </a:xfrm>
        </p:grpSpPr>
        <p:sp>
          <p:nvSpPr>
            <p:cNvPr id="15" name="タイトル 1">
              <a:extLst>
                <a:ext uri="{FF2B5EF4-FFF2-40B4-BE49-F238E27FC236}">
                  <a16:creationId xmlns:a16="http://schemas.microsoft.com/office/drawing/2014/main" id="{155E86BA-D716-35C1-BCB4-DD6FF82242CA}"/>
                </a:ext>
              </a:extLst>
            </p:cNvPr>
            <p:cNvSpPr txBox="1">
              <a:spLocks/>
            </p:cNvSpPr>
            <p:nvPr/>
          </p:nvSpPr>
          <p:spPr>
            <a:xfrm>
              <a:off x="383784" y="6179050"/>
              <a:ext cx="10829031" cy="587381"/>
            </a:xfrm>
            <a:prstGeom prst="rect">
              <a:avLst/>
            </a:prstGeom>
            <a:solidFill>
              <a:srgbClr val="FFFFCC"/>
            </a:solid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まず、</a:t>
              </a:r>
              <a:r>
                <a:rPr kumimoji="1" lang="ja-JP" altLang="en-US" sz="2800" b="1" i="0" u="sng"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文章を「</a:t>
              </a:r>
              <a:r>
                <a:rPr kumimoji="1" lang="ja-JP" altLang="en-US" sz="2800" b="1" i="0" u="sng" strike="noStrike" kern="1200" cap="none" spc="0" normalizeH="0" baseline="0" noProof="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j-cs"/>
                </a:rPr>
                <a:t>述語</a:t>
              </a:r>
              <a:r>
                <a:rPr kumimoji="1" lang="ja-JP" altLang="en-US" sz="2400" b="1" i="0" u="sng" strike="noStrike" kern="1200" cap="none" spc="0" normalizeH="0" baseline="0" noProof="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j-cs"/>
                </a:rPr>
                <a:t>（です／ます）</a:t>
              </a:r>
              <a:r>
                <a:rPr kumimoji="1" lang="ja-JP" altLang="en-US" sz="2800" b="1" i="0" u="sng"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」付近で区切ってみましょう。</a:t>
              </a:r>
              <a:endParaRPr kumimoji="1" lang="ja-JP" altLang="en-US" sz="2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pic>
          <p:nvPicPr>
            <p:cNvPr id="20" name="図 19" descr="アイコン&#10;&#10;自動的に生成された説明">
              <a:extLst>
                <a:ext uri="{FF2B5EF4-FFF2-40B4-BE49-F238E27FC236}">
                  <a16:creationId xmlns:a16="http://schemas.microsoft.com/office/drawing/2014/main" id="{802AF080-0929-483D-1D12-F2413015DAC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8362677">
              <a:off x="10626638" y="5470433"/>
              <a:ext cx="1102945" cy="1177360"/>
            </a:xfrm>
            <a:prstGeom prst="rect">
              <a:avLst/>
            </a:prstGeom>
          </p:spPr>
        </p:pic>
      </p:grpSp>
    </p:spTree>
    <p:extLst>
      <p:ext uri="{BB962C8B-B14F-4D97-AF65-F5344CB8AC3E}">
        <p14:creationId xmlns:p14="http://schemas.microsoft.com/office/powerpoint/2010/main" val="20166436"/>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29A477-FF6E-826C-4392-99C384D2BDF0}"/>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AADE1CE7-3447-D405-F927-8947BB9A7967}"/>
              </a:ext>
            </a:extLst>
          </p:cNvPr>
          <p:cNvPicPr>
            <a:picLocks noChangeAspect="1"/>
          </p:cNvPicPr>
          <p:nvPr/>
        </p:nvPicPr>
        <p:blipFill>
          <a:blip r:embed="rId3"/>
          <a:stretch>
            <a:fillRect/>
          </a:stretch>
        </p:blipFill>
        <p:spPr>
          <a:xfrm>
            <a:off x="9753600" y="180630"/>
            <a:ext cx="1810408" cy="1476646"/>
          </a:xfrm>
          <a:prstGeom prst="rect">
            <a:avLst/>
          </a:prstGeom>
        </p:spPr>
      </p:pic>
      <p:sp>
        <p:nvSpPr>
          <p:cNvPr id="5" name="テキスト ボックス 4">
            <a:extLst>
              <a:ext uri="{FF2B5EF4-FFF2-40B4-BE49-F238E27FC236}">
                <a16:creationId xmlns:a16="http://schemas.microsoft.com/office/drawing/2014/main" id="{A216AC26-8137-4232-205C-0B0B0530E48C}"/>
              </a:ext>
            </a:extLst>
          </p:cNvPr>
          <p:cNvSpPr txBox="1"/>
          <p:nvPr/>
        </p:nvSpPr>
        <p:spPr>
          <a:xfrm>
            <a:off x="2087487" y="1841587"/>
            <a:ext cx="9212082" cy="580159"/>
          </a:xfrm>
          <a:prstGeom prst="rect">
            <a:avLst/>
          </a:prstGeom>
          <a:noFill/>
        </p:spPr>
        <p:txBody>
          <a:bodyPr wrap="square">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endParaRPr kumimoji="1" lang="ja-JP" altLang="en-US" sz="2800" b="0" i="0" u="none" strike="noStrike" kern="1200" cap="none" spc="0" normalizeH="0" baseline="0" noProof="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8" name="テキスト ボックス 7">
            <a:extLst>
              <a:ext uri="{FF2B5EF4-FFF2-40B4-BE49-F238E27FC236}">
                <a16:creationId xmlns:a16="http://schemas.microsoft.com/office/drawing/2014/main" id="{457ABC1F-6E8B-9263-567B-B9B5F2C65CB3}"/>
              </a:ext>
            </a:extLst>
          </p:cNvPr>
          <p:cNvSpPr txBox="1"/>
          <p:nvPr/>
        </p:nvSpPr>
        <p:spPr>
          <a:xfrm>
            <a:off x="267510" y="0"/>
            <a:ext cx="6133290" cy="6024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２</a:t>
            </a:r>
            <a:r>
              <a:rPr kumimoji="1" lang="en-US" altLang="ja-JP"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.2</a:t>
            </a:r>
            <a:r>
              <a:rPr kumimoji="1" lang="ja-JP" altLang="en-US"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「はさみの法則」 ➡ は </a:t>
            </a:r>
            <a:r>
              <a:rPr kumimoji="1" lang="ja-JP" altLang="en-US" sz="3200" b="1" i="0" u="none"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さ</a:t>
            </a:r>
            <a:r>
              <a:rPr kumimoji="1" lang="ja-JP" altLang="en-US"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1" i="0" u="none"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み</a:t>
            </a:r>
            <a:endParaRPr kumimoji="1" lang="ja-JP" altLang="en-US" sz="2400" b="1" i="0" u="none"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nvGrpSpPr>
          <p:cNvPr id="2" name="グループ化 1">
            <a:extLst>
              <a:ext uri="{FF2B5EF4-FFF2-40B4-BE49-F238E27FC236}">
                <a16:creationId xmlns:a16="http://schemas.microsoft.com/office/drawing/2014/main" id="{24C18111-EDDF-9A89-4646-8F903A894574}"/>
              </a:ext>
            </a:extLst>
          </p:cNvPr>
          <p:cNvGrpSpPr/>
          <p:nvPr/>
        </p:nvGrpSpPr>
        <p:grpSpPr>
          <a:xfrm>
            <a:off x="-152400" y="603541"/>
            <a:ext cx="10166020" cy="827315"/>
            <a:chOff x="-152400" y="602477"/>
            <a:chExt cx="10166020" cy="827315"/>
          </a:xfrm>
        </p:grpSpPr>
        <p:sp>
          <p:nvSpPr>
            <p:cNvPr id="7" name="タイトル 1">
              <a:extLst>
                <a:ext uri="{FF2B5EF4-FFF2-40B4-BE49-F238E27FC236}">
                  <a16:creationId xmlns:a16="http://schemas.microsoft.com/office/drawing/2014/main" id="{926197BA-2044-E6F6-F736-7C7BC4868489}"/>
                </a:ext>
              </a:extLst>
            </p:cNvPr>
            <p:cNvSpPr txBox="1">
              <a:spLocks/>
            </p:cNvSpPr>
            <p:nvPr/>
          </p:nvSpPr>
          <p:spPr>
            <a:xfrm>
              <a:off x="-152400" y="602477"/>
              <a:ext cx="10166020" cy="827315"/>
            </a:xfrm>
            <a:prstGeom prst="rect">
              <a:avLst/>
            </a:prstGeom>
            <a:noFill/>
            <a:ln>
              <a:noFill/>
            </a:ln>
          </p:spPr>
          <p:txBody>
            <a:bodyPr vert="horz" lIns="91440" tIns="45720" rIns="91440" bIns="45720" rtlCol="0" anchor="ctr">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32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en-US" altLang="ja-JP" sz="32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Step</a:t>
              </a:r>
              <a:r>
                <a:rPr kumimoji="1" lang="ja-JP" altLang="en-US" sz="32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１</a:t>
              </a:r>
              <a:r>
                <a:rPr kumimoji="1" lang="en-US" altLang="ja-JP" sz="32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a:t>
              </a:r>
              <a:r>
                <a:rPr kumimoji="1" lang="ja-JP" altLang="en-US" sz="32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3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文章を</a:t>
              </a:r>
              <a:r>
                <a:rPr kumimoji="1" lang="ja-JP" altLang="en-US" sz="36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短く分けて、言い切る形</a:t>
              </a:r>
              <a:r>
                <a:rPr kumimoji="1" lang="ja-JP" altLang="en-US" sz="3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にする</a:t>
              </a:r>
              <a:endParaRPr kumimoji="1" lang="ja-JP" altLang="en-US" sz="3200" b="0" i="0" u="none" strike="noStrike" kern="1200" cap="none" spc="0" normalizeH="0" baseline="0" noProof="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j-cs"/>
              </a:endParaRPr>
            </a:p>
          </p:txBody>
        </p:sp>
        <p:cxnSp>
          <p:nvCxnSpPr>
            <p:cNvPr id="18" name="直線コネクタ 17">
              <a:extLst>
                <a:ext uri="{FF2B5EF4-FFF2-40B4-BE49-F238E27FC236}">
                  <a16:creationId xmlns:a16="http://schemas.microsoft.com/office/drawing/2014/main" id="{8AA4DECF-5246-AC29-F0B5-BBB817BB7913}"/>
                </a:ext>
              </a:extLst>
            </p:cNvPr>
            <p:cNvCxnSpPr>
              <a:cxnSpLocks/>
            </p:cNvCxnSpPr>
            <p:nvPr/>
          </p:nvCxnSpPr>
          <p:spPr>
            <a:xfrm>
              <a:off x="1963149" y="1294336"/>
              <a:ext cx="7638051"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1" name="四角形: 角を丸くする 20">
            <a:extLst>
              <a:ext uri="{FF2B5EF4-FFF2-40B4-BE49-F238E27FC236}">
                <a16:creationId xmlns:a16="http://schemas.microsoft.com/office/drawing/2014/main" id="{E5B39135-B0B8-A75C-E114-E4099FF6B00F}"/>
              </a:ext>
            </a:extLst>
          </p:cNvPr>
          <p:cNvSpPr/>
          <p:nvPr/>
        </p:nvSpPr>
        <p:spPr>
          <a:xfrm>
            <a:off x="271275" y="1749174"/>
            <a:ext cx="11028294" cy="4504750"/>
          </a:xfrm>
          <a:prstGeom prst="roundRect">
            <a:avLst>
              <a:gd name="adj" fmla="val 7186"/>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 name="スライド番号プレースホルダー 5">
            <a:extLst>
              <a:ext uri="{FF2B5EF4-FFF2-40B4-BE49-F238E27FC236}">
                <a16:creationId xmlns:a16="http://schemas.microsoft.com/office/drawing/2014/main" id="{DF1FB2FC-0CF6-A1E7-1010-731A4753D0EA}"/>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400" b="0" i="0" u="none" strike="noStrike" kern="1200" cap="none" spc="0" normalizeH="0" baseline="0" noProof="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
        <p:nvSpPr>
          <p:cNvPr id="30" name="テキスト ボックス 29">
            <a:extLst>
              <a:ext uri="{FF2B5EF4-FFF2-40B4-BE49-F238E27FC236}">
                <a16:creationId xmlns:a16="http://schemas.microsoft.com/office/drawing/2014/main" id="{9075CF4D-1686-22E0-0584-9D98C056CCDA}"/>
              </a:ext>
            </a:extLst>
          </p:cNvPr>
          <p:cNvSpPr txBox="1"/>
          <p:nvPr/>
        </p:nvSpPr>
        <p:spPr>
          <a:xfrm>
            <a:off x="564535" y="1938253"/>
            <a:ext cx="10479228" cy="4235006"/>
          </a:xfrm>
          <a:prstGeom prst="rect">
            <a:avLst/>
          </a:prstGeom>
          <a:noFill/>
        </p:spPr>
        <p:txBody>
          <a:bodyPr wrap="square">
            <a:spAutoFit/>
          </a:bodyPr>
          <a:lstStyle/>
          <a:p>
            <a:pPr>
              <a:lnSpc>
                <a:spcPts val="3600"/>
              </a:lnSpc>
            </a:pPr>
            <a:r>
              <a:rPr lang="ja-JP" altLang="en-US" sz="2800">
                <a:solidFill>
                  <a:srgbClr val="000000"/>
                </a:solidFill>
                <a:latin typeface="UD デジタル 教科書体 NK" panose="02020400000000000000" pitchFamily="18" charset="-128"/>
                <a:ea typeface="UD デジタル 教科書体 NK" panose="02020400000000000000" pitchFamily="18" charset="-128"/>
              </a:rPr>
              <a:t>① 今、彼はご自宅で</a:t>
            </a:r>
            <a:r>
              <a:rPr lang="en-US" altLang="ja-JP" sz="2800">
                <a:solidFill>
                  <a:srgbClr val="000000"/>
                </a:solidFill>
                <a:latin typeface="UD デジタル 教科書体 NK" panose="02020400000000000000" pitchFamily="18" charset="-128"/>
                <a:ea typeface="UD デジタル 教科書体 NK" panose="02020400000000000000" pitchFamily="18" charset="-128"/>
              </a:rPr>
              <a:t>82</a:t>
            </a:r>
            <a:r>
              <a:rPr lang="ja-JP" altLang="en-US" sz="2800">
                <a:solidFill>
                  <a:srgbClr val="000000"/>
                </a:solidFill>
                <a:latin typeface="UD デジタル 教科書体 NK" panose="02020400000000000000" pitchFamily="18" charset="-128"/>
                <a:ea typeface="UD デジタル 教科書体 NK" panose="02020400000000000000" pitchFamily="18" charset="-128"/>
              </a:rPr>
              <a:t>歳になるお母様を介護なさってるんです。</a:t>
            </a:r>
            <a:endParaRPr lang="en-US" altLang="ja-JP" sz="2800">
              <a:solidFill>
                <a:srgbClr val="000000"/>
              </a:solidFill>
              <a:latin typeface="UD デジタル 教科書体 NK" panose="02020400000000000000" pitchFamily="18" charset="-128"/>
              <a:ea typeface="UD デジタル 教科書体 NK" panose="02020400000000000000" pitchFamily="18" charset="-128"/>
            </a:endParaRPr>
          </a:p>
          <a:p>
            <a:pPr>
              <a:lnSpc>
                <a:spcPts val="3600"/>
              </a:lnSpc>
            </a:pPr>
            <a:r>
              <a:rPr lang="ja-JP" altLang="en-US" sz="2800">
                <a:solidFill>
                  <a:srgbClr val="000000"/>
                </a:solidFill>
                <a:latin typeface="UD デジタル 教科書体 NK" panose="02020400000000000000" pitchFamily="18" charset="-128"/>
                <a:ea typeface="UD デジタル 教科書体 NK" panose="02020400000000000000" pitchFamily="18" charset="-128"/>
              </a:rPr>
              <a:t>② お母様が</a:t>
            </a:r>
            <a:r>
              <a:rPr lang="en-US" altLang="ja-JP" sz="2800">
                <a:solidFill>
                  <a:srgbClr val="000000"/>
                </a:solidFill>
                <a:latin typeface="UD デジタル 教科書体 NK" panose="02020400000000000000" pitchFamily="18" charset="-128"/>
                <a:ea typeface="UD デジタル 教科書体 NK" panose="02020400000000000000" pitchFamily="18" charset="-128"/>
              </a:rPr>
              <a:t>3</a:t>
            </a:r>
            <a:r>
              <a:rPr lang="ja-JP" altLang="en-US" sz="2800">
                <a:solidFill>
                  <a:srgbClr val="000000"/>
                </a:solidFill>
                <a:latin typeface="UD デジタル 教科書体 NK" panose="02020400000000000000" pitchFamily="18" charset="-128"/>
                <a:ea typeface="UD デジタル 教科書体 NK" panose="02020400000000000000" pitchFamily="18" charset="-128"/>
              </a:rPr>
              <a:t>か月前に階段から転落しました。</a:t>
            </a:r>
            <a:endParaRPr lang="en-US" altLang="ja-JP" sz="2800">
              <a:solidFill>
                <a:srgbClr val="000000"/>
              </a:solidFill>
              <a:latin typeface="UD デジタル 教科書体 NK" panose="02020400000000000000" pitchFamily="18" charset="-128"/>
              <a:ea typeface="UD デジタル 教科書体 NK" panose="02020400000000000000" pitchFamily="18" charset="-128"/>
            </a:endParaRPr>
          </a:p>
          <a:p>
            <a:pPr>
              <a:lnSpc>
                <a:spcPts val="3600"/>
              </a:lnSpc>
            </a:pPr>
            <a:r>
              <a:rPr lang="ja-JP" altLang="en-US" sz="2800">
                <a:solidFill>
                  <a:srgbClr val="000000"/>
                </a:solidFill>
                <a:latin typeface="UD デジタル 教科書体 NK" panose="02020400000000000000" pitchFamily="18" charset="-128"/>
                <a:ea typeface="UD デジタル 教科書体 NK" panose="02020400000000000000" pitchFamily="18" charset="-128"/>
              </a:rPr>
              <a:t>③ 足を複雑骨折してしまったみたいです。</a:t>
            </a:r>
            <a:endParaRPr lang="en-US" altLang="ja-JP" sz="2800">
              <a:solidFill>
                <a:srgbClr val="000000"/>
              </a:solidFill>
              <a:latin typeface="UD デジタル 教科書体 NK" panose="02020400000000000000" pitchFamily="18" charset="-128"/>
              <a:ea typeface="UD デジタル 教科書体 NK" panose="02020400000000000000" pitchFamily="18" charset="-128"/>
            </a:endParaRPr>
          </a:p>
          <a:p>
            <a:pPr>
              <a:lnSpc>
                <a:spcPts val="3600"/>
              </a:lnSpc>
            </a:pPr>
            <a:r>
              <a:rPr lang="ja-JP" altLang="en-US" sz="2800">
                <a:solidFill>
                  <a:srgbClr val="000000"/>
                </a:solidFill>
                <a:latin typeface="UD デジタル 教科書体 NK" panose="02020400000000000000" pitchFamily="18" charset="-128"/>
                <a:ea typeface="UD デジタル 教科書体 NK" panose="02020400000000000000" pitchFamily="18" charset="-128"/>
              </a:rPr>
              <a:t>④ その時もお辛かったと思うんです。</a:t>
            </a:r>
            <a:endParaRPr lang="en-US" altLang="ja-JP" sz="2800">
              <a:solidFill>
                <a:srgbClr val="000000"/>
              </a:solidFill>
              <a:latin typeface="UD デジタル 教科書体 NK" panose="02020400000000000000" pitchFamily="18" charset="-128"/>
              <a:ea typeface="UD デジタル 教科書体 NK" panose="02020400000000000000" pitchFamily="18" charset="-128"/>
            </a:endParaRPr>
          </a:p>
          <a:p>
            <a:pPr>
              <a:lnSpc>
                <a:spcPts val="3600"/>
              </a:lnSpc>
            </a:pPr>
            <a:r>
              <a:rPr lang="ja-JP" altLang="en-US" sz="2800">
                <a:solidFill>
                  <a:srgbClr val="000000"/>
                </a:solidFill>
                <a:latin typeface="UD デジタル 教科書体 NK" panose="02020400000000000000" pitchFamily="18" charset="-128"/>
                <a:ea typeface="UD デジタル 教科書体 NK" panose="02020400000000000000" pitchFamily="18" charset="-128"/>
              </a:rPr>
              <a:t>⑤ 今朝、また転倒されました。</a:t>
            </a:r>
            <a:endParaRPr lang="en-US" altLang="ja-JP" sz="2800">
              <a:solidFill>
                <a:srgbClr val="000000"/>
              </a:solidFill>
              <a:latin typeface="UD デジタル 教科書体 NK" panose="02020400000000000000" pitchFamily="18" charset="-128"/>
              <a:ea typeface="UD デジタル 教科書体 NK" panose="02020400000000000000" pitchFamily="18" charset="-128"/>
            </a:endParaRPr>
          </a:p>
          <a:p>
            <a:pPr>
              <a:lnSpc>
                <a:spcPts val="3600"/>
              </a:lnSpc>
            </a:pPr>
            <a:r>
              <a:rPr lang="ja-JP" altLang="en-US" sz="2800">
                <a:solidFill>
                  <a:srgbClr val="000000"/>
                </a:solidFill>
                <a:latin typeface="UD デジタル 教科書体 NK" panose="02020400000000000000" pitchFamily="18" charset="-128"/>
                <a:ea typeface="UD デジタル 教科書体 NK" panose="02020400000000000000" pitchFamily="18" charset="-128"/>
              </a:rPr>
              <a:t>⑥ どうやら今、同じ部分に痛みがあるようです。</a:t>
            </a:r>
            <a:endParaRPr lang="en-US" altLang="ja-JP" sz="2800">
              <a:solidFill>
                <a:srgbClr val="000000"/>
              </a:solidFill>
              <a:latin typeface="UD デジタル 教科書体 NK" panose="02020400000000000000" pitchFamily="18" charset="-128"/>
              <a:ea typeface="UD デジタル 教科書体 NK" panose="02020400000000000000" pitchFamily="18" charset="-128"/>
            </a:endParaRPr>
          </a:p>
          <a:p>
            <a:pPr>
              <a:lnSpc>
                <a:spcPts val="3600"/>
              </a:lnSpc>
            </a:pPr>
            <a:r>
              <a:rPr lang="ja-JP" altLang="en-US" sz="2800">
                <a:solidFill>
                  <a:srgbClr val="000000"/>
                </a:solidFill>
                <a:latin typeface="UD デジタル 教科書体 NK" panose="02020400000000000000" pitchFamily="18" charset="-128"/>
                <a:ea typeface="UD デジタル 教科書体 NK" panose="02020400000000000000" pitchFamily="18" charset="-128"/>
              </a:rPr>
              <a:t>⑦ 手術やリハビリも頑張ってなさいました。</a:t>
            </a:r>
            <a:endParaRPr lang="en-US" altLang="ja-JP" sz="2800">
              <a:solidFill>
                <a:srgbClr val="000000"/>
              </a:solidFill>
              <a:latin typeface="UD デジタル 教科書体 NK" panose="02020400000000000000" pitchFamily="18" charset="-128"/>
              <a:ea typeface="UD デジタル 教科書体 NK" panose="02020400000000000000" pitchFamily="18" charset="-128"/>
            </a:endParaRPr>
          </a:p>
          <a:p>
            <a:pPr>
              <a:lnSpc>
                <a:spcPts val="3600"/>
              </a:lnSpc>
            </a:pPr>
            <a:r>
              <a:rPr lang="ja-JP" altLang="en-US" sz="2800">
                <a:solidFill>
                  <a:srgbClr val="000000"/>
                </a:solidFill>
                <a:latin typeface="UD デジタル 教科書体 NK" panose="02020400000000000000" pitchFamily="18" charset="-128"/>
                <a:ea typeface="UD デジタル 教科書体 NK" panose="02020400000000000000" pitchFamily="18" charset="-128"/>
              </a:rPr>
              <a:t>⑧ 最近ようやく杖をついて歩けるように</a:t>
            </a:r>
            <a:endParaRPr lang="en-US" altLang="ja-JP" sz="2800">
              <a:solidFill>
                <a:srgbClr val="000000"/>
              </a:solidFill>
              <a:latin typeface="UD デジタル 教科書体 NK" panose="02020400000000000000" pitchFamily="18" charset="-128"/>
              <a:ea typeface="UD デジタル 教科書体 NK" panose="02020400000000000000" pitchFamily="18" charset="-128"/>
            </a:endParaRPr>
          </a:p>
          <a:p>
            <a:pPr>
              <a:lnSpc>
                <a:spcPts val="3600"/>
              </a:lnSpc>
            </a:pPr>
            <a:r>
              <a:rPr lang="en-US" altLang="ja-JP" sz="2800">
                <a:solidFill>
                  <a:srgbClr val="000000"/>
                </a:solidFill>
                <a:latin typeface="UD デジタル 教科書体 NK" panose="02020400000000000000" pitchFamily="18" charset="-128"/>
                <a:ea typeface="UD デジタル 教科書体 NK" panose="02020400000000000000" pitchFamily="18" charset="-128"/>
              </a:rPr>
              <a:t>    </a:t>
            </a:r>
            <a:r>
              <a:rPr lang="ja-JP" altLang="en-US" sz="2800">
                <a:solidFill>
                  <a:srgbClr val="000000"/>
                </a:solidFill>
                <a:latin typeface="UD デジタル 教科書体 NK" panose="02020400000000000000" pitchFamily="18" charset="-128"/>
                <a:ea typeface="UD デジタル 教科書体 NK" panose="02020400000000000000" pitchFamily="18" charset="-128"/>
              </a:rPr>
              <a:t>なってきたところでした。</a:t>
            </a:r>
          </a:p>
        </p:txBody>
      </p:sp>
      <p:pic>
        <p:nvPicPr>
          <p:cNvPr id="24" name="図 23" descr="The image depicts an elderly couple sitting closely together, possibly in a contemplative or concerned pose.&#10;&#10;AI 生成コンテンツは誤りを含む可能性があります。">
            <a:extLst>
              <a:ext uri="{FF2B5EF4-FFF2-40B4-BE49-F238E27FC236}">
                <a16:creationId xmlns:a16="http://schemas.microsoft.com/office/drawing/2014/main" id="{5AD6254C-F3DC-FDFD-E4D9-8CC21848C02F}"/>
              </a:ext>
            </a:extLst>
          </p:cNvPr>
          <p:cNvPicPr>
            <a:picLocks noChangeAspect="1"/>
          </p:cNvPicPr>
          <p:nvPr/>
        </p:nvPicPr>
        <p:blipFill>
          <a:blip r:embed="rId4"/>
          <a:srcRect l="6199" t="6038" b="32697"/>
          <a:stretch>
            <a:fillRect/>
          </a:stretch>
        </p:blipFill>
        <p:spPr>
          <a:xfrm>
            <a:off x="9220200" y="4874991"/>
            <a:ext cx="2635865" cy="1646237"/>
          </a:xfrm>
          <a:prstGeom prst="flowChartTerminator">
            <a:avLst/>
          </a:prstGeom>
          <a:ln w="57150">
            <a:solidFill>
              <a:schemeClr val="accent2">
                <a:lumMod val="75000"/>
              </a:schemeClr>
            </a:solidFill>
          </a:ln>
        </p:spPr>
      </p:pic>
    </p:spTree>
    <p:extLst>
      <p:ext uri="{BB962C8B-B14F-4D97-AF65-F5344CB8AC3E}">
        <p14:creationId xmlns:p14="http://schemas.microsoft.com/office/powerpoint/2010/main" val="205563617"/>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59A602-53EF-0D64-F16F-25819AB69721}"/>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0F55D702-CE8B-543D-1760-235AF2946374}"/>
              </a:ext>
            </a:extLst>
          </p:cNvPr>
          <p:cNvSpPr txBox="1"/>
          <p:nvPr/>
        </p:nvSpPr>
        <p:spPr>
          <a:xfrm>
            <a:off x="267510" y="0"/>
            <a:ext cx="582849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２</a:t>
            </a:r>
            <a:r>
              <a:rPr kumimoji="1" lang="en-US" altLang="ja-JP"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.2</a:t>
            </a:r>
            <a:r>
              <a:rPr kumimoji="1" lang="ja-JP" altLang="en-US"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「はさみの法則」 ➡ は さ </a:t>
            </a:r>
            <a:r>
              <a:rPr kumimoji="1" lang="ja-JP" altLang="en-US" sz="3200" b="1" i="0" u="none"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み</a:t>
            </a:r>
            <a:endParaRPr kumimoji="1" lang="ja-JP" altLang="en-US" sz="2400" b="1" i="0" u="none"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nvGrpSpPr>
          <p:cNvPr id="40" name="グループ化 39">
            <a:extLst>
              <a:ext uri="{FF2B5EF4-FFF2-40B4-BE49-F238E27FC236}">
                <a16:creationId xmlns:a16="http://schemas.microsoft.com/office/drawing/2014/main" id="{76C96DEA-A863-F45D-AF3C-8E29D219EEC7}"/>
              </a:ext>
            </a:extLst>
          </p:cNvPr>
          <p:cNvGrpSpPr/>
          <p:nvPr/>
        </p:nvGrpSpPr>
        <p:grpSpPr>
          <a:xfrm>
            <a:off x="-381000" y="597436"/>
            <a:ext cx="11040248" cy="792000"/>
            <a:chOff x="519055" y="753898"/>
            <a:chExt cx="10380824" cy="792000"/>
          </a:xfrm>
        </p:grpSpPr>
        <p:sp>
          <p:nvSpPr>
            <p:cNvPr id="7" name="タイトル 1">
              <a:extLst>
                <a:ext uri="{FF2B5EF4-FFF2-40B4-BE49-F238E27FC236}">
                  <a16:creationId xmlns:a16="http://schemas.microsoft.com/office/drawing/2014/main" id="{742C7FF8-A958-BF85-28A6-A86BFFA438C9}"/>
                </a:ext>
              </a:extLst>
            </p:cNvPr>
            <p:cNvSpPr txBox="1">
              <a:spLocks/>
            </p:cNvSpPr>
            <p:nvPr/>
          </p:nvSpPr>
          <p:spPr>
            <a:xfrm>
              <a:off x="519055" y="753898"/>
              <a:ext cx="10380824" cy="792000"/>
            </a:xfrm>
            <a:prstGeom prst="rect">
              <a:avLst/>
            </a:prstGeom>
            <a:noFill/>
            <a:ln>
              <a:noFill/>
            </a:ln>
          </p:spPr>
          <p:txBody>
            <a:bodyPr vert="horz" lIns="91440" tIns="45720" rIns="91440" bIns="45720" rtlCol="0" anchor="ctr">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32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en-US" altLang="ja-JP" sz="32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Step</a:t>
              </a:r>
              <a:r>
                <a:rPr kumimoji="1" lang="ja-JP" altLang="en-US" sz="32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２</a:t>
              </a:r>
              <a:r>
                <a:rPr kumimoji="1" lang="en-US" altLang="ja-JP" sz="32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a:t>
              </a:r>
              <a:r>
                <a:rPr kumimoji="1" lang="ja-JP" altLang="en-US" sz="32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36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内容を取捨選択</a:t>
              </a:r>
              <a:r>
                <a:rPr kumimoji="1" lang="ja-JP" altLang="en-US" sz="3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し、</a:t>
              </a:r>
              <a:r>
                <a:rPr kumimoji="1" lang="ja-JP" altLang="en-US" sz="36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難しい表現を確認</a:t>
              </a:r>
              <a:r>
                <a:rPr lang="ja-JP" altLang="en-US">
                  <a:solidFill>
                    <a:prstClr val="black"/>
                  </a:solidFill>
                  <a:latin typeface="UD デジタル 教科書体 NK" panose="02020400000000000000" pitchFamily="18" charset="-128"/>
                  <a:ea typeface="UD デジタル 教科書体 NK" panose="02020400000000000000" pitchFamily="18" charset="-128"/>
                </a:rPr>
                <a:t>する</a:t>
              </a:r>
              <a:endParaRPr kumimoji="1" lang="ja-JP" altLang="en-US" sz="3200" b="0" i="0" u="none" strike="noStrike" kern="1200" cap="none" spc="0" normalizeH="0" baseline="0" noProof="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j-cs"/>
              </a:endParaRPr>
            </a:p>
          </p:txBody>
        </p:sp>
        <p:cxnSp>
          <p:nvCxnSpPr>
            <p:cNvPr id="37" name="直線コネクタ 36">
              <a:extLst>
                <a:ext uri="{FF2B5EF4-FFF2-40B4-BE49-F238E27FC236}">
                  <a16:creationId xmlns:a16="http://schemas.microsoft.com/office/drawing/2014/main" id="{BBE23D88-34AE-A7AC-41B7-7D473A4CD60A}"/>
                </a:ext>
              </a:extLst>
            </p:cNvPr>
            <p:cNvCxnSpPr>
              <a:cxnSpLocks/>
            </p:cNvCxnSpPr>
            <p:nvPr/>
          </p:nvCxnSpPr>
          <p:spPr>
            <a:xfrm>
              <a:off x="2431234" y="1456640"/>
              <a:ext cx="7943997"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スライド番号プレースホルダー 5">
            <a:extLst>
              <a:ext uri="{FF2B5EF4-FFF2-40B4-BE49-F238E27FC236}">
                <a16:creationId xmlns:a16="http://schemas.microsoft.com/office/drawing/2014/main" id="{8B7E0D8B-6E69-33A9-DF34-AEC63D0487C1}"/>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1400" b="0" i="0" u="none" strike="noStrike" kern="1200" cap="none" spc="0" normalizeH="0" baseline="0" noProof="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grpSp>
        <p:nvGrpSpPr>
          <p:cNvPr id="55" name="グループ化 54">
            <a:extLst>
              <a:ext uri="{FF2B5EF4-FFF2-40B4-BE49-F238E27FC236}">
                <a16:creationId xmlns:a16="http://schemas.microsoft.com/office/drawing/2014/main" id="{1EC8F6C4-2388-7AD4-DF42-7665FB81D2D9}"/>
              </a:ext>
            </a:extLst>
          </p:cNvPr>
          <p:cNvGrpSpPr/>
          <p:nvPr/>
        </p:nvGrpSpPr>
        <p:grpSpPr>
          <a:xfrm>
            <a:off x="81819" y="1784054"/>
            <a:ext cx="10552890" cy="4816475"/>
            <a:chOff x="1118111" y="1718450"/>
            <a:chExt cx="9665846" cy="4910950"/>
          </a:xfrm>
        </p:grpSpPr>
        <p:sp>
          <p:nvSpPr>
            <p:cNvPr id="17" name="四角形: 角を丸くする 16">
              <a:extLst>
                <a:ext uri="{FF2B5EF4-FFF2-40B4-BE49-F238E27FC236}">
                  <a16:creationId xmlns:a16="http://schemas.microsoft.com/office/drawing/2014/main" id="{8A263492-202B-63C5-E976-9CA27A95DE07}"/>
                </a:ext>
              </a:extLst>
            </p:cNvPr>
            <p:cNvSpPr/>
            <p:nvPr/>
          </p:nvSpPr>
          <p:spPr>
            <a:xfrm>
              <a:off x="1118111" y="1718450"/>
              <a:ext cx="9597333" cy="4910950"/>
            </a:xfrm>
            <a:prstGeom prst="roundRect">
              <a:avLst>
                <a:gd name="adj" fmla="val 7186"/>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1" name="テキスト ボックス 30">
              <a:extLst>
                <a:ext uri="{FF2B5EF4-FFF2-40B4-BE49-F238E27FC236}">
                  <a16:creationId xmlns:a16="http://schemas.microsoft.com/office/drawing/2014/main" id="{E9FAB560-5982-D507-7EA0-EB6E23535FB7}"/>
                </a:ext>
              </a:extLst>
            </p:cNvPr>
            <p:cNvSpPr txBox="1"/>
            <p:nvPr/>
          </p:nvSpPr>
          <p:spPr>
            <a:xfrm>
              <a:off x="1297057" y="1950248"/>
              <a:ext cx="9486900" cy="4451642"/>
            </a:xfrm>
            <a:prstGeom prst="rect">
              <a:avLst/>
            </a:prstGeom>
            <a:noFill/>
          </p:spPr>
          <p:txBody>
            <a:bodyPr wrap="square">
              <a:spAutoFit/>
            </a:bodyPr>
            <a:lstStyle/>
            <a:p>
              <a:pPr>
                <a:lnSpc>
                  <a:spcPts val="4200"/>
                </a:lnSpc>
              </a:pPr>
              <a:r>
                <a:rPr lang="ja-JP" altLang="en-US" sz="2700">
                  <a:solidFill>
                    <a:srgbClr val="000000"/>
                  </a:solidFill>
                  <a:latin typeface="UD デジタル 教科書体 NK" panose="02020400000000000000" pitchFamily="18" charset="-128"/>
                  <a:ea typeface="UD デジタル 教科書体 NK" panose="02020400000000000000" pitchFamily="18" charset="-128"/>
                </a:rPr>
                <a:t>① 今、</a:t>
              </a:r>
              <a:r>
                <a:rPr lang="ja-JP" altLang="en-US" sz="2700" b="1" u="sng">
                  <a:solidFill>
                    <a:srgbClr val="000000"/>
                  </a:solidFill>
                  <a:highlight>
                    <a:srgbClr val="FFEA93"/>
                  </a:highlight>
                  <a:latin typeface="UD デジタル 教科書体 NK" panose="02020400000000000000" pitchFamily="18" charset="-128"/>
                  <a:ea typeface="UD デジタル 教科書体 NK" panose="02020400000000000000" pitchFamily="18" charset="-128"/>
                </a:rPr>
                <a:t>彼</a:t>
              </a:r>
              <a:r>
                <a:rPr lang="ja-JP" altLang="en-US" sz="2700">
                  <a:solidFill>
                    <a:srgbClr val="000000"/>
                  </a:solidFill>
                  <a:latin typeface="UD デジタル 教科書体 NK" panose="02020400000000000000" pitchFamily="18" charset="-128"/>
                  <a:ea typeface="UD デジタル 教科書体 NK" panose="02020400000000000000" pitchFamily="18" charset="-128"/>
                </a:rPr>
                <a:t>は</a:t>
              </a:r>
              <a:r>
                <a:rPr lang="ja-JP" altLang="en-US" sz="2700" b="1" u="sng">
                  <a:solidFill>
                    <a:schemeClr val="bg1">
                      <a:lumMod val="50000"/>
                    </a:schemeClr>
                  </a:solidFill>
                  <a:highlight>
                    <a:srgbClr val="BDFFFF"/>
                  </a:highlight>
                  <a:latin typeface="UD デジタル 教科書体 NK" panose="02020400000000000000" pitchFamily="18" charset="-128"/>
                  <a:ea typeface="UD デジタル 教科書体 NK" panose="02020400000000000000" pitchFamily="18" charset="-128"/>
                </a:rPr>
                <a:t>ご</a:t>
              </a:r>
              <a:r>
                <a:rPr lang="ja-JP" altLang="en-US" sz="2700" b="1" u="sng">
                  <a:solidFill>
                    <a:srgbClr val="000000"/>
                  </a:solidFill>
                  <a:highlight>
                    <a:srgbClr val="FFEA93"/>
                  </a:highlight>
                  <a:latin typeface="UD デジタル 教科書体 NK" panose="02020400000000000000" pitchFamily="18" charset="-128"/>
                  <a:ea typeface="UD デジタル 教科書体 NK" panose="02020400000000000000" pitchFamily="18" charset="-128"/>
                </a:rPr>
                <a:t>自宅</a:t>
              </a:r>
              <a:r>
                <a:rPr lang="ja-JP" altLang="en-US" sz="2700">
                  <a:solidFill>
                    <a:srgbClr val="000000"/>
                  </a:solidFill>
                  <a:latin typeface="UD デジタル 教科書体 NK" panose="02020400000000000000" pitchFamily="18" charset="-128"/>
                  <a:ea typeface="UD デジタル 教科書体 NK" panose="02020400000000000000" pitchFamily="18" charset="-128"/>
                </a:rPr>
                <a:t>で</a:t>
              </a:r>
              <a:r>
                <a:rPr lang="en-US" altLang="ja-JP" sz="2700">
                  <a:solidFill>
                    <a:srgbClr val="000000"/>
                  </a:solidFill>
                  <a:latin typeface="UD デジタル 教科書体 NK" panose="02020400000000000000" pitchFamily="18" charset="-128"/>
                  <a:ea typeface="UD デジタル 教科書体 NK" panose="02020400000000000000" pitchFamily="18" charset="-128"/>
                </a:rPr>
                <a:t>82</a:t>
              </a:r>
              <a:r>
                <a:rPr lang="ja-JP" altLang="en-US" sz="2700" b="1" u="sng">
                  <a:highlight>
                    <a:srgbClr val="FFDDFF"/>
                  </a:highlight>
                  <a:latin typeface="UD デジタル 教科書体 NK" panose="02020400000000000000" pitchFamily="18" charset="-128"/>
                  <a:ea typeface="UD デジタル 教科書体 NK" panose="02020400000000000000" pitchFamily="18" charset="-128"/>
                </a:rPr>
                <a:t>歳になる</a:t>
              </a:r>
              <a:r>
                <a:rPr lang="ja-JP" altLang="en-US" sz="2700">
                  <a:solidFill>
                    <a:srgbClr val="000000"/>
                  </a:solidFill>
                  <a:latin typeface="UD デジタル 教科書体 NK" panose="02020400000000000000" pitchFamily="18" charset="-128"/>
                  <a:ea typeface="UD デジタル 教科書体 NK" panose="02020400000000000000" pitchFamily="18" charset="-128"/>
                </a:rPr>
                <a:t>お母</a:t>
              </a:r>
              <a:r>
                <a:rPr lang="ja-JP" altLang="en-US" sz="2700" b="1" u="sng">
                  <a:solidFill>
                    <a:schemeClr val="bg1">
                      <a:lumMod val="50000"/>
                    </a:schemeClr>
                  </a:solidFill>
                  <a:highlight>
                    <a:srgbClr val="BDFFFF"/>
                  </a:highlight>
                  <a:latin typeface="UD デジタル 教科書体 NK" panose="02020400000000000000" pitchFamily="18" charset="-128"/>
                  <a:ea typeface="UD デジタル 教科書体 NK" panose="02020400000000000000" pitchFamily="18" charset="-128"/>
                </a:rPr>
                <a:t>様</a:t>
              </a:r>
              <a:r>
                <a:rPr lang="ja-JP" altLang="en-US" sz="2700">
                  <a:solidFill>
                    <a:srgbClr val="000000"/>
                  </a:solidFill>
                  <a:latin typeface="UD デジタル 教科書体 NK" panose="02020400000000000000" pitchFamily="18" charset="-128"/>
                  <a:ea typeface="UD デジタル 教科書体 NK" panose="02020400000000000000" pitchFamily="18" charset="-128"/>
                </a:rPr>
                <a:t>を</a:t>
              </a:r>
              <a:r>
                <a:rPr lang="ja-JP" altLang="en-US" sz="2700" b="1" u="sng">
                  <a:solidFill>
                    <a:srgbClr val="000000"/>
                  </a:solidFill>
                  <a:highlight>
                    <a:srgbClr val="D5FFD5"/>
                  </a:highlight>
                  <a:latin typeface="UD デジタル 教科書体 NK" panose="02020400000000000000" pitchFamily="18" charset="-128"/>
                  <a:ea typeface="UD デジタル 教科書体 NK" panose="02020400000000000000" pitchFamily="18" charset="-128"/>
                </a:rPr>
                <a:t>介護</a:t>
              </a:r>
              <a:r>
                <a:rPr lang="ja-JP" altLang="en-US" sz="2700">
                  <a:solidFill>
                    <a:schemeClr val="bg1">
                      <a:lumMod val="50000"/>
                    </a:schemeClr>
                  </a:solidFill>
                  <a:highlight>
                    <a:srgbClr val="BDFFFF"/>
                  </a:highlight>
                  <a:latin typeface="UD デジタル 教科書体 NK" panose="02020400000000000000" pitchFamily="18" charset="-128"/>
                  <a:ea typeface="UD デジタル 教科書体 NK" panose="02020400000000000000" pitchFamily="18" charset="-128"/>
                </a:rPr>
                <a:t>なさって</a:t>
              </a:r>
              <a:r>
                <a:rPr lang="ja-JP" altLang="en-US" sz="2700">
                  <a:solidFill>
                    <a:schemeClr val="bg1">
                      <a:lumMod val="50000"/>
                    </a:schemeClr>
                  </a:solidFill>
                  <a:highlight>
                    <a:srgbClr val="E8E8E8"/>
                  </a:highlight>
                  <a:latin typeface="UD デジタル 教科書体 NK" panose="02020400000000000000" pitchFamily="18" charset="-128"/>
                  <a:ea typeface="UD デジタル 教科書体 NK" panose="02020400000000000000" pitchFamily="18" charset="-128"/>
                </a:rPr>
                <a:t>るんです</a:t>
              </a:r>
              <a:r>
                <a:rPr lang="ja-JP" altLang="en-US" sz="2700">
                  <a:latin typeface="UD デジタル 教科書体 NK" panose="02020400000000000000" pitchFamily="18" charset="-128"/>
                  <a:ea typeface="UD デジタル 教科書体 NK" panose="02020400000000000000" pitchFamily="18" charset="-128"/>
                </a:rPr>
                <a:t>。</a:t>
              </a:r>
              <a:endParaRPr lang="en-US" altLang="ja-JP" sz="2700">
                <a:latin typeface="UD デジタル 教科書体 NK" panose="02020400000000000000" pitchFamily="18" charset="-128"/>
                <a:ea typeface="UD デジタル 教科書体 NK" panose="02020400000000000000" pitchFamily="18" charset="-128"/>
              </a:endParaRPr>
            </a:p>
            <a:p>
              <a:pPr>
                <a:lnSpc>
                  <a:spcPts val="4200"/>
                </a:lnSpc>
              </a:pPr>
              <a:r>
                <a:rPr lang="ja-JP" altLang="en-US" sz="2700">
                  <a:solidFill>
                    <a:srgbClr val="000000"/>
                  </a:solidFill>
                  <a:latin typeface="UD デジタル 教科書体 NK" panose="02020400000000000000" pitchFamily="18" charset="-128"/>
                  <a:ea typeface="UD デジタル 教科書体 NK" panose="02020400000000000000" pitchFamily="18" charset="-128"/>
                </a:rPr>
                <a:t>② お母</a:t>
              </a:r>
              <a:r>
                <a:rPr lang="ja-JP" altLang="en-US" sz="2700" b="1" u="sng">
                  <a:solidFill>
                    <a:schemeClr val="bg1">
                      <a:lumMod val="50000"/>
                    </a:schemeClr>
                  </a:solidFill>
                  <a:highlight>
                    <a:srgbClr val="BDFFFF"/>
                  </a:highlight>
                  <a:latin typeface="UD デジタル 教科書体 NK" panose="02020400000000000000" pitchFamily="18" charset="-128"/>
                  <a:ea typeface="UD デジタル 教科書体 NK" panose="02020400000000000000" pitchFamily="18" charset="-128"/>
                </a:rPr>
                <a:t>様</a:t>
              </a:r>
              <a:r>
                <a:rPr lang="ja-JP" altLang="en-US" sz="2700">
                  <a:solidFill>
                    <a:srgbClr val="000000"/>
                  </a:solidFill>
                  <a:latin typeface="UD デジタル 教科書体 NK" panose="02020400000000000000" pitchFamily="18" charset="-128"/>
                  <a:ea typeface="UD デジタル 教科書体 NK" panose="02020400000000000000" pitchFamily="18" charset="-128"/>
                </a:rPr>
                <a:t>が</a:t>
              </a:r>
              <a:r>
                <a:rPr lang="en-US" altLang="ja-JP" sz="2700" b="1" u="sng">
                  <a:solidFill>
                    <a:srgbClr val="000000"/>
                  </a:solidFill>
                  <a:highlight>
                    <a:srgbClr val="FFDDFF"/>
                  </a:highlight>
                  <a:latin typeface="UD デジタル 教科書体 NK" panose="02020400000000000000" pitchFamily="18" charset="-128"/>
                  <a:ea typeface="UD デジタル 教科書体 NK" panose="02020400000000000000" pitchFamily="18" charset="-128"/>
                </a:rPr>
                <a:t>3</a:t>
              </a:r>
              <a:r>
                <a:rPr lang="ja-JP" altLang="en-US" sz="2700" b="1" u="sng">
                  <a:solidFill>
                    <a:srgbClr val="000000"/>
                  </a:solidFill>
                  <a:highlight>
                    <a:srgbClr val="FFDDFF"/>
                  </a:highlight>
                  <a:latin typeface="UD デジタル 教科書体 NK" panose="02020400000000000000" pitchFamily="18" charset="-128"/>
                  <a:ea typeface="UD デジタル 教科書体 NK" panose="02020400000000000000" pitchFamily="18" charset="-128"/>
                </a:rPr>
                <a:t>か月前</a:t>
              </a:r>
              <a:r>
                <a:rPr lang="ja-JP" altLang="en-US" sz="2700">
                  <a:solidFill>
                    <a:srgbClr val="000000"/>
                  </a:solidFill>
                  <a:latin typeface="UD デジタル 教科書体 NK" panose="02020400000000000000" pitchFamily="18" charset="-128"/>
                  <a:ea typeface="UD デジタル 教科書体 NK" panose="02020400000000000000" pitchFamily="18" charset="-128"/>
                </a:rPr>
                <a:t>に階段から</a:t>
              </a:r>
              <a:r>
                <a:rPr lang="ja-JP" altLang="en-US" sz="2700" b="1" u="sng">
                  <a:solidFill>
                    <a:srgbClr val="000000"/>
                  </a:solidFill>
                  <a:highlight>
                    <a:srgbClr val="FFEA93"/>
                  </a:highlight>
                  <a:latin typeface="UD デジタル 教科書体 NK" panose="02020400000000000000" pitchFamily="18" charset="-128"/>
                  <a:ea typeface="UD デジタル 教科書体 NK" panose="02020400000000000000" pitchFamily="18" charset="-128"/>
                </a:rPr>
                <a:t>転落</a:t>
              </a:r>
              <a:r>
                <a:rPr lang="ja-JP" altLang="en-US" sz="2700">
                  <a:solidFill>
                    <a:srgbClr val="000000"/>
                  </a:solidFill>
                  <a:latin typeface="UD デジタル 教科書体 NK" panose="02020400000000000000" pitchFamily="18" charset="-128"/>
                  <a:ea typeface="UD デジタル 教科書体 NK" panose="02020400000000000000" pitchFamily="18" charset="-128"/>
                </a:rPr>
                <a:t>しました。</a:t>
              </a:r>
              <a:endParaRPr lang="en-US" altLang="ja-JP" sz="2700">
                <a:solidFill>
                  <a:srgbClr val="000000"/>
                </a:solidFill>
                <a:latin typeface="UD デジタル 教科書体 NK" panose="02020400000000000000" pitchFamily="18" charset="-128"/>
                <a:ea typeface="UD デジタル 教科書体 NK" panose="02020400000000000000" pitchFamily="18" charset="-128"/>
              </a:endParaRPr>
            </a:p>
            <a:p>
              <a:pPr>
                <a:lnSpc>
                  <a:spcPts val="4200"/>
                </a:lnSpc>
              </a:pPr>
              <a:r>
                <a:rPr lang="ja-JP" altLang="en-US" sz="2700">
                  <a:solidFill>
                    <a:srgbClr val="000000"/>
                  </a:solidFill>
                  <a:latin typeface="UD デジタル 教科書体 NK" panose="02020400000000000000" pitchFamily="18" charset="-128"/>
                  <a:ea typeface="UD デジタル 教科書体 NK" panose="02020400000000000000" pitchFamily="18" charset="-128"/>
                </a:rPr>
                <a:t>③ 足を</a:t>
              </a:r>
              <a:r>
                <a:rPr lang="ja-JP" altLang="en-US" sz="2700" b="1" u="sng">
                  <a:solidFill>
                    <a:srgbClr val="000000"/>
                  </a:solidFill>
                  <a:highlight>
                    <a:srgbClr val="D5FFD5"/>
                  </a:highlight>
                  <a:latin typeface="UD デジタル 教科書体 NK" panose="02020400000000000000" pitchFamily="18" charset="-128"/>
                  <a:ea typeface="UD デジタル 教科書体 NK" panose="02020400000000000000" pitchFamily="18" charset="-128"/>
                </a:rPr>
                <a:t>複雑骨折</a:t>
              </a:r>
              <a:r>
                <a:rPr lang="ja-JP" altLang="en-US" sz="2700">
                  <a:solidFill>
                    <a:srgbClr val="000000"/>
                  </a:solidFill>
                  <a:latin typeface="UD デジタル 教科書体 NK" panose="02020400000000000000" pitchFamily="18" charset="-128"/>
                  <a:ea typeface="UD デジタル 教科書体 NK" panose="02020400000000000000" pitchFamily="18" charset="-128"/>
                </a:rPr>
                <a:t>して</a:t>
              </a:r>
              <a:r>
                <a:rPr lang="ja-JP" altLang="en-US" sz="2700">
                  <a:solidFill>
                    <a:schemeClr val="bg1">
                      <a:lumMod val="50000"/>
                    </a:schemeClr>
                  </a:solidFill>
                  <a:highlight>
                    <a:srgbClr val="E8E8E8"/>
                  </a:highlight>
                  <a:latin typeface="UD デジタル 教科書体 NK" panose="02020400000000000000" pitchFamily="18" charset="-128"/>
                  <a:ea typeface="UD デジタル 教科書体 NK" panose="02020400000000000000" pitchFamily="18" charset="-128"/>
                </a:rPr>
                <a:t>しまったみたいです</a:t>
              </a:r>
              <a:r>
                <a:rPr lang="ja-JP" altLang="en-US" sz="2700">
                  <a:latin typeface="UD デジタル 教科書体 NK" panose="02020400000000000000" pitchFamily="18" charset="-128"/>
                  <a:ea typeface="UD デジタル 教科書体 NK" panose="02020400000000000000" pitchFamily="18" charset="-128"/>
                </a:rPr>
                <a:t>。</a:t>
              </a:r>
              <a:endParaRPr lang="en-US" altLang="ja-JP" sz="2700">
                <a:latin typeface="UD デジタル 教科書体 NK" panose="02020400000000000000" pitchFamily="18" charset="-128"/>
                <a:ea typeface="UD デジタル 教科書体 NK" panose="02020400000000000000" pitchFamily="18" charset="-128"/>
              </a:endParaRPr>
            </a:p>
            <a:p>
              <a:pPr>
                <a:lnSpc>
                  <a:spcPts val="4200"/>
                </a:lnSpc>
              </a:pPr>
              <a:r>
                <a:rPr lang="ja-JP" altLang="en-US" sz="2700">
                  <a:solidFill>
                    <a:srgbClr val="000000"/>
                  </a:solidFill>
                  <a:latin typeface="UD デジタル 教科書体 NK" panose="02020400000000000000" pitchFamily="18" charset="-128"/>
                  <a:ea typeface="UD デジタル 教科書体 NK" panose="02020400000000000000" pitchFamily="18" charset="-128"/>
                </a:rPr>
                <a:t>④ </a:t>
              </a:r>
              <a:r>
                <a:rPr lang="ja-JP" altLang="en-US" sz="2700">
                  <a:solidFill>
                    <a:schemeClr val="accent3"/>
                  </a:solidFill>
                  <a:highlight>
                    <a:srgbClr val="BDFFFF"/>
                  </a:highlight>
                  <a:latin typeface="UD デジタル 教科書体 NK" panose="02020400000000000000" pitchFamily="18" charset="-128"/>
                  <a:ea typeface="UD デジタル 教科書体 NK" panose="02020400000000000000" pitchFamily="18" charset="-128"/>
                </a:rPr>
                <a:t>お辛かった</a:t>
              </a:r>
              <a:r>
                <a:rPr lang="ja-JP" altLang="en-US" sz="2700">
                  <a:solidFill>
                    <a:schemeClr val="bg1">
                      <a:lumMod val="50000"/>
                    </a:schemeClr>
                  </a:solidFill>
                  <a:highlight>
                    <a:srgbClr val="E8E8E8"/>
                  </a:highlight>
                  <a:latin typeface="UD デジタル 教科書体 NK" panose="02020400000000000000" pitchFamily="18" charset="-128"/>
                  <a:ea typeface="UD デジタル 教科書体 NK" panose="02020400000000000000" pitchFamily="18" charset="-128"/>
                </a:rPr>
                <a:t>と思うんです。</a:t>
              </a:r>
              <a:endParaRPr lang="en-US" altLang="ja-JP" sz="2700">
                <a:solidFill>
                  <a:schemeClr val="bg1">
                    <a:lumMod val="50000"/>
                  </a:schemeClr>
                </a:solidFill>
                <a:highlight>
                  <a:srgbClr val="E8E8E8"/>
                </a:highlight>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4200"/>
                </a:lnSpc>
                <a:spcBef>
                  <a:spcPts val="0"/>
                </a:spcBef>
                <a:spcAft>
                  <a:spcPts val="0"/>
                </a:spcAft>
                <a:buClrTx/>
                <a:buSzTx/>
                <a:buFontTx/>
                <a:buNone/>
                <a:tabLst/>
                <a:defRPr/>
              </a:pPr>
              <a:r>
                <a:rPr lang="ja-JP" altLang="en-US" sz="2700">
                  <a:solidFill>
                    <a:srgbClr val="000000"/>
                  </a:solidFill>
                  <a:latin typeface="UD デジタル 教科書体 NK" panose="02020400000000000000" pitchFamily="18" charset="-128"/>
                  <a:ea typeface="UD デジタル 教科書体 NK" panose="02020400000000000000" pitchFamily="18" charset="-128"/>
                </a:rPr>
                <a:t>⑤ </a:t>
              </a:r>
              <a:r>
                <a:rPr kumimoji="1" lang="ja-JP" altLang="en-US" sz="2700" b="1" i="0" u="sng" strike="noStrike" kern="1200" cap="none" spc="0" normalizeH="0" baseline="0" noProof="0">
                  <a:ln>
                    <a:noFill/>
                  </a:ln>
                  <a:solidFill>
                    <a:srgbClr val="000000"/>
                  </a:solidFill>
                  <a:effectLst/>
                  <a:highlight>
                    <a:srgbClr val="FFEA93"/>
                  </a:highlight>
                  <a:uLnTx/>
                  <a:uFillTx/>
                  <a:latin typeface="UD デジタル 教科書体 NK" panose="02020400000000000000" pitchFamily="18" charset="-128"/>
                  <a:ea typeface="UD デジタル 教科書体 NK" panose="02020400000000000000" pitchFamily="18" charset="-128"/>
                  <a:cs typeface="+mn-cs"/>
                </a:rPr>
                <a:t>今朝</a:t>
              </a:r>
              <a:r>
                <a:rPr kumimoji="1" lang="ja-JP" altLang="en-US" sz="27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、また</a:t>
              </a:r>
              <a:r>
                <a:rPr kumimoji="1" lang="ja-JP" altLang="en-US" sz="2700" b="1" i="0" u="sng" strike="noStrike" kern="1200" cap="none" spc="0" normalizeH="0" baseline="0" noProof="0">
                  <a:ln>
                    <a:noFill/>
                  </a:ln>
                  <a:solidFill>
                    <a:srgbClr val="000000"/>
                  </a:solidFill>
                  <a:effectLst/>
                  <a:highlight>
                    <a:srgbClr val="FFEA93"/>
                  </a:highlight>
                  <a:uLnTx/>
                  <a:uFillTx/>
                  <a:latin typeface="UD デジタル 教科書体 NK" panose="02020400000000000000" pitchFamily="18" charset="-128"/>
                  <a:ea typeface="UD デジタル 教科書体 NK" panose="02020400000000000000" pitchFamily="18" charset="-128"/>
                  <a:cs typeface="+mn-cs"/>
                </a:rPr>
                <a:t>転倒</a:t>
              </a:r>
              <a:r>
                <a:rPr kumimoji="1" lang="ja-JP" altLang="en-US" sz="2700" b="0" i="0" u="none" strike="noStrike" kern="1200" cap="none" spc="0" normalizeH="0" baseline="0" noProof="0">
                  <a:ln>
                    <a:noFill/>
                  </a:ln>
                  <a:solidFill>
                    <a:srgbClr val="000000"/>
                  </a:solidFill>
                  <a:effectLst/>
                  <a:highlight>
                    <a:srgbClr val="BDFFFF"/>
                  </a:highlight>
                  <a:uLnTx/>
                  <a:uFillTx/>
                  <a:latin typeface="UD デジタル 教科書体 NK" panose="02020400000000000000" pitchFamily="18" charset="-128"/>
                  <a:ea typeface="UD デジタル 教科書体 NK" panose="02020400000000000000" pitchFamily="18" charset="-128"/>
                  <a:cs typeface="+mn-cs"/>
                </a:rPr>
                <a:t>されました</a:t>
              </a:r>
              <a:r>
                <a:rPr kumimoji="1" lang="ja-JP" altLang="en-US" sz="27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27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a:p>
              <a:pPr>
                <a:lnSpc>
                  <a:spcPts val="4200"/>
                </a:lnSpc>
              </a:pPr>
              <a:r>
                <a:rPr lang="ja-JP" altLang="en-US" sz="2700">
                  <a:solidFill>
                    <a:srgbClr val="000000"/>
                  </a:solidFill>
                  <a:latin typeface="UD デジタル 教科書体 NK" panose="02020400000000000000" pitchFamily="18" charset="-128"/>
                  <a:ea typeface="UD デジタル 教科書体 NK" panose="02020400000000000000" pitchFamily="18" charset="-128"/>
                </a:rPr>
                <a:t>⑥ </a:t>
              </a:r>
              <a:r>
                <a:rPr lang="ja-JP" altLang="en-US" sz="2700">
                  <a:solidFill>
                    <a:srgbClr val="000000"/>
                  </a:solidFill>
                  <a:highlight>
                    <a:srgbClr val="E8E8E8"/>
                  </a:highlight>
                  <a:latin typeface="UD デジタル 教科書体 NK" panose="02020400000000000000" pitchFamily="18" charset="-128"/>
                  <a:ea typeface="UD デジタル 教科書体 NK" panose="02020400000000000000" pitchFamily="18" charset="-128"/>
                </a:rPr>
                <a:t>どうやら</a:t>
              </a:r>
              <a:r>
                <a:rPr lang="ja-JP" altLang="en-US" sz="2700">
                  <a:solidFill>
                    <a:srgbClr val="000000"/>
                  </a:solidFill>
                  <a:latin typeface="UD デジタル 教科書体 NK" panose="02020400000000000000" pitchFamily="18" charset="-128"/>
                  <a:ea typeface="UD デジタル 教科書体 NK" panose="02020400000000000000" pitchFamily="18" charset="-128"/>
                </a:rPr>
                <a:t>今、</a:t>
              </a:r>
              <a:r>
                <a:rPr lang="ja-JP" altLang="en-US" sz="2700" b="1" u="sng">
                  <a:solidFill>
                    <a:srgbClr val="000000"/>
                  </a:solidFill>
                  <a:highlight>
                    <a:srgbClr val="FFDDFF"/>
                  </a:highlight>
                  <a:latin typeface="UD デジタル 教科書体 NK" panose="02020400000000000000" pitchFamily="18" charset="-128"/>
                  <a:ea typeface="UD デジタル 教科書体 NK" panose="02020400000000000000" pitchFamily="18" charset="-128"/>
                </a:rPr>
                <a:t>同じ部分</a:t>
              </a:r>
              <a:r>
                <a:rPr lang="ja-JP" altLang="en-US" sz="2700">
                  <a:solidFill>
                    <a:srgbClr val="000000"/>
                  </a:solidFill>
                  <a:latin typeface="UD デジタル 教科書体 NK" panose="02020400000000000000" pitchFamily="18" charset="-128"/>
                  <a:ea typeface="UD デジタル 教科書体 NK" panose="02020400000000000000" pitchFamily="18" charset="-128"/>
                </a:rPr>
                <a:t>に</a:t>
              </a:r>
              <a:r>
                <a:rPr lang="ja-JP" altLang="en-US" sz="2700" b="1">
                  <a:solidFill>
                    <a:srgbClr val="000000"/>
                  </a:solidFill>
                  <a:highlight>
                    <a:srgbClr val="FFEA93"/>
                  </a:highlight>
                  <a:latin typeface="UD デジタル 教科書体 NK" panose="02020400000000000000" pitchFamily="18" charset="-128"/>
                  <a:ea typeface="UD デジタル 教科書体 NK" panose="02020400000000000000" pitchFamily="18" charset="-128"/>
                </a:rPr>
                <a:t>痛みがある</a:t>
              </a:r>
              <a:r>
                <a:rPr lang="ja-JP" altLang="en-US" sz="2700">
                  <a:solidFill>
                    <a:srgbClr val="000000"/>
                  </a:solidFill>
                  <a:highlight>
                    <a:srgbClr val="E8E8E8"/>
                  </a:highlight>
                  <a:latin typeface="UD デジタル 教科書体 NK" panose="02020400000000000000" pitchFamily="18" charset="-128"/>
                  <a:ea typeface="UD デジタル 教科書体 NK" panose="02020400000000000000" pitchFamily="18" charset="-128"/>
                </a:rPr>
                <a:t>ようです。</a:t>
              </a:r>
              <a:endParaRPr lang="en-US" altLang="ja-JP" sz="2700">
                <a:solidFill>
                  <a:srgbClr val="000000"/>
                </a:solidFill>
                <a:highlight>
                  <a:srgbClr val="E8E8E8"/>
                </a:highlight>
                <a:latin typeface="UD デジタル 教科書体 NK" panose="02020400000000000000" pitchFamily="18" charset="-128"/>
                <a:ea typeface="UD デジタル 教科書体 NK" panose="02020400000000000000" pitchFamily="18" charset="-128"/>
              </a:endParaRPr>
            </a:p>
            <a:p>
              <a:pPr>
                <a:lnSpc>
                  <a:spcPts val="4200"/>
                </a:lnSpc>
              </a:pPr>
              <a:r>
                <a:rPr lang="ja-JP" altLang="en-US" sz="2700">
                  <a:solidFill>
                    <a:srgbClr val="000000"/>
                  </a:solidFill>
                  <a:latin typeface="UD デジタル 教科書体 NK" panose="02020400000000000000" pitchFamily="18" charset="-128"/>
                  <a:ea typeface="UD デジタル 教科書体 NK" panose="02020400000000000000" pitchFamily="18" charset="-128"/>
                </a:rPr>
                <a:t>⑦ </a:t>
              </a:r>
              <a:r>
                <a:rPr lang="ja-JP" altLang="en-US" sz="2700" b="1" u="sng">
                  <a:solidFill>
                    <a:srgbClr val="000000"/>
                  </a:solidFill>
                  <a:highlight>
                    <a:srgbClr val="D5FFD5"/>
                  </a:highlight>
                  <a:latin typeface="UD デジタル 教科書体 NK" panose="02020400000000000000" pitchFamily="18" charset="-128"/>
                  <a:ea typeface="UD デジタル 教科書体 NK" panose="02020400000000000000" pitchFamily="18" charset="-128"/>
                </a:rPr>
                <a:t>手術</a:t>
              </a:r>
              <a:r>
                <a:rPr lang="ja-JP" altLang="en-US" sz="2700">
                  <a:solidFill>
                    <a:srgbClr val="000000"/>
                  </a:solidFill>
                  <a:latin typeface="UD デジタル 教科書体 NK" panose="02020400000000000000" pitchFamily="18" charset="-128"/>
                  <a:ea typeface="UD デジタル 教科書体 NK" panose="02020400000000000000" pitchFamily="18" charset="-128"/>
                </a:rPr>
                <a:t>や</a:t>
              </a:r>
              <a:r>
                <a:rPr lang="ja-JP" altLang="en-US" sz="2700" b="1" u="sng">
                  <a:solidFill>
                    <a:srgbClr val="000000"/>
                  </a:solidFill>
                  <a:highlight>
                    <a:srgbClr val="D5FFD5"/>
                  </a:highlight>
                  <a:latin typeface="UD デジタル 教科書体 NK" panose="02020400000000000000" pitchFamily="18" charset="-128"/>
                  <a:ea typeface="UD デジタル 教科書体 NK" panose="02020400000000000000" pitchFamily="18" charset="-128"/>
                </a:rPr>
                <a:t>リハビリ</a:t>
              </a:r>
              <a:r>
                <a:rPr lang="ja-JP" altLang="en-US" sz="2700">
                  <a:latin typeface="UD デジタル 教科書体 NK" panose="02020400000000000000" pitchFamily="18" charset="-128"/>
                  <a:ea typeface="UD デジタル 教科書体 NK" panose="02020400000000000000" pitchFamily="18" charset="-128"/>
                </a:rPr>
                <a:t>も頑張って</a:t>
              </a:r>
              <a:r>
                <a:rPr lang="ja-JP" altLang="en-US" sz="2700">
                  <a:solidFill>
                    <a:schemeClr val="accent3"/>
                  </a:solidFill>
                  <a:highlight>
                    <a:srgbClr val="BDFFFF"/>
                  </a:highlight>
                  <a:latin typeface="UD デジタル 教科書体 NK" panose="02020400000000000000" pitchFamily="18" charset="-128"/>
                  <a:ea typeface="UD デジタル 教科書体 NK" panose="02020400000000000000" pitchFamily="18" charset="-128"/>
                </a:rPr>
                <a:t>なさいました</a:t>
              </a:r>
              <a:r>
                <a:rPr lang="ja-JP" altLang="en-US" sz="2700">
                  <a:solidFill>
                    <a:schemeClr val="accent3"/>
                  </a:solidFill>
                  <a:latin typeface="UD デジタル 教科書体 NK" panose="02020400000000000000" pitchFamily="18" charset="-128"/>
                  <a:ea typeface="UD デジタル 教科書体 NK" panose="02020400000000000000" pitchFamily="18" charset="-128"/>
                </a:rPr>
                <a:t>。</a:t>
              </a:r>
              <a:endParaRPr lang="en-US" altLang="ja-JP" sz="2700">
                <a:solidFill>
                  <a:schemeClr val="accent3"/>
                </a:solidFill>
                <a:latin typeface="UD デジタル 教科書体 NK" panose="02020400000000000000" pitchFamily="18" charset="-128"/>
                <a:ea typeface="UD デジタル 教科書体 NK" panose="02020400000000000000" pitchFamily="18" charset="-128"/>
              </a:endParaRPr>
            </a:p>
            <a:p>
              <a:pPr>
                <a:lnSpc>
                  <a:spcPts val="4200"/>
                </a:lnSpc>
              </a:pPr>
              <a:r>
                <a:rPr lang="ja-JP" altLang="en-US" sz="2700">
                  <a:solidFill>
                    <a:srgbClr val="000000"/>
                  </a:solidFill>
                  <a:latin typeface="UD デジタル 教科書体 NK" panose="02020400000000000000" pitchFamily="18" charset="-128"/>
                  <a:ea typeface="UD デジタル 教科書体 NK" panose="02020400000000000000" pitchFamily="18" charset="-128"/>
                </a:rPr>
                <a:t>⑧ 最近</a:t>
              </a:r>
              <a:r>
                <a:rPr lang="ja-JP" altLang="en-US" sz="2700" u="sng">
                  <a:solidFill>
                    <a:schemeClr val="bg1">
                      <a:lumMod val="65000"/>
                    </a:schemeClr>
                  </a:solidFill>
                  <a:highlight>
                    <a:srgbClr val="E8E8E8"/>
                  </a:highlight>
                  <a:latin typeface="UD デジタル 教科書体 NK" panose="02020400000000000000" pitchFamily="18" charset="-128"/>
                  <a:ea typeface="UD デジタル 教科書体 NK" panose="02020400000000000000" pitchFamily="18" charset="-128"/>
                </a:rPr>
                <a:t>ようやく</a:t>
              </a:r>
              <a:r>
                <a:rPr lang="ja-JP" altLang="en-US" sz="2700">
                  <a:solidFill>
                    <a:srgbClr val="000000"/>
                  </a:solidFill>
                  <a:highlight>
                    <a:srgbClr val="FFEA93"/>
                  </a:highlight>
                  <a:latin typeface="UD デジタル 教科書体 NK" panose="02020400000000000000" pitchFamily="18" charset="-128"/>
                  <a:ea typeface="UD デジタル 教科書体 NK" panose="02020400000000000000" pitchFamily="18" charset="-128"/>
                </a:rPr>
                <a:t>杖</a:t>
              </a:r>
              <a:r>
                <a:rPr lang="ja-JP" altLang="en-US" sz="2700" b="1" u="sng">
                  <a:highlight>
                    <a:srgbClr val="FFEA93"/>
                  </a:highlight>
                  <a:latin typeface="UD デジタル 教科書体 NK" panose="02020400000000000000" pitchFamily="18" charset="-128"/>
                  <a:ea typeface="UD デジタル 教科書体 NK" panose="02020400000000000000" pitchFamily="18" charset="-128"/>
                </a:rPr>
                <a:t>をついて</a:t>
              </a:r>
              <a:r>
                <a:rPr lang="ja-JP" altLang="en-US" sz="2700" b="1" u="sng">
                  <a:solidFill>
                    <a:srgbClr val="000000"/>
                  </a:solidFill>
                  <a:highlight>
                    <a:srgbClr val="FFEA93"/>
                  </a:highlight>
                  <a:latin typeface="UD デジタル 教科書体 NK" panose="02020400000000000000" pitchFamily="18" charset="-128"/>
                  <a:ea typeface="UD デジタル 教科書体 NK" panose="02020400000000000000" pitchFamily="18" charset="-128"/>
                </a:rPr>
                <a:t>歩ける</a:t>
              </a:r>
              <a:r>
                <a:rPr lang="ja-JP" altLang="en-US" sz="2700">
                  <a:solidFill>
                    <a:schemeClr val="accent3"/>
                  </a:solidFill>
                  <a:highlight>
                    <a:srgbClr val="E8E8E8"/>
                  </a:highlight>
                  <a:latin typeface="UD デジタル 教科書体 NK" panose="02020400000000000000" pitchFamily="18" charset="-128"/>
                  <a:ea typeface="UD デジタル 教科書体 NK" panose="02020400000000000000" pitchFamily="18" charset="-128"/>
                </a:rPr>
                <a:t>ようになってきたところです</a:t>
              </a:r>
              <a:r>
                <a:rPr lang="ja-JP" altLang="en-US" sz="2700">
                  <a:solidFill>
                    <a:schemeClr val="accent3"/>
                  </a:solidFill>
                  <a:latin typeface="UD デジタル 教科書体 NK" panose="02020400000000000000" pitchFamily="18" charset="-128"/>
                  <a:ea typeface="UD デジタル 教科書体 NK" panose="02020400000000000000" pitchFamily="18" charset="-128"/>
                </a:rPr>
                <a:t>。</a:t>
              </a:r>
              <a:endParaRPr lang="en-US" altLang="ja-JP" sz="2700">
                <a:solidFill>
                  <a:schemeClr val="accent3"/>
                </a:solidFill>
                <a:latin typeface="UD デジタル 教科書体 NK" panose="02020400000000000000" pitchFamily="18" charset="-128"/>
                <a:ea typeface="UD デジタル 教科書体 NK" panose="02020400000000000000" pitchFamily="18" charset="-128"/>
              </a:endParaRPr>
            </a:p>
          </p:txBody>
        </p:sp>
        <p:cxnSp>
          <p:nvCxnSpPr>
            <p:cNvPr id="6" name="直線コネクタ 5">
              <a:extLst>
                <a:ext uri="{FF2B5EF4-FFF2-40B4-BE49-F238E27FC236}">
                  <a16:creationId xmlns:a16="http://schemas.microsoft.com/office/drawing/2014/main" id="{B54D138F-DB83-FE3B-4A38-DE023203A840}"/>
                </a:ext>
              </a:extLst>
            </p:cNvPr>
            <p:cNvCxnSpPr>
              <a:cxnSpLocks/>
            </p:cNvCxnSpPr>
            <p:nvPr/>
          </p:nvCxnSpPr>
          <p:spPr>
            <a:xfrm>
              <a:off x="6219644" y="6147046"/>
              <a:ext cx="3696991" cy="0"/>
            </a:xfrm>
            <a:prstGeom prst="line">
              <a:avLst/>
            </a:prstGeom>
            <a:ln w="9525"/>
          </p:spPr>
          <p:style>
            <a:lnRef idx="1">
              <a:schemeClr val="dk1"/>
            </a:lnRef>
            <a:fillRef idx="0">
              <a:schemeClr val="dk1"/>
            </a:fillRef>
            <a:effectRef idx="0">
              <a:schemeClr val="dk1"/>
            </a:effectRef>
            <a:fontRef idx="minor">
              <a:schemeClr val="tx1"/>
            </a:fontRef>
          </p:style>
        </p:cxnSp>
        <p:cxnSp>
          <p:nvCxnSpPr>
            <p:cNvPr id="33" name="直線コネクタ 32">
              <a:extLst>
                <a:ext uri="{FF2B5EF4-FFF2-40B4-BE49-F238E27FC236}">
                  <a16:creationId xmlns:a16="http://schemas.microsoft.com/office/drawing/2014/main" id="{C51D3636-7A39-03BA-8DCE-448888D58462}"/>
                </a:ext>
              </a:extLst>
            </p:cNvPr>
            <p:cNvCxnSpPr>
              <a:cxnSpLocks/>
            </p:cNvCxnSpPr>
            <p:nvPr/>
          </p:nvCxnSpPr>
          <p:spPr>
            <a:xfrm>
              <a:off x="1876244" y="3890862"/>
              <a:ext cx="3455846" cy="0"/>
            </a:xfrm>
            <a:prstGeom prst="line">
              <a:avLst/>
            </a:prstGeom>
            <a:ln w="9525"/>
          </p:spPr>
          <p:style>
            <a:lnRef idx="1">
              <a:schemeClr val="dk1"/>
            </a:lnRef>
            <a:fillRef idx="0">
              <a:schemeClr val="dk1"/>
            </a:fillRef>
            <a:effectRef idx="0">
              <a:schemeClr val="dk1"/>
            </a:effectRef>
            <a:fontRef idx="minor">
              <a:schemeClr val="tx1"/>
            </a:fontRef>
          </p:style>
        </p:cxnSp>
        <p:cxnSp>
          <p:nvCxnSpPr>
            <p:cNvPr id="46" name="直線コネクタ 45">
              <a:extLst>
                <a:ext uri="{FF2B5EF4-FFF2-40B4-BE49-F238E27FC236}">
                  <a16:creationId xmlns:a16="http://schemas.microsoft.com/office/drawing/2014/main" id="{94CA2E3C-CEB7-05DC-285A-47900004E843}"/>
                </a:ext>
              </a:extLst>
            </p:cNvPr>
            <p:cNvCxnSpPr>
              <a:cxnSpLocks/>
            </p:cNvCxnSpPr>
            <p:nvPr/>
          </p:nvCxnSpPr>
          <p:spPr>
            <a:xfrm>
              <a:off x="4341858" y="3350038"/>
              <a:ext cx="2971800" cy="0"/>
            </a:xfrm>
            <a:prstGeom prst="line">
              <a:avLst/>
            </a:prstGeom>
            <a:ln w="9525"/>
          </p:spPr>
          <p:style>
            <a:lnRef idx="1">
              <a:schemeClr val="dk1"/>
            </a:lnRef>
            <a:fillRef idx="0">
              <a:schemeClr val="dk1"/>
            </a:fillRef>
            <a:effectRef idx="0">
              <a:schemeClr val="dk1"/>
            </a:effectRef>
            <a:fontRef idx="minor">
              <a:schemeClr val="tx1"/>
            </a:fontRef>
          </p:style>
        </p:cxnSp>
      </p:grpSp>
      <p:sp>
        <p:nvSpPr>
          <p:cNvPr id="51" name="テキスト ボックス 50">
            <a:extLst>
              <a:ext uri="{FF2B5EF4-FFF2-40B4-BE49-F238E27FC236}">
                <a16:creationId xmlns:a16="http://schemas.microsoft.com/office/drawing/2014/main" id="{06B098E4-689F-BB5F-2AB9-F05F3471F3C0}"/>
              </a:ext>
            </a:extLst>
          </p:cNvPr>
          <p:cNvSpPr txBox="1"/>
          <p:nvPr/>
        </p:nvSpPr>
        <p:spPr>
          <a:xfrm>
            <a:off x="10406853" y="2008303"/>
            <a:ext cx="1620000" cy="892552"/>
          </a:xfrm>
          <a:prstGeom prst="rect">
            <a:avLst/>
          </a:prstGeom>
          <a:solidFill>
            <a:srgbClr val="FFEA93"/>
          </a:solidFill>
        </p:spPr>
        <p:txBody>
          <a:bodyPr wrap="square" rtlCol="0">
            <a:spAutoFit/>
          </a:bodyPr>
          <a:lstStyle/>
          <a:p>
            <a:pPr algn="ctr">
              <a:defRPr/>
            </a:pPr>
            <a:r>
              <a:rPr lang="ja-JP" altLang="en-US" sz="2600">
                <a:solidFill>
                  <a:prstClr val="black"/>
                </a:solidFill>
                <a:latin typeface="UD デジタル 教科書体 NK" panose="02020400000000000000" pitchFamily="18" charset="-128"/>
                <a:ea typeface="UD デジタル 教科書体 NK" panose="02020400000000000000" pitchFamily="18" charset="-128"/>
              </a:rPr>
              <a:t>漢語・</a:t>
            </a:r>
            <a:endParaRPr lang="en-US" altLang="ja-JP" sz="2600">
              <a:solidFill>
                <a:prstClr val="black"/>
              </a:solidFill>
              <a:latin typeface="UD デジタル 教科書体 NK" panose="02020400000000000000" pitchFamily="18" charset="-128"/>
              <a:ea typeface="UD デジタル 教科書体 NK" panose="02020400000000000000" pitchFamily="18" charset="-128"/>
            </a:endParaRPr>
          </a:p>
          <a:p>
            <a:pPr algn="ctr">
              <a:defRPr/>
            </a:pPr>
            <a:r>
              <a:rPr lang="ja-JP" altLang="en-US" sz="2600">
                <a:solidFill>
                  <a:prstClr val="black"/>
                </a:solidFill>
                <a:latin typeface="UD デジタル 教科書体 NK" panose="02020400000000000000" pitchFamily="18" charset="-128"/>
                <a:ea typeface="UD デジタル 教科書体 NK" panose="02020400000000000000" pitchFamily="18" charset="-128"/>
              </a:rPr>
              <a:t>難しい語</a:t>
            </a:r>
            <a:endParaRPr lang="en-US" altLang="ja-JP" sz="2600">
              <a:solidFill>
                <a:prstClr val="black"/>
              </a:solidFill>
              <a:latin typeface="UD デジタル 教科書体 NK" panose="02020400000000000000" pitchFamily="18" charset="-128"/>
              <a:ea typeface="UD デジタル 教科書体 NK" panose="02020400000000000000" pitchFamily="18" charset="-128"/>
            </a:endParaRPr>
          </a:p>
        </p:txBody>
      </p:sp>
      <p:sp>
        <p:nvSpPr>
          <p:cNvPr id="52" name="テキスト ボックス 51">
            <a:extLst>
              <a:ext uri="{FF2B5EF4-FFF2-40B4-BE49-F238E27FC236}">
                <a16:creationId xmlns:a16="http://schemas.microsoft.com/office/drawing/2014/main" id="{9612AFCE-84BA-5C37-259A-B84FEC92831F}"/>
              </a:ext>
            </a:extLst>
          </p:cNvPr>
          <p:cNvSpPr txBox="1"/>
          <p:nvPr/>
        </p:nvSpPr>
        <p:spPr>
          <a:xfrm>
            <a:off x="10405798" y="3461557"/>
            <a:ext cx="1620000" cy="504000"/>
          </a:xfrm>
          <a:prstGeom prst="rect">
            <a:avLst/>
          </a:prstGeom>
          <a:solidFill>
            <a:srgbClr val="BDFFFF"/>
          </a:solidFill>
        </p:spPr>
        <p:txBody>
          <a:bodyPr wrap="square" rtlCol="0">
            <a:spAutoFit/>
          </a:bodyPr>
          <a:lstStyle/>
          <a:p>
            <a:pPr algn="ctr">
              <a:defRPr/>
            </a:pPr>
            <a:r>
              <a:rPr lang="ja-JP" altLang="en-US" sz="2600">
                <a:solidFill>
                  <a:prstClr val="black"/>
                </a:solidFill>
                <a:latin typeface="UD デジタル 教科書体 NK" panose="02020400000000000000" pitchFamily="18" charset="-128"/>
                <a:ea typeface="UD デジタル 教科書体 NK" panose="02020400000000000000" pitchFamily="18" charset="-128"/>
              </a:rPr>
              <a:t>敬語</a:t>
            </a:r>
            <a:endParaRPr lang="en-US" altLang="ja-JP" sz="2600">
              <a:solidFill>
                <a:prstClr val="black"/>
              </a:solidFill>
              <a:latin typeface="UD デジタル 教科書体 NK" panose="02020400000000000000" pitchFamily="18" charset="-128"/>
              <a:ea typeface="UD デジタル 教科書体 NK" panose="02020400000000000000" pitchFamily="18" charset="-128"/>
            </a:endParaRPr>
          </a:p>
        </p:txBody>
      </p:sp>
      <p:sp>
        <p:nvSpPr>
          <p:cNvPr id="53" name="テキスト ボックス 52">
            <a:extLst>
              <a:ext uri="{FF2B5EF4-FFF2-40B4-BE49-F238E27FC236}">
                <a16:creationId xmlns:a16="http://schemas.microsoft.com/office/drawing/2014/main" id="{EF431D84-2126-66E9-15E5-464373985DFF}"/>
              </a:ext>
            </a:extLst>
          </p:cNvPr>
          <p:cNvSpPr txBox="1"/>
          <p:nvPr/>
        </p:nvSpPr>
        <p:spPr>
          <a:xfrm>
            <a:off x="10385179" y="4009598"/>
            <a:ext cx="1620000" cy="461665"/>
          </a:xfrm>
          <a:prstGeom prst="rect">
            <a:avLst/>
          </a:prstGeom>
          <a:solidFill>
            <a:srgbClr val="D5FFD5"/>
          </a:solidFill>
        </p:spPr>
        <p:txBody>
          <a:bodyPr wrap="square" rtlCol="0">
            <a:spAutoFit/>
          </a:bodyPr>
          <a:lstStyle/>
          <a:p>
            <a:pPr algn="ctr">
              <a:defRPr/>
            </a:pPr>
            <a:r>
              <a:rPr lang="ja-JP" altLang="en-US" sz="2400">
                <a:solidFill>
                  <a:prstClr val="black"/>
                </a:solidFill>
                <a:latin typeface="UD デジタル 教科書体 NK" panose="02020400000000000000" pitchFamily="18" charset="-128"/>
                <a:ea typeface="UD デジタル 教科書体 NK" panose="02020400000000000000" pitchFamily="18" charset="-128"/>
              </a:rPr>
              <a:t>専門用語</a:t>
            </a:r>
            <a:endParaRPr lang="en-US" altLang="ja-JP" sz="2600">
              <a:solidFill>
                <a:prstClr val="black"/>
              </a:solidFill>
              <a:latin typeface="UD デジタル 教科書体 NK" panose="02020400000000000000" pitchFamily="18" charset="-128"/>
              <a:ea typeface="UD デジタル 教科書体 NK" panose="02020400000000000000" pitchFamily="18" charset="-128"/>
            </a:endParaRPr>
          </a:p>
        </p:txBody>
      </p:sp>
      <p:pic>
        <p:nvPicPr>
          <p:cNvPr id="56" name="図 55">
            <a:extLst>
              <a:ext uri="{FF2B5EF4-FFF2-40B4-BE49-F238E27FC236}">
                <a16:creationId xmlns:a16="http://schemas.microsoft.com/office/drawing/2014/main" id="{D98883BB-2989-4F26-27F9-70EFE55D6B58}"/>
              </a:ext>
            </a:extLst>
          </p:cNvPr>
          <p:cNvPicPr>
            <a:picLocks noChangeAspect="1"/>
          </p:cNvPicPr>
          <p:nvPr/>
        </p:nvPicPr>
        <p:blipFill>
          <a:blip r:embed="rId3"/>
          <a:stretch>
            <a:fillRect/>
          </a:stretch>
        </p:blipFill>
        <p:spPr>
          <a:xfrm>
            <a:off x="10454288" y="387045"/>
            <a:ext cx="1470201" cy="1453556"/>
          </a:xfrm>
          <a:prstGeom prst="rect">
            <a:avLst/>
          </a:prstGeom>
        </p:spPr>
      </p:pic>
      <p:sp>
        <p:nvSpPr>
          <p:cNvPr id="65" name="テキスト ボックス 64">
            <a:extLst>
              <a:ext uri="{FF2B5EF4-FFF2-40B4-BE49-F238E27FC236}">
                <a16:creationId xmlns:a16="http://schemas.microsoft.com/office/drawing/2014/main" id="{636992CC-6561-CB29-8F0C-57FF8627D8C6}"/>
              </a:ext>
            </a:extLst>
          </p:cNvPr>
          <p:cNvSpPr txBox="1"/>
          <p:nvPr/>
        </p:nvSpPr>
        <p:spPr>
          <a:xfrm>
            <a:off x="10406853" y="2913516"/>
            <a:ext cx="1620000" cy="504000"/>
          </a:xfrm>
          <a:prstGeom prst="rect">
            <a:avLst/>
          </a:prstGeom>
          <a:solidFill>
            <a:srgbClr val="FFDDFF"/>
          </a:solidFill>
        </p:spPr>
        <p:txBody>
          <a:bodyPr wrap="square" rtlCol="0">
            <a:spAutoFit/>
          </a:bodyPr>
          <a:lstStyle/>
          <a:p>
            <a:pPr algn="ctr">
              <a:defRPr/>
            </a:pPr>
            <a:r>
              <a:rPr lang="ja-JP" altLang="en-US" sz="2600">
                <a:solidFill>
                  <a:prstClr val="black"/>
                </a:solidFill>
                <a:latin typeface="UD デジタル 教科書体 NK" panose="02020400000000000000" pitchFamily="18" charset="-128"/>
                <a:ea typeface="UD デジタル 教科書体 NK" panose="02020400000000000000" pitchFamily="18" charset="-128"/>
              </a:rPr>
              <a:t>あいまい</a:t>
            </a:r>
            <a:endParaRPr lang="en-US" altLang="ja-JP" sz="2600">
              <a:solidFill>
                <a:prstClr val="black"/>
              </a:solidFill>
              <a:latin typeface="UD デジタル 教科書体 NK" panose="02020400000000000000" pitchFamily="18" charset="-128"/>
              <a:ea typeface="UD デジタル 教科書体 NK" panose="02020400000000000000" pitchFamily="18" charset="-128"/>
            </a:endParaRPr>
          </a:p>
        </p:txBody>
      </p:sp>
      <p:pic>
        <p:nvPicPr>
          <p:cNvPr id="68" name="図 67">
            <a:extLst>
              <a:ext uri="{FF2B5EF4-FFF2-40B4-BE49-F238E27FC236}">
                <a16:creationId xmlns:a16="http://schemas.microsoft.com/office/drawing/2014/main" id="{99D006D3-B9C6-9AC4-AED4-6C5B2A304F1A}"/>
              </a:ext>
            </a:extLst>
          </p:cNvPr>
          <p:cNvPicPr>
            <a:picLocks noChangeAspect="1"/>
          </p:cNvPicPr>
          <p:nvPr/>
        </p:nvPicPr>
        <p:blipFill>
          <a:blip r:embed="rId4"/>
          <a:stretch>
            <a:fillRect/>
          </a:stretch>
        </p:blipFill>
        <p:spPr>
          <a:xfrm>
            <a:off x="10304946" y="5111392"/>
            <a:ext cx="1822254" cy="1244762"/>
          </a:xfrm>
          <a:prstGeom prst="rect">
            <a:avLst/>
          </a:prstGeom>
        </p:spPr>
      </p:pic>
      <p:sp>
        <p:nvSpPr>
          <p:cNvPr id="54" name="テキスト ボックス 53">
            <a:extLst>
              <a:ext uri="{FF2B5EF4-FFF2-40B4-BE49-F238E27FC236}">
                <a16:creationId xmlns:a16="http://schemas.microsoft.com/office/drawing/2014/main" id="{381DFD2A-4ADA-805F-BC4E-A1E341B2B5F3}"/>
              </a:ext>
            </a:extLst>
          </p:cNvPr>
          <p:cNvSpPr txBox="1"/>
          <p:nvPr/>
        </p:nvSpPr>
        <p:spPr>
          <a:xfrm>
            <a:off x="10101273" y="4515304"/>
            <a:ext cx="2008908" cy="477054"/>
          </a:xfrm>
          <a:prstGeom prst="rect">
            <a:avLst/>
          </a:prstGeom>
          <a:solidFill>
            <a:srgbClr val="E8E8E8"/>
          </a:solidFill>
        </p:spPr>
        <p:txBody>
          <a:bodyPr wrap="square" rtlCol="0">
            <a:spAutoFit/>
          </a:bodyPr>
          <a:lstStyle/>
          <a:p>
            <a:pPr algn="ctr">
              <a:defRPr/>
            </a:pPr>
            <a:r>
              <a:rPr lang="ja-JP" altLang="en-US" sz="2500">
                <a:solidFill>
                  <a:prstClr val="black"/>
                </a:solidFill>
                <a:latin typeface="UD デジタル 教科書体 NK" panose="02020400000000000000" pitchFamily="18" charset="-128"/>
                <a:ea typeface="UD デジタル 教科書体 NK" panose="02020400000000000000" pitchFamily="18" charset="-128"/>
              </a:rPr>
              <a:t>複雑な表現</a:t>
            </a:r>
            <a:endParaRPr lang="en-US" altLang="ja-JP" sz="2500">
              <a:solidFill>
                <a:prstClr val="black"/>
              </a:solidFill>
              <a:latin typeface="UD デジタル 教科書体 NK" panose="02020400000000000000" pitchFamily="18" charset="-128"/>
              <a:ea typeface="UD デジタル 教科書体 NK" panose="02020400000000000000" pitchFamily="18" charset="-128"/>
            </a:endParaRPr>
          </a:p>
        </p:txBody>
      </p:sp>
    </p:spTree>
    <p:extLst>
      <p:ext uri="{BB962C8B-B14F-4D97-AF65-F5344CB8AC3E}">
        <p14:creationId xmlns:p14="http://schemas.microsoft.com/office/powerpoint/2010/main" val="2408325622"/>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0"/>
                                        </p:tgtEl>
                                      </p:cBhvr>
                                    </p:animEffect>
                                    <p:animScale>
                                      <p:cBhvr>
                                        <p:cTn id="7" dur="250" autoRev="1" fill="hold"/>
                                        <p:tgtEl>
                                          <p:spTgt spid="40"/>
                                        </p:tgtEl>
                                      </p:cBhvr>
                                      <p:by x="105000" y="105000"/>
                                    </p:animScale>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childTnLst>
                          </p:cTn>
                        </p:par>
                        <p:par>
                          <p:cTn id="12" fill="hold">
                            <p:stCondLst>
                              <p:cond delay="2000"/>
                            </p:stCondLst>
                            <p:childTnLst>
                              <p:par>
                                <p:cTn id="13" presetID="10" presetClass="entr" presetSubtype="0" fill="hold" grpId="0" nodeType="afterEffect">
                                  <p:stCondLst>
                                    <p:cond delay="100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childTnLst>
                          </p:cTn>
                        </p:par>
                        <p:par>
                          <p:cTn id="16" fill="hold">
                            <p:stCondLst>
                              <p:cond delay="3500"/>
                            </p:stCondLst>
                            <p:childTnLst>
                              <p:par>
                                <p:cTn id="17" presetID="10" presetClass="entr" presetSubtype="0" fill="hold" grpId="0" nodeType="afterEffect">
                                  <p:stCondLst>
                                    <p:cond delay="100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par>
                          <p:cTn id="20" fill="hold">
                            <p:stCondLst>
                              <p:cond delay="5000"/>
                            </p:stCondLst>
                            <p:childTnLst>
                              <p:par>
                                <p:cTn id="21" presetID="10" presetClass="entr" presetSubtype="0" fill="hold" grpId="0" nodeType="afterEffect">
                                  <p:stCondLst>
                                    <p:cond delay="100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500"/>
                                        <p:tgtEl>
                                          <p:spTgt spid="53"/>
                                        </p:tgtEl>
                                      </p:cBhvr>
                                    </p:animEffect>
                                  </p:childTnLst>
                                </p:cTn>
                              </p:par>
                            </p:childTnLst>
                          </p:cTn>
                        </p:par>
                        <p:par>
                          <p:cTn id="24" fill="hold">
                            <p:stCondLst>
                              <p:cond delay="6500"/>
                            </p:stCondLst>
                            <p:childTnLst>
                              <p:par>
                                <p:cTn id="25" presetID="10" presetClass="entr" presetSubtype="0" fill="hold" grpId="0" nodeType="afterEffect">
                                  <p:stCondLst>
                                    <p:cond delay="100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65" grpId="0" animBg="1"/>
      <p:bldP spid="5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43B528-2079-470F-589A-735B27380A14}"/>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44191A3E-BA71-C3DB-B4AB-71A378EE4231}"/>
              </a:ext>
            </a:extLst>
          </p:cNvPr>
          <p:cNvSpPr txBox="1"/>
          <p:nvPr/>
        </p:nvSpPr>
        <p:spPr>
          <a:xfrm>
            <a:off x="267510" y="1"/>
            <a:ext cx="544749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２</a:t>
            </a:r>
            <a:r>
              <a:rPr kumimoji="1" lang="en-US" altLang="ja-JP"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.2</a:t>
            </a:r>
            <a:r>
              <a:rPr kumimoji="1" lang="ja-JP" altLang="en-US"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「はさみの法則」 ➡ は さ </a:t>
            </a:r>
            <a:r>
              <a:rPr kumimoji="1" lang="ja-JP" altLang="en-US" sz="3200" b="1" i="0" u="none"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み</a:t>
            </a:r>
            <a:endParaRPr kumimoji="1" lang="ja-JP" altLang="en-US" sz="2400" b="1" i="0" u="none"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2" name="スライド番号プレースホルダー 5">
            <a:extLst>
              <a:ext uri="{FF2B5EF4-FFF2-40B4-BE49-F238E27FC236}">
                <a16:creationId xmlns:a16="http://schemas.microsoft.com/office/drawing/2014/main" id="{774B4C85-182A-6A73-17E5-9105A202D1E9}"/>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400" b="0" i="0" u="none" strike="noStrike" kern="1200" cap="none" spc="0" normalizeH="0" baseline="0" noProof="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
        <p:nvSpPr>
          <p:cNvPr id="31" name="テキスト ボックス 30">
            <a:extLst>
              <a:ext uri="{FF2B5EF4-FFF2-40B4-BE49-F238E27FC236}">
                <a16:creationId xmlns:a16="http://schemas.microsoft.com/office/drawing/2014/main" id="{7C1ACE1B-B6D0-6121-BB3D-6BDB6BE14280}"/>
              </a:ext>
            </a:extLst>
          </p:cNvPr>
          <p:cNvSpPr txBox="1"/>
          <p:nvPr/>
        </p:nvSpPr>
        <p:spPr>
          <a:xfrm>
            <a:off x="107393" y="2657243"/>
            <a:ext cx="11010090" cy="3821687"/>
          </a:xfrm>
          <a:prstGeom prst="rect">
            <a:avLst/>
          </a:prstGeom>
          <a:noFill/>
          <a:ln>
            <a:noFill/>
          </a:ln>
        </p:spPr>
        <p:txBody>
          <a:bodyPr wrap="square">
            <a:spAutoFit/>
          </a:bodyPr>
          <a:lstStyle/>
          <a:p>
            <a:pPr>
              <a:lnSpc>
                <a:spcPts val="4200"/>
              </a:lnSpc>
            </a:pPr>
            <a:r>
              <a:rPr lang="ja-JP" altLang="en-US" sz="2600">
                <a:solidFill>
                  <a:srgbClr val="000000"/>
                </a:solidFill>
                <a:latin typeface="UD デジタル 教科書体 NK" panose="02020400000000000000" pitchFamily="18" charset="-128"/>
                <a:ea typeface="UD デジタル 教科書体 NK" panose="02020400000000000000" pitchFamily="18" charset="-128"/>
              </a:rPr>
              <a:t>① </a:t>
            </a:r>
            <a:r>
              <a:rPr lang="ja-JP" altLang="en-US" sz="2600">
                <a:solidFill>
                  <a:srgbClr val="000000"/>
                </a:solidFill>
                <a:highlight>
                  <a:srgbClr val="C2D5FE"/>
                </a:highlight>
                <a:latin typeface="UD デジタル 教科書体 NK" panose="02020400000000000000" pitchFamily="18" charset="-128"/>
                <a:ea typeface="UD デジタル 教科書体 NK" panose="02020400000000000000" pitchFamily="18" charset="-128"/>
              </a:rPr>
              <a:t>お母</a:t>
            </a:r>
            <a:r>
              <a:rPr lang="ja-JP" altLang="en-US" sz="2600" b="1" u="sng">
                <a:solidFill>
                  <a:srgbClr val="000000"/>
                </a:solidFill>
                <a:highlight>
                  <a:srgbClr val="C2D5FE"/>
                </a:highlight>
                <a:latin typeface="UD デジタル 教科書体 NK" panose="02020400000000000000" pitchFamily="18" charset="-128"/>
                <a:ea typeface="UD デジタル 教科書体 NK" panose="02020400000000000000" pitchFamily="18" charset="-128"/>
              </a:rPr>
              <a:t>さん</a:t>
            </a:r>
            <a:r>
              <a:rPr lang="ja-JP" altLang="en-US" sz="2600">
                <a:solidFill>
                  <a:srgbClr val="000000"/>
                </a:solidFill>
                <a:highlight>
                  <a:srgbClr val="C2D5FE"/>
                </a:highlight>
                <a:latin typeface="UD デジタル 教科書体 NK" panose="02020400000000000000" pitchFamily="18" charset="-128"/>
                <a:ea typeface="UD デジタル 教科書体 NK" panose="02020400000000000000" pitchFamily="18" charset="-128"/>
              </a:rPr>
              <a:t>は</a:t>
            </a:r>
            <a:r>
              <a:rPr lang="ja-JP" altLang="en-US" sz="2600" b="1">
                <a:solidFill>
                  <a:srgbClr val="000000"/>
                </a:solidFill>
                <a:highlight>
                  <a:srgbClr val="FFDDFF"/>
                </a:highlight>
                <a:latin typeface="UD デジタル 教科書体 NK" panose="02020400000000000000" pitchFamily="18" charset="-128"/>
                <a:ea typeface="UD デジタル 教科書体 NK" panose="02020400000000000000" pitchFamily="18" charset="-128"/>
              </a:rPr>
              <a:t>８２歳</a:t>
            </a:r>
            <a:r>
              <a:rPr lang="ja-JP" altLang="en-US" sz="2600">
                <a:solidFill>
                  <a:srgbClr val="000000"/>
                </a:solidFill>
                <a:latin typeface="UD デジタル 教科書体 NK" panose="02020400000000000000" pitchFamily="18" charset="-128"/>
                <a:ea typeface="UD デジタル 教科書体 NK" panose="02020400000000000000" pitchFamily="18" charset="-128"/>
              </a:rPr>
              <a:t>、今、</a:t>
            </a:r>
            <a:r>
              <a:rPr lang="ja-JP" altLang="en-US" sz="2600" b="1" u="sng">
                <a:solidFill>
                  <a:srgbClr val="000000"/>
                </a:solidFill>
                <a:highlight>
                  <a:srgbClr val="C2D5FE"/>
                </a:highlight>
                <a:latin typeface="UD デジタル 教科書体 NK" panose="02020400000000000000" pitchFamily="18" charset="-128"/>
                <a:ea typeface="UD デジタル 教科書体 NK" panose="02020400000000000000" pitchFamily="18" charset="-128"/>
              </a:rPr>
              <a:t>○さん</a:t>
            </a:r>
            <a:r>
              <a:rPr lang="ja-JP" altLang="en-US" sz="2600">
                <a:solidFill>
                  <a:srgbClr val="000000"/>
                </a:solidFill>
                <a:highlight>
                  <a:srgbClr val="C2D5FE"/>
                </a:highlight>
                <a:latin typeface="UD デジタル 教科書体 NK" panose="02020400000000000000" pitchFamily="18" charset="-128"/>
                <a:ea typeface="UD デジタル 教科書体 NK" panose="02020400000000000000" pitchFamily="18" charset="-128"/>
              </a:rPr>
              <a:t>が</a:t>
            </a:r>
            <a:r>
              <a:rPr lang="ja-JP" altLang="en-US" sz="2600" b="1">
                <a:solidFill>
                  <a:srgbClr val="000000"/>
                </a:solidFill>
                <a:highlight>
                  <a:srgbClr val="FFEA93"/>
                </a:highlight>
                <a:latin typeface="UD デジタル 教科書体 NK" panose="02020400000000000000" pitchFamily="18" charset="-128"/>
                <a:ea typeface="UD デジタル 教科書体 NK" panose="02020400000000000000" pitchFamily="18" charset="-128"/>
              </a:rPr>
              <a:t>家</a:t>
            </a:r>
            <a:r>
              <a:rPr lang="ja-JP" altLang="en-US" sz="2600">
                <a:solidFill>
                  <a:srgbClr val="000000"/>
                </a:solidFill>
                <a:latin typeface="UD デジタル 教科書体 NK" panose="02020400000000000000" pitchFamily="18" charset="-128"/>
                <a:ea typeface="UD デジタル 教科書体 NK" panose="02020400000000000000" pitchFamily="18" charset="-128"/>
              </a:rPr>
              <a:t>でお母</a:t>
            </a:r>
            <a:r>
              <a:rPr lang="ja-JP" altLang="en-US" sz="2600" b="1" u="sng">
                <a:solidFill>
                  <a:srgbClr val="000000"/>
                </a:solidFill>
                <a:highlight>
                  <a:srgbClr val="BDFFFF"/>
                </a:highlight>
                <a:latin typeface="UD デジタル 教科書体 NK" panose="02020400000000000000" pitchFamily="18" charset="-128"/>
                <a:ea typeface="UD デジタル 教科書体 NK" panose="02020400000000000000" pitchFamily="18" charset="-128"/>
              </a:rPr>
              <a:t>さん</a:t>
            </a:r>
            <a:r>
              <a:rPr lang="ja-JP" altLang="en-US" sz="2600">
                <a:solidFill>
                  <a:srgbClr val="000000"/>
                </a:solidFill>
                <a:latin typeface="UD デジタル 教科書体 NK" panose="02020400000000000000" pitchFamily="18" charset="-128"/>
                <a:ea typeface="UD デジタル 教科書体 NK" panose="02020400000000000000" pitchFamily="18" charset="-128"/>
              </a:rPr>
              <a:t>の</a:t>
            </a:r>
            <a:r>
              <a:rPr lang="ja-JP" altLang="en-US" sz="2600" b="1" u="sng">
                <a:solidFill>
                  <a:srgbClr val="000000"/>
                </a:solidFill>
                <a:highlight>
                  <a:srgbClr val="FFEA93"/>
                </a:highlight>
                <a:latin typeface="UD デジタル 教科書体 NK" panose="02020400000000000000" pitchFamily="18" charset="-128"/>
                <a:ea typeface="UD デジタル 教科書体 NK" panose="02020400000000000000" pitchFamily="18" charset="-128"/>
              </a:rPr>
              <a:t>世話をしています</a:t>
            </a:r>
            <a:r>
              <a:rPr lang="ja-JP" altLang="en-US" sz="2600">
                <a:solidFill>
                  <a:srgbClr val="000000"/>
                </a:solidFill>
                <a:latin typeface="UD デジタル 教科書体 NK" panose="02020400000000000000" pitchFamily="18" charset="-128"/>
                <a:ea typeface="UD デジタル 教科書体 NK" panose="02020400000000000000" pitchFamily="18" charset="-128"/>
              </a:rPr>
              <a:t>。</a:t>
            </a:r>
            <a:endParaRPr lang="en-US" altLang="ja-JP" sz="2600">
              <a:solidFill>
                <a:srgbClr val="000000"/>
              </a:solidFill>
              <a:latin typeface="UD デジタル 教科書体 NK" panose="02020400000000000000" pitchFamily="18" charset="-128"/>
              <a:ea typeface="UD デジタル 教科書体 NK" panose="02020400000000000000" pitchFamily="18" charset="-128"/>
            </a:endParaRPr>
          </a:p>
          <a:p>
            <a:pPr>
              <a:lnSpc>
                <a:spcPts val="4200"/>
              </a:lnSpc>
            </a:pPr>
            <a:r>
              <a:rPr lang="ja-JP" altLang="en-US" sz="2600">
                <a:solidFill>
                  <a:srgbClr val="000000"/>
                </a:solidFill>
                <a:latin typeface="UD デジタル 教科書体 NK" panose="02020400000000000000" pitchFamily="18" charset="-128"/>
                <a:ea typeface="UD デジタル 教科書体 NK" panose="02020400000000000000" pitchFamily="18" charset="-128"/>
              </a:rPr>
              <a:t>② </a:t>
            </a:r>
            <a:r>
              <a:rPr lang="ja-JP" altLang="en-US" sz="2600">
                <a:solidFill>
                  <a:srgbClr val="000000"/>
                </a:solidFill>
                <a:highlight>
                  <a:srgbClr val="C2D5FE"/>
                </a:highlight>
                <a:latin typeface="UD デジタル 教科書体 NK" panose="02020400000000000000" pitchFamily="18" charset="-128"/>
                <a:ea typeface="UD デジタル 教科書体 NK" panose="02020400000000000000" pitchFamily="18" charset="-128"/>
              </a:rPr>
              <a:t>お母</a:t>
            </a:r>
            <a:r>
              <a:rPr lang="ja-JP" altLang="en-US" sz="2600" b="1" u="sng">
                <a:solidFill>
                  <a:srgbClr val="000000"/>
                </a:solidFill>
                <a:highlight>
                  <a:srgbClr val="C2D5FE"/>
                </a:highlight>
                <a:latin typeface="UD デジタル 教科書体 NK" panose="02020400000000000000" pitchFamily="18" charset="-128"/>
                <a:ea typeface="UD デジタル 教科書体 NK" panose="02020400000000000000" pitchFamily="18" charset="-128"/>
              </a:rPr>
              <a:t>さん</a:t>
            </a:r>
            <a:r>
              <a:rPr lang="ja-JP" altLang="en-US" sz="2600">
                <a:solidFill>
                  <a:srgbClr val="000000"/>
                </a:solidFill>
                <a:highlight>
                  <a:srgbClr val="C2D5FE"/>
                </a:highlight>
                <a:latin typeface="UD デジタル 教科書体 NK" panose="02020400000000000000" pitchFamily="18" charset="-128"/>
                <a:ea typeface="UD デジタル 教科書体 NK" panose="02020400000000000000" pitchFamily="18" charset="-128"/>
              </a:rPr>
              <a:t>は</a:t>
            </a:r>
            <a:r>
              <a:rPr lang="ja-JP" altLang="en-US" sz="2600" b="1" u="sng">
                <a:solidFill>
                  <a:srgbClr val="000000"/>
                </a:solidFill>
                <a:highlight>
                  <a:srgbClr val="FFDDFF"/>
                </a:highlight>
                <a:latin typeface="UD デジタル 教科書体 NK" panose="02020400000000000000" pitchFamily="18" charset="-128"/>
                <a:ea typeface="UD デジタル 教科書体 NK" panose="02020400000000000000" pitchFamily="18" charset="-128"/>
              </a:rPr>
              <a:t>□月に</a:t>
            </a:r>
            <a:r>
              <a:rPr lang="ja-JP" altLang="en-US" sz="2600">
                <a:solidFill>
                  <a:srgbClr val="000000"/>
                </a:solidFill>
                <a:latin typeface="UD デジタル 教科書体 NK" panose="02020400000000000000" pitchFamily="18" charset="-128"/>
                <a:ea typeface="UD デジタル 教科書体 NK" panose="02020400000000000000" pitchFamily="18" charset="-128"/>
              </a:rPr>
              <a:t>階段から</a:t>
            </a:r>
            <a:r>
              <a:rPr lang="ja-JP" altLang="en-US" sz="2600" b="1" u="sng">
                <a:solidFill>
                  <a:srgbClr val="000000"/>
                </a:solidFill>
                <a:highlight>
                  <a:srgbClr val="FFEA93"/>
                </a:highlight>
                <a:latin typeface="UD デジタル 教科書体 NK" panose="02020400000000000000" pitchFamily="18" charset="-128"/>
                <a:ea typeface="UD デジタル 教科書体 NK" panose="02020400000000000000" pitchFamily="18" charset="-128"/>
              </a:rPr>
              <a:t>落ちました</a:t>
            </a:r>
            <a:r>
              <a:rPr lang="ja-JP" altLang="en-US" sz="2600">
                <a:solidFill>
                  <a:srgbClr val="000000"/>
                </a:solidFill>
                <a:latin typeface="UD デジタル 教科書体 NK" panose="02020400000000000000" pitchFamily="18" charset="-128"/>
                <a:ea typeface="UD デジタル 教科書体 NK" panose="02020400000000000000" pitchFamily="18" charset="-128"/>
              </a:rPr>
              <a:t>。</a:t>
            </a:r>
            <a:endParaRPr lang="en-US" altLang="ja-JP" sz="2600">
              <a:solidFill>
                <a:srgbClr val="000000"/>
              </a:solidFill>
              <a:latin typeface="UD デジタル 教科書体 NK" panose="02020400000000000000" pitchFamily="18" charset="-128"/>
              <a:ea typeface="UD デジタル 教科書体 NK" panose="02020400000000000000" pitchFamily="18" charset="-128"/>
            </a:endParaRPr>
          </a:p>
          <a:p>
            <a:pPr>
              <a:lnSpc>
                <a:spcPts val="4200"/>
              </a:lnSpc>
            </a:pPr>
            <a:r>
              <a:rPr lang="ja-JP" altLang="en-US" sz="2600">
                <a:solidFill>
                  <a:srgbClr val="000000"/>
                </a:solidFill>
                <a:latin typeface="UD デジタル 教科書体 NK" panose="02020400000000000000" pitchFamily="18" charset="-128"/>
                <a:ea typeface="UD デジタル 教科書体 NK" panose="02020400000000000000" pitchFamily="18" charset="-128"/>
              </a:rPr>
              <a:t>③ </a:t>
            </a:r>
            <a:r>
              <a:rPr lang="ja-JP" altLang="en-US" sz="2600">
                <a:solidFill>
                  <a:srgbClr val="000000"/>
                </a:solidFill>
                <a:highlight>
                  <a:srgbClr val="C2D5FE"/>
                </a:highlight>
                <a:latin typeface="UD デジタル 教科書体 NK" panose="02020400000000000000" pitchFamily="18" charset="-128"/>
                <a:ea typeface="UD デジタル 教科書体 NK" panose="02020400000000000000" pitchFamily="18" charset="-128"/>
              </a:rPr>
              <a:t>お母さんは</a:t>
            </a:r>
            <a:r>
              <a:rPr lang="ja-JP" altLang="en-US" sz="2600">
                <a:solidFill>
                  <a:srgbClr val="000000"/>
                </a:solidFill>
                <a:latin typeface="UD デジタル 教科書体 NK" panose="02020400000000000000" pitchFamily="18" charset="-128"/>
                <a:ea typeface="UD デジタル 教科書体 NK" panose="02020400000000000000" pitchFamily="18" charset="-128"/>
              </a:rPr>
              <a:t>足の</a:t>
            </a:r>
            <a:r>
              <a:rPr lang="ja-JP" altLang="en-US" sz="2600" b="1" u="sng">
                <a:solidFill>
                  <a:srgbClr val="000000"/>
                </a:solidFill>
                <a:highlight>
                  <a:srgbClr val="D5FFD5"/>
                </a:highlight>
                <a:latin typeface="UD デジタル 教科書体 NK" panose="02020400000000000000" pitchFamily="18" charset="-128"/>
                <a:ea typeface="UD デジタル 教科書体 NK" panose="02020400000000000000" pitchFamily="18" charset="-128"/>
              </a:rPr>
              <a:t>骨を折りました</a:t>
            </a:r>
            <a:r>
              <a:rPr lang="ja-JP" altLang="en-US" sz="2600">
                <a:solidFill>
                  <a:srgbClr val="000000"/>
                </a:solidFill>
                <a:latin typeface="UD デジタル 教科書体 NK" panose="02020400000000000000" pitchFamily="18" charset="-128"/>
                <a:ea typeface="UD デジタル 教科書体 NK" panose="02020400000000000000" pitchFamily="18" charset="-128"/>
              </a:rPr>
              <a:t>。</a:t>
            </a:r>
            <a:endParaRPr lang="en-US" altLang="ja-JP" sz="2600">
              <a:solidFill>
                <a:srgbClr val="000000"/>
              </a:solidFill>
              <a:latin typeface="UD デジタル 教科書体 NK" panose="02020400000000000000" pitchFamily="18" charset="-128"/>
              <a:ea typeface="UD デジタル 教科書体 NK" panose="02020400000000000000" pitchFamily="18" charset="-128"/>
            </a:endParaRPr>
          </a:p>
          <a:p>
            <a:pPr>
              <a:lnSpc>
                <a:spcPts val="4200"/>
              </a:lnSpc>
            </a:pPr>
            <a:r>
              <a:rPr lang="ja-JP" altLang="en-US" sz="2600" b="1">
                <a:solidFill>
                  <a:srgbClr val="C00000"/>
                </a:solidFill>
                <a:highlight>
                  <a:srgbClr val="FFFF00"/>
                </a:highlight>
                <a:latin typeface="UD デジタル 教科書体 NK" panose="02020400000000000000" pitchFamily="18" charset="-128"/>
                <a:ea typeface="UD デジタル 教科書体 NK" panose="02020400000000000000" pitchFamily="18" charset="-128"/>
              </a:rPr>
              <a:t>⑦</a:t>
            </a:r>
            <a:r>
              <a:rPr lang="ja-JP" altLang="en-US" sz="2600">
                <a:solidFill>
                  <a:srgbClr val="000000"/>
                </a:solidFill>
                <a:latin typeface="UD デジタル 教科書体 NK" panose="02020400000000000000" pitchFamily="18" charset="-128"/>
                <a:ea typeface="UD デジタル 教科書体 NK" panose="02020400000000000000" pitchFamily="18" charset="-128"/>
              </a:rPr>
              <a:t> </a:t>
            </a:r>
            <a:r>
              <a:rPr lang="ja-JP" altLang="en-US" sz="2600">
                <a:solidFill>
                  <a:srgbClr val="000000"/>
                </a:solidFill>
                <a:highlight>
                  <a:srgbClr val="C2D5FE"/>
                </a:highlight>
                <a:latin typeface="UD デジタル 教科書体 NK" panose="02020400000000000000" pitchFamily="18" charset="-128"/>
                <a:ea typeface="UD デジタル 教科書体 NK" panose="02020400000000000000" pitchFamily="18" charset="-128"/>
              </a:rPr>
              <a:t>お母さんは</a:t>
            </a:r>
            <a:r>
              <a:rPr lang="ja-JP" altLang="en-US" sz="2600">
                <a:solidFill>
                  <a:srgbClr val="000000"/>
                </a:solidFill>
                <a:latin typeface="UD デジタル 教科書体 NK" panose="02020400000000000000" pitchFamily="18" charset="-128"/>
                <a:ea typeface="UD デジタル 教科書体 NK" panose="02020400000000000000" pitchFamily="18" charset="-128"/>
              </a:rPr>
              <a:t>足を</a:t>
            </a:r>
            <a:r>
              <a:rPr lang="ja-JP" altLang="en-US" sz="2600" b="1" u="sng">
                <a:solidFill>
                  <a:srgbClr val="000000"/>
                </a:solidFill>
                <a:highlight>
                  <a:srgbClr val="D5FFD5"/>
                </a:highlight>
                <a:latin typeface="UD デジタル 教科書体 NK" panose="02020400000000000000" pitchFamily="18" charset="-128"/>
                <a:ea typeface="UD デジタル 教科書体 NK" panose="02020400000000000000" pitchFamily="18" charset="-128"/>
              </a:rPr>
              <a:t>手術</a:t>
            </a:r>
            <a:r>
              <a:rPr lang="ja-JP" altLang="en-US" sz="2600">
                <a:solidFill>
                  <a:srgbClr val="000000"/>
                </a:solidFill>
                <a:latin typeface="UD デジタル 教科書体 NK" panose="02020400000000000000" pitchFamily="18" charset="-128"/>
                <a:ea typeface="UD デジタル 教科書体 NK" panose="02020400000000000000" pitchFamily="18" charset="-128"/>
              </a:rPr>
              <a:t>しました。</a:t>
            </a:r>
            <a:r>
              <a:rPr lang="ja-JP" altLang="en-US" sz="2000">
                <a:solidFill>
                  <a:srgbClr val="000000"/>
                </a:solidFill>
                <a:latin typeface="UD デジタル 教科書体 NK" panose="02020400000000000000" pitchFamily="18" charset="-128"/>
                <a:ea typeface="UD デジタル 教科書体 NK" panose="02020400000000000000" pitchFamily="18" charset="-128"/>
              </a:rPr>
              <a:t>（必要なら、「</a:t>
            </a:r>
            <a:r>
              <a:rPr lang="ja-JP" altLang="en-US" sz="2000" b="1" u="sng">
                <a:solidFill>
                  <a:srgbClr val="000000"/>
                </a:solidFill>
                <a:latin typeface="UD デジタル 教科書体 NK" panose="02020400000000000000" pitchFamily="18" charset="-128"/>
                <a:ea typeface="UD デジタル 教科書体 NK" panose="02020400000000000000" pitchFamily="18" charset="-128"/>
              </a:rPr>
              <a:t>歩く練習</a:t>
            </a:r>
            <a:r>
              <a:rPr lang="ja-JP" altLang="en-US" sz="2000">
                <a:solidFill>
                  <a:srgbClr val="000000"/>
                </a:solidFill>
                <a:latin typeface="UD デジタル 教科書体 NK" panose="02020400000000000000" pitchFamily="18" charset="-128"/>
                <a:ea typeface="UD デジタル 教科書体 NK" panose="02020400000000000000" pitchFamily="18" charset="-128"/>
              </a:rPr>
              <a:t>をしました。」）</a:t>
            </a:r>
            <a:endParaRPr lang="en-US" altLang="ja-JP" sz="2600">
              <a:solidFill>
                <a:schemeClr val="accent3"/>
              </a:solidFill>
              <a:latin typeface="UD デジタル 教科書体 NK" panose="02020400000000000000" pitchFamily="18" charset="-128"/>
              <a:ea typeface="UD デジタル 教科書体 NK" panose="02020400000000000000" pitchFamily="18" charset="-128"/>
            </a:endParaRPr>
          </a:p>
          <a:p>
            <a:pPr>
              <a:lnSpc>
                <a:spcPts val="4200"/>
              </a:lnSpc>
            </a:pPr>
            <a:r>
              <a:rPr lang="ja-JP" altLang="en-US" sz="2600" b="1">
                <a:solidFill>
                  <a:srgbClr val="C00000"/>
                </a:solidFill>
                <a:highlight>
                  <a:srgbClr val="FFFF00"/>
                </a:highlight>
                <a:latin typeface="UD デジタル 教科書体 NK" panose="02020400000000000000" pitchFamily="18" charset="-128"/>
                <a:ea typeface="UD デジタル 教科書体 NK" panose="02020400000000000000" pitchFamily="18" charset="-128"/>
              </a:rPr>
              <a:t>⑧</a:t>
            </a:r>
            <a:r>
              <a:rPr lang="ja-JP" altLang="en-US" sz="2600">
                <a:solidFill>
                  <a:srgbClr val="000000"/>
                </a:solidFill>
                <a:latin typeface="UD デジタル 教科書体 NK" panose="02020400000000000000" pitchFamily="18" charset="-128"/>
                <a:ea typeface="UD デジタル 教科書体 NK" panose="02020400000000000000" pitchFamily="18" charset="-128"/>
              </a:rPr>
              <a:t> </a:t>
            </a:r>
            <a:r>
              <a:rPr lang="ja-JP" altLang="en-US" sz="2600">
                <a:solidFill>
                  <a:srgbClr val="000000"/>
                </a:solidFill>
                <a:highlight>
                  <a:srgbClr val="C2D5FE"/>
                </a:highlight>
                <a:latin typeface="UD デジタル 教科書体 NK" panose="02020400000000000000" pitchFamily="18" charset="-128"/>
                <a:ea typeface="UD デジタル 教科書体 NK" panose="02020400000000000000" pitchFamily="18" charset="-128"/>
              </a:rPr>
              <a:t>お母さんは</a:t>
            </a:r>
            <a:r>
              <a:rPr lang="ja-JP" altLang="en-US" sz="2600">
                <a:solidFill>
                  <a:srgbClr val="000000"/>
                </a:solidFill>
                <a:latin typeface="UD デジタル 教科書体 NK" panose="02020400000000000000" pitchFamily="18" charset="-128"/>
                <a:ea typeface="UD デジタル 教科書体 NK" panose="02020400000000000000" pitchFamily="18" charset="-128"/>
              </a:rPr>
              <a:t>杖</a:t>
            </a:r>
            <a:r>
              <a:rPr lang="ja-JP" altLang="en-US" sz="2600" b="1" u="sng">
                <a:solidFill>
                  <a:srgbClr val="000000"/>
                </a:solidFill>
                <a:highlight>
                  <a:srgbClr val="FFEA93"/>
                </a:highlight>
                <a:latin typeface="UD デジタル 教科書体 NK" panose="02020400000000000000" pitchFamily="18" charset="-128"/>
                <a:ea typeface="UD デジタル 教科書体 NK" panose="02020400000000000000" pitchFamily="18" charset="-128"/>
              </a:rPr>
              <a:t>で</a:t>
            </a:r>
            <a:r>
              <a:rPr lang="ja-JP" altLang="en-US" sz="2600">
                <a:solidFill>
                  <a:srgbClr val="000000"/>
                </a:solidFill>
                <a:latin typeface="UD デジタル 教科書体 NK" panose="02020400000000000000" pitchFamily="18" charset="-128"/>
                <a:ea typeface="UD デジタル 教科書体 NK" panose="02020400000000000000" pitchFamily="18" charset="-128"/>
              </a:rPr>
              <a:t> </a:t>
            </a:r>
            <a:r>
              <a:rPr lang="ja-JP" altLang="en-US" sz="2600" b="1" u="sng">
                <a:solidFill>
                  <a:srgbClr val="000000"/>
                </a:solidFill>
                <a:highlight>
                  <a:srgbClr val="FFEA93"/>
                </a:highlight>
                <a:latin typeface="UD デジタル 教科書体 NK" panose="02020400000000000000" pitchFamily="18" charset="-128"/>
                <a:ea typeface="UD デジタル 教科書体 NK" panose="02020400000000000000" pitchFamily="18" charset="-128"/>
              </a:rPr>
              <a:t>歩くことができました</a:t>
            </a:r>
            <a:r>
              <a:rPr lang="ja-JP" altLang="en-US" sz="2600">
                <a:solidFill>
                  <a:srgbClr val="000000"/>
                </a:solidFill>
                <a:latin typeface="UD デジタル 教科書体 NK" panose="02020400000000000000" pitchFamily="18" charset="-128"/>
                <a:ea typeface="UD デジタル 教科書体 NK" panose="02020400000000000000" pitchFamily="18" charset="-128"/>
              </a:rPr>
              <a:t>。</a:t>
            </a:r>
            <a:endParaRPr lang="en-US" altLang="ja-JP" sz="2600">
              <a:solidFill>
                <a:srgbClr val="000000"/>
              </a:solidFill>
              <a:latin typeface="UD デジタル 教科書体 NK" panose="02020400000000000000" pitchFamily="18" charset="-128"/>
              <a:ea typeface="UD デジタル 教科書体 NK" panose="02020400000000000000" pitchFamily="18" charset="-128"/>
            </a:endParaRPr>
          </a:p>
          <a:p>
            <a:pPr>
              <a:lnSpc>
                <a:spcPts val="4200"/>
              </a:lnSpc>
            </a:pPr>
            <a:r>
              <a:rPr lang="ja-JP" altLang="en-US" sz="2600" b="1">
                <a:solidFill>
                  <a:schemeClr val="accent5"/>
                </a:solidFill>
                <a:highlight>
                  <a:srgbClr val="FFFF00"/>
                </a:highlight>
                <a:latin typeface="UD デジタル 教科書体 NK" panose="02020400000000000000" pitchFamily="18" charset="-128"/>
                <a:ea typeface="UD デジタル 教科書体 NK" panose="02020400000000000000" pitchFamily="18" charset="-128"/>
              </a:rPr>
              <a:t>⑤</a:t>
            </a:r>
            <a:r>
              <a:rPr lang="ja-JP" altLang="en-US" sz="2600">
                <a:solidFill>
                  <a:srgbClr val="000000"/>
                </a:solidFill>
                <a:latin typeface="UD デジタル 教科書体 NK" panose="02020400000000000000" pitchFamily="18" charset="-128"/>
                <a:ea typeface="UD デジタル 教科書体 NK" panose="02020400000000000000" pitchFamily="18" charset="-128"/>
              </a:rPr>
              <a:t> </a:t>
            </a:r>
            <a:r>
              <a:rPr lang="ja-JP" altLang="en-US" sz="2600" b="1">
                <a:solidFill>
                  <a:schemeClr val="bg1"/>
                </a:solidFill>
                <a:highlight>
                  <a:srgbClr val="3333FF"/>
                </a:highlight>
                <a:latin typeface="UD デジタル 教科書体 NK" panose="02020400000000000000" pitchFamily="18" charset="-128"/>
                <a:ea typeface="UD デジタル 教科書体 NK" panose="02020400000000000000" pitchFamily="18" charset="-128"/>
              </a:rPr>
              <a:t>でも</a:t>
            </a:r>
            <a:r>
              <a:rPr lang="ja-JP" altLang="en-US" sz="2600">
                <a:solidFill>
                  <a:srgbClr val="000000"/>
                </a:solidFill>
                <a:latin typeface="UD デジタル 教科書体 NK" panose="02020400000000000000" pitchFamily="18" charset="-128"/>
                <a:ea typeface="UD デジタル 教科書体 NK" panose="02020400000000000000" pitchFamily="18" charset="-128"/>
              </a:rPr>
              <a:t>、</a:t>
            </a:r>
            <a:r>
              <a:rPr lang="ja-JP" altLang="en-US" sz="2600">
                <a:solidFill>
                  <a:srgbClr val="000000"/>
                </a:solidFill>
                <a:highlight>
                  <a:srgbClr val="C2D5FE"/>
                </a:highlight>
                <a:latin typeface="UD デジタル 教科書体 NK" panose="02020400000000000000" pitchFamily="18" charset="-128"/>
                <a:ea typeface="UD デジタル 教科書体 NK" panose="02020400000000000000" pitchFamily="18" charset="-128"/>
              </a:rPr>
              <a:t>お母さんは</a:t>
            </a:r>
            <a:r>
              <a:rPr lang="ja-JP" altLang="en-US" sz="2600" b="1" u="sng">
                <a:solidFill>
                  <a:srgbClr val="000000"/>
                </a:solidFill>
                <a:highlight>
                  <a:srgbClr val="FFEA93"/>
                </a:highlight>
                <a:latin typeface="UD デジタル 教科書体 NK" panose="02020400000000000000" pitchFamily="18" charset="-128"/>
                <a:ea typeface="UD デジタル 教科書体 NK" panose="02020400000000000000" pitchFamily="18" charset="-128"/>
              </a:rPr>
              <a:t>今日の朝</a:t>
            </a:r>
            <a:r>
              <a:rPr lang="ja-JP" altLang="en-US" sz="2600">
                <a:solidFill>
                  <a:srgbClr val="000000"/>
                </a:solidFill>
                <a:latin typeface="UD デジタル 教科書体 NK" panose="02020400000000000000" pitchFamily="18" charset="-128"/>
                <a:ea typeface="UD デジタル 教科書体 NK" panose="02020400000000000000" pitchFamily="18" charset="-128"/>
              </a:rPr>
              <a:t>、</a:t>
            </a:r>
            <a:r>
              <a:rPr lang="ja-JP" altLang="en-US" sz="2600" b="1" u="sng">
                <a:solidFill>
                  <a:srgbClr val="000000"/>
                </a:solidFill>
                <a:highlight>
                  <a:srgbClr val="FFEA93"/>
                </a:highlight>
                <a:latin typeface="UD デジタル 教科書体 NK" panose="02020400000000000000" pitchFamily="18" charset="-128"/>
                <a:ea typeface="UD デジタル 教科書体 NK" panose="02020400000000000000" pitchFamily="18" charset="-128"/>
              </a:rPr>
              <a:t>転びました</a:t>
            </a:r>
            <a:r>
              <a:rPr lang="ja-JP" altLang="en-US" sz="2600">
                <a:solidFill>
                  <a:srgbClr val="000000"/>
                </a:solidFill>
                <a:latin typeface="UD デジタル 教科書体 NK" panose="02020400000000000000" pitchFamily="18" charset="-128"/>
                <a:ea typeface="UD デジタル 教科書体 NK" panose="02020400000000000000" pitchFamily="18" charset="-128"/>
              </a:rPr>
              <a:t>。</a:t>
            </a:r>
            <a:endParaRPr lang="en-US" altLang="ja-JP" sz="2600">
              <a:solidFill>
                <a:srgbClr val="000000"/>
              </a:solidFill>
              <a:latin typeface="UD デジタル 教科書体 NK" panose="02020400000000000000" pitchFamily="18" charset="-128"/>
              <a:ea typeface="UD デジタル 教科書体 NK" panose="02020400000000000000" pitchFamily="18" charset="-128"/>
            </a:endParaRPr>
          </a:p>
          <a:p>
            <a:pPr>
              <a:lnSpc>
                <a:spcPts val="4200"/>
              </a:lnSpc>
            </a:pPr>
            <a:r>
              <a:rPr lang="ja-JP" altLang="en-US" sz="2600" b="1">
                <a:solidFill>
                  <a:schemeClr val="accent5"/>
                </a:solidFill>
                <a:highlight>
                  <a:srgbClr val="FFFF00"/>
                </a:highlight>
                <a:latin typeface="UD デジタル 教科書体 NK" panose="02020400000000000000" pitchFamily="18" charset="-128"/>
                <a:ea typeface="UD デジタル 教科書体 NK" panose="02020400000000000000" pitchFamily="18" charset="-128"/>
              </a:rPr>
              <a:t>⑥</a:t>
            </a:r>
            <a:r>
              <a:rPr lang="ja-JP" altLang="en-US" sz="2600">
                <a:solidFill>
                  <a:srgbClr val="000000"/>
                </a:solidFill>
                <a:latin typeface="UD デジタル 教科書体 NK" panose="02020400000000000000" pitchFamily="18" charset="-128"/>
                <a:ea typeface="UD デジタル 教科書体 NK" panose="02020400000000000000" pitchFamily="18" charset="-128"/>
              </a:rPr>
              <a:t> 今、</a:t>
            </a:r>
            <a:r>
              <a:rPr lang="ja-JP" altLang="en-US" sz="2600" b="1" u="sng">
                <a:solidFill>
                  <a:srgbClr val="000000"/>
                </a:solidFill>
                <a:highlight>
                  <a:srgbClr val="FFDDFF"/>
                </a:highlight>
                <a:latin typeface="UD デジタル 教科書体 NK" panose="02020400000000000000" pitchFamily="18" charset="-128"/>
                <a:ea typeface="UD デジタル 教科書体 NK" panose="02020400000000000000" pitchFamily="18" charset="-128"/>
              </a:rPr>
              <a:t>ここ</a:t>
            </a:r>
            <a:r>
              <a:rPr lang="ja-JP" altLang="en-US" sz="2400" u="sng">
                <a:solidFill>
                  <a:srgbClr val="000000"/>
                </a:solidFill>
                <a:highlight>
                  <a:srgbClr val="FFDDFF"/>
                </a:highlight>
                <a:latin typeface="UD デジタル 教科書体 NK" panose="02020400000000000000" pitchFamily="18" charset="-128"/>
                <a:ea typeface="UD デジタル 教科書体 NK" panose="02020400000000000000" pitchFamily="18" charset="-128"/>
              </a:rPr>
              <a:t>（確認・指す）</a:t>
            </a:r>
            <a:r>
              <a:rPr lang="ja-JP" altLang="en-US" sz="2600">
                <a:solidFill>
                  <a:srgbClr val="000000"/>
                </a:solidFill>
                <a:latin typeface="UD デジタル 教科書体 NK" panose="02020400000000000000" pitchFamily="18" charset="-128"/>
                <a:ea typeface="UD デジタル 教科書体 NK" panose="02020400000000000000" pitchFamily="18" charset="-128"/>
              </a:rPr>
              <a:t>が</a:t>
            </a:r>
            <a:r>
              <a:rPr lang="ja-JP" altLang="en-US" sz="2600" b="1" u="sng">
                <a:solidFill>
                  <a:srgbClr val="000000"/>
                </a:solidFill>
                <a:highlight>
                  <a:srgbClr val="FFEA93"/>
                </a:highlight>
                <a:latin typeface="UD デジタル 教科書体 NK" panose="02020400000000000000" pitchFamily="18" charset="-128"/>
                <a:ea typeface="UD デジタル 教科書体 NK" panose="02020400000000000000" pitchFamily="18" charset="-128"/>
              </a:rPr>
              <a:t>とても痛い</a:t>
            </a:r>
            <a:r>
              <a:rPr lang="ja-JP" altLang="en-US" sz="2600">
                <a:solidFill>
                  <a:srgbClr val="000000"/>
                </a:solidFill>
                <a:latin typeface="UD デジタル 教科書体 NK" panose="02020400000000000000" pitchFamily="18" charset="-128"/>
                <a:ea typeface="UD デジタル 教科書体 NK" panose="02020400000000000000" pitchFamily="18" charset="-128"/>
              </a:rPr>
              <a:t>んですね。</a:t>
            </a:r>
            <a:endParaRPr lang="ja-JP" altLang="en-US" sz="2600">
              <a:solidFill>
                <a:schemeClr val="accent3"/>
              </a:solidFill>
              <a:latin typeface="UD デジタル 教科書体 NK" panose="02020400000000000000" pitchFamily="18" charset="-128"/>
              <a:ea typeface="UD デジタル 教科書体 NK" panose="02020400000000000000" pitchFamily="18" charset="-128"/>
            </a:endParaRPr>
          </a:p>
        </p:txBody>
      </p:sp>
      <p:pic>
        <p:nvPicPr>
          <p:cNvPr id="56" name="図 55">
            <a:extLst>
              <a:ext uri="{FF2B5EF4-FFF2-40B4-BE49-F238E27FC236}">
                <a16:creationId xmlns:a16="http://schemas.microsoft.com/office/drawing/2014/main" id="{E8F04F6A-F79C-C5AB-D178-9C9FCE38C8A2}"/>
              </a:ext>
            </a:extLst>
          </p:cNvPr>
          <p:cNvPicPr>
            <a:picLocks noChangeAspect="1"/>
          </p:cNvPicPr>
          <p:nvPr/>
        </p:nvPicPr>
        <p:blipFill>
          <a:blip r:embed="rId3"/>
          <a:stretch>
            <a:fillRect/>
          </a:stretch>
        </p:blipFill>
        <p:spPr>
          <a:xfrm>
            <a:off x="10359057" y="490331"/>
            <a:ext cx="1375408" cy="1359837"/>
          </a:xfrm>
          <a:prstGeom prst="rect">
            <a:avLst/>
          </a:prstGeom>
        </p:spPr>
      </p:pic>
      <p:sp>
        <p:nvSpPr>
          <p:cNvPr id="3" name="タイトル 1">
            <a:extLst>
              <a:ext uri="{FF2B5EF4-FFF2-40B4-BE49-F238E27FC236}">
                <a16:creationId xmlns:a16="http://schemas.microsoft.com/office/drawing/2014/main" id="{3CEB1B5C-C67A-6EB7-B1FE-7F1859580404}"/>
              </a:ext>
            </a:extLst>
          </p:cNvPr>
          <p:cNvSpPr txBox="1">
            <a:spLocks/>
          </p:cNvSpPr>
          <p:nvPr/>
        </p:nvSpPr>
        <p:spPr>
          <a:xfrm>
            <a:off x="267510" y="1417346"/>
            <a:ext cx="10324290" cy="622568"/>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lvl="0" algn="ctr">
              <a:defRPr/>
            </a:pPr>
            <a:r>
              <a:rPr kumimoji="1" lang="en-US" altLang="ja-JP" sz="32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1</a:t>
            </a:r>
            <a:r>
              <a:rPr kumimoji="1" lang="ja-JP" altLang="en-US" sz="32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a:t>
            </a:r>
            <a:r>
              <a:rPr lang="ja-JP" altLang="en-US" sz="3200" b="1">
                <a:solidFill>
                  <a:prstClr val="black"/>
                </a:solidFill>
                <a:highlight>
                  <a:srgbClr val="FFFF00"/>
                </a:highlight>
                <a:latin typeface="UD デジタル 教科書体 NK" panose="02020400000000000000" pitchFamily="18" charset="-128"/>
                <a:ea typeface="UD デジタル 教科書体 NK" panose="02020400000000000000" pitchFamily="18" charset="-128"/>
                <a:cs typeface="+mn-cs"/>
              </a:rPr>
              <a:t>時系列</a:t>
            </a:r>
            <a:r>
              <a:rPr lang="ja-JP" altLang="en-US" sz="2800">
                <a:solidFill>
                  <a:prstClr val="black"/>
                </a:solidFill>
                <a:latin typeface="UD デジタル 教科書体 NK" panose="02020400000000000000" pitchFamily="18" charset="-128"/>
                <a:ea typeface="UD デジタル 教科書体 NK" panose="02020400000000000000" pitchFamily="18" charset="-128"/>
                <a:cs typeface="+mn-cs"/>
              </a:rPr>
              <a:t>で言う　　</a:t>
            </a:r>
            <a:r>
              <a:rPr kumimoji="1" lang="en-US" altLang="ja-JP" sz="32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2</a:t>
            </a:r>
            <a:r>
              <a:rPr kumimoji="1" lang="ja-JP" altLang="en-US" sz="32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a:t>
            </a:r>
            <a:r>
              <a:rPr lang="ja-JP" altLang="en-US" sz="3200" b="1">
                <a:solidFill>
                  <a:prstClr val="black"/>
                </a:solidFill>
                <a:highlight>
                  <a:srgbClr val="C2D5FE"/>
                </a:highlight>
                <a:latin typeface="UD デジタル 教科書体 NK" panose="02020400000000000000" pitchFamily="18" charset="-128"/>
                <a:ea typeface="UD デジタル 教科書体 NK" panose="02020400000000000000" pitchFamily="18" charset="-128"/>
                <a:cs typeface="+mn-cs"/>
              </a:rPr>
              <a:t>誰が</a:t>
            </a:r>
            <a:r>
              <a:rPr lang="ja-JP" altLang="en-US" sz="2800">
                <a:solidFill>
                  <a:prstClr val="black"/>
                </a:solidFill>
                <a:latin typeface="UD デジタル 教科書体 NK" panose="02020400000000000000" pitchFamily="18" charset="-128"/>
                <a:ea typeface="UD デジタル 教科書体 NK" panose="02020400000000000000" pitchFamily="18" charset="-128"/>
                <a:cs typeface="+mn-cs"/>
              </a:rPr>
              <a:t>を示す　　</a:t>
            </a:r>
            <a:r>
              <a:rPr kumimoji="1" lang="ja-JP" altLang="en-US" sz="32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３）</a:t>
            </a:r>
            <a:r>
              <a:rPr lang="ja-JP" altLang="en-US" sz="3200" b="1" u="sng">
                <a:solidFill>
                  <a:prstClr val="black"/>
                </a:solidFill>
                <a:latin typeface="UD デジタル 教科書体 NK" panose="02020400000000000000" pitchFamily="18" charset="-128"/>
                <a:ea typeface="UD デジタル 教科書体 NK" panose="02020400000000000000" pitchFamily="18" charset="-128"/>
                <a:cs typeface="+mn-cs"/>
              </a:rPr>
              <a:t>言い換える</a:t>
            </a:r>
            <a:endParaRPr kumimoji="1" lang="ja-JP" altLang="en-US" sz="32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p:txBody>
      </p:sp>
      <p:grpSp>
        <p:nvGrpSpPr>
          <p:cNvPr id="4" name="グループ化 3">
            <a:extLst>
              <a:ext uri="{FF2B5EF4-FFF2-40B4-BE49-F238E27FC236}">
                <a16:creationId xmlns:a16="http://schemas.microsoft.com/office/drawing/2014/main" id="{EE91AD55-96D6-CAC6-2E9B-849A6DAE9475}"/>
              </a:ext>
            </a:extLst>
          </p:cNvPr>
          <p:cNvGrpSpPr/>
          <p:nvPr/>
        </p:nvGrpSpPr>
        <p:grpSpPr>
          <a:xfrm>
            <a:off x="454884" y="575381"/>
            <a:ext cx="8993916" cy="792000"/>
            <a:chOff x="454884" y="575381"/>
            <a:chExt cx="8993916" cy="792000"/>
          </a:xfrm>
        </p:grpSpPr>
        <p:sp>
          <p:nvSpPr>
            <p:cNvPr id="5" name="タイトル 1">
              <a:extLst>
                <a:ext uri="{FF2B5EF4-FFF2-40B4-BE49-F238E27FC236}">
                  <a16:creationId xmlns:a16="http://schemas.microsoft.com/office/drawing/2014/main" id="{1DFFC2CD-8952-3A38-63CE-59B70942FE19}"/>
                </a:ext>
              </a:extLst>
            </p:cNvPr>
            <p:cNvSpPr txBox="1">
              <a:spLocks/>
            </p:cNvSpPr>
            <p:nvPr/>
          </p:nvSpPr>
          <p:spPr>
            <a:xfrm>
              <a:off x="454884" y="575381"/>
              <a:ext cx="8993916" cy="792000"/>
            </a:xfrm>
            <a:prstGeom prst="rect">
              <a:avLst/>
            </a:prstGeom>
            <a:noFill/>
            <a:ln>
              <a:noFill/>
            </a:ln>
          </p:spPr>
          <p:txBody>
            <a:bodyPr vert="horz" lIns="91440" tIns="45720" rIns="91440" bIns="45720" rtlCol="0" anchor="ctr">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32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Step3:</a:t>
              </a:r>
              <a:r>
                <a:rPr kumimoji="1" lang="ja-JP" altLang="en-US" sz="32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36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外国人に伝わりやすい工夫</a:t>
              </a:r>
              <a:r>
                <a:rPr kumimoji="1" lang="ja-JP" altLang="en-US" sz="32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をする</a:t>
              </a:r>
              <a:endParaRPr kumimoji="1" lang="en-US" altLang="ja-JP" sz="32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endParaRPr>
            </a:p>
          </p:txBody>
        </p:sp>
        <p:cxnSp>
          <p:nvCxnSpPr>
            <p:cNvPr id="9" name="直線コネクタ 8">
              <a:extLst>
                <a:ext uri="{FF2B5EF4-FFF2-40B4-BE49-F238E27FC236}">
                  <a16:creationId xmlns:a16="http://schemas.microsoft.com/office/drawing/2014/main" id="{090A7386-6962-658C-EBAB-86E77B52ED2F}"/>
                </a:ext>
              </a:extLst>
            </p:cNvPr>
            <p:cNvCxnSpPr>
              <a:cxnSpLocks/>
            </p:cNvCxnSpPr>
            <p:nvPr/>
          </p:nvCxnSpPr>
          <p:spPr>
            <a:xfrm>
              <a:off x="2300679" y="1227390"/>
              <a:ext cx="655681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1" name="グループ化 20">
            <a:extLst>
              <a:ext uri="{FF2B5EF4-FFF2-40B4-BE49-F238E27FC236}">
                <a16:creationId xmlns:a16="http://schemas.microsoft.com/office/drawing/2014/main" id="{5DCB0482-2886-C939-17FF-F0A60D2E3A0F}"/>
              </a:ext>
            </a:extLst>
          </p:cNvPr>
          <p:cNvGrpSpPr/>
          <p:nvPr/>
        </p:nvGrpSpPr>
        <p:grpSpPr>
          <a:xfrm>
            <a:off x="70711" y="2126875"/>
            <a:ext cx="11083454" cy="4479957"/>
            <a:chOff x="454884" y="2095323"/>
            <a:chExt cx="9623663" cy="4479957"/>
          </a:xfrm>
        </p:grpSpPr>
        <p:sp>
          <p:nvSpPr>
            <p:cNvPr id="17" name="四角形: 角を丸くする 16">
              <a:extLst>
                <a:ext uri="{FF2B5EF4-FFF2-40B4-BE49-F238E27FC236}">
                  <a16:creationId xmlns:a16="http://schemas.microsoft.com/office/drawing/2014/main" id="{C4E96897-B494-B265-AEC8-6965FB9DB203}"/>
                </a:ext>
              </a:extLst>
            </p:cNvPr>
            <p:cNvSpPr/>
            <p:nvPr/>
          </p:nvSpPr>
          <p:spPr>
            <a:xfrm>
              <a:off x="454884" y="2095323"/>
              <a:ext cx="9623663" cy="4479957"/>
            </a:xfrm>
            <a:prstGeom prst="roundRect">
              <a:avLst>
                <a:gd name="adj" fmla="val 7186"/>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 name="テキスト ボックス 19">
              <a:extLst>
                <a:ext uri="{FF2B5EF4-FFF2-40B4-BE49-F238E27FC236}">
                  <a16:creationId xmlns:a16="http://schemas.microsoft.com/office/drawing/2014/main" id="{0657843C-D7ED-A7F5-1DFC-07F11C4FB5E2}"/>
                </a:ext>
              </a:extLst>
            </p:cNvPr>
            <p:cNvSpPr txBox="1"/>
            <p:nvPr/>
          </p:nvSpPr>
          <p:spPr>
            <a:xfrm>
              <a:off x="609600" y="2171943"/>
              <a:ext cx="9468947" cy="523220"/>
            </a:xfrm>
            <a:prstGeom prst="rect">
              <a:avLst/>
            </a:prstGeom>
            <a:noFill/>
          </p:spPr>
          <p:txBody>
            <a:bodyPr wrap="square" rtlCol="0">
              <a:spAutoFit/>
            </a:bodyPr>
            <a:lstStyle/>
            <a:p>
              <a:r>
                <a:rPr lang="ja-JP" altLang="en-US" sz="2800">
                  <a:latin typeface="UD デジタル 教科書体 NK" panose="02020400000000000000" pitchFamily="18" charset="-128"/>
                  <a:ea typeface="UD デジタル 教科書体 NK" panose="02020400000000000000" pitchFamily="18" charset="-128"/>
                </a:rPr>
                <a:t>★ お母さんの話を整理しますね。</a:t>
              </a:r>
              <a:r>
                <a:rPr lang="en-US" altLang="ja-JP" sz="2400">
                  <a:latin typeface="UD デジタル 教科書体 NK" panose="02020400000000000000" pitchFamily="18" charset="-128"/>
                  <a:ea typeface="UD デジタル 教科書体 NK" panose="02020400000000000000" pitchFamily="18" charset="-128"/>
                </a:rPr>
                <a:t>〔 </a:t>
              </a:r>
              <a:r>
                <a:rPr lang="ja-JP" altLang="en-US" sz="2400" b="1" u="sng">
                  <a:solidFill>
                    <a:srgbClr val="C00000"/>
                  </a:solidFill>
                  <a:latin typeface="UD デジタル 教科書体 NK" panose="02020400000000000000" pitchFamily="18" charset="-128"/>
                  <a:ea typeface="UD デジタル 教科書体 NK" panose="02020400000000000000" pitchFamily="18" charset="-128"/>
                </a:rPr>
                <a:t>テーマ・目的を先に</a:t>
              </a:r>
              <a:r>
                <a:rPr lang="ja-JP" altLang="en-US" sz="2400">
                  <a:latin typeface="UD デジタル 教科書体 NK" panose="02020400000000000000" pitchFamily="18" charset="-128"/>
                  <a:ea typeface="UD デジタル 教科書体 NK" panose="02020400000000000000" pitchFamily="18" charset="-128"/>
                </a:rPr>
                <a:t>！ </a:t>
              </a:r>
              <a:r>
                <a:rPr lang="en-US" altLang="ja-JP" sz="2400">
                  <a:latin typeface="UD デジタル 教科書体 NK" panose="02020400000000000000" pitchFamily="18" charset="-128"/>
                  <a:ea typeface="UD デジタル 教科書体 NK" panose="02020400000000000000" pitchFamily="18" charset="-128"/>
                </a:rPr>
                <a:t>〕</a:t>
              </a:r>
              <a:r>
                <a:rPr lang="ja-JP" altLang="en-US" sz="2400">
                  <a:latin typeface="UD デジタル 教科書体 NK" panose="02020400000000000000" pitchFamily="18" charset="-128"/>
                  <a:ea typeface="UD デジタル 教科書体 NK" panose="02020400000000000000" pitchFamily="18" charset="-128"/>
                </a:rPr>
                <a:t> </a:t>
              </a:r>
              <a:endParaRPr kumimoji="1" lang="ja-JP" altLang="en-US" sz="2800">
                <a:latin typeface="UD デジタル 教科書体 NK" panose="02020400000000000000" pitchFamily="18" charset="-128"/>
                <a:ea typeface="UD デジタル 教科書体 NK" panose="02020400000000000000" pitchFamily="18" charset="-128"/>
              </a:endParaRPr>
            </a:p>
          </p:txBody>
        </p:sp>
      </p:grpSp>
      <p:sp>
        <p:nvSpPr>
          <p:cNvPr id="24" name="テキスト ボックス 23">
            <a:extLst>
              <a:ext uri="{FF2B5EF4-FFF2-40B4-BE49-F238E27FC236}">
                <a16:creationId xmlns:a16="http://schemas.microsoft.com/office/drawing/2014/main" id="{3E25C211-B1A6-0C9C-3F1E-2D3A7C3CA937}"/>
              </a:ext>
            </a:extLst>
          </p:cNvPr>
          <p:cNvSpPr txBox="1"/>
          <p:nvPr/>
        </p:nvSpPr>
        <p:spPr>
          <a:xfrm>
            <a:off x="6448934" y="4858319"/>
            <a:ext cx="3733800" cy="492443"/>
          </a:xfrm>
          <a:prstGeom prst="rect">
            <a:avLst/>
          </a:prstGeom>
          <a:solidFill>
            <a:schemeClr val="bg1"/>
          </a:solidFill>
        </p:spPr>
        <p:txBody>
          <a:bodyPr wrap="square" rtlCol="0">
            <a:spAutoFit/>
          </a:bodyPr>
          <a:lstStyle/>
          <a:p>
            <a:r>
              <a:rPr kumimoji="1" lang="ja-JP" altLang="en-US" sz="2600" b="1" u="sng">
                <a:highlight>
                  <a:srgbClr val="FFEA93"/>
                </a:highlight>
                <a:latin typeface="UD デジタル 教科書体 NK" panose="02020400000000000000" pitchFamily="18" charset="-128"/>
                <a:ea typeface="UD デジタル 教科書体 NK" panose="02020400000000000000" pitchFamily="18" charset="-128"/>
              </a:rPr>
              <a:t>少し良くなりました</a:t>
            </a:r>
            <a:r>
              <a:rPr kumimoji="1" lang="ja-JP" altLang="en-US" sz="2600" b="1">
                <a:latin typeface="UD デジタル 教科書体 NK" panose="02020400000000000000" pitchFamily="18" charset="-128"/>
                <a:ea typeface="UD デジタル 教科書体 NK" panose="02020400000000000000" pitchFamily="18" charset="-128"/>
              </a:rPr>
              <a:t>。</a:t>
            </a:r>
          </a:p>
        </p:txBody>
      </p:sp>
      <p:sp>
        <p:nvSpPr>
          <p:cNvPr id="53" name="テキスト ボックス 52">
            <a:extLst>
              <a:ext uri="{FF2B5EF4-FFF2-40B4-BE49-F238E27FC236}">
                <a16:creationId xmlns:a16="http://schemas.microsoft.com/office/drawing/2014/main" id="{B9C2BDCD-2571-6CA9-C8B4-8145D7DDBA09}"/>
              </a:ext>
            </a:extLst>
          </p:cNvPr>
          <p:cNvSpPr txBox="1"/>
          <p:nvPr/>
        </p:nvSpPr>
        <p:spPr>
          <a:xfrm>
            <a:off x="10341310" y="4432666"/>
            <a:ext cx="1779979" cy="492443"/>
          </a:xfrm>
          <a:prstGeom prst="rect">
            <a:avLst/>
          </a:prstGeom>
          <a:solidFill>
            <a:srgbClr val="D5FFD5"/>
          </a:solidFill>
        </p:spPr>
        <p:txBody>
          <a:bodyPr wrap="square" rtlCol="0">
            <a:spAutoFit/>
          </a:bodyPr>
          <a:lstStyle/>
          <a:p>
            <a:pPr algn="ctr">
              <a:defRPr/>
            </a:pPr>
            <a:r>
              <a:rPr lang="ja-JP" altLang="en-US" sz="2600" b="1">
                <a:latin typeface="UD デジタル 教科書体 NK" panose="02020400000000000000" pitchFamily="18" charset="-128"/>
                <a:ea typeface="UD デジタル 教科書体 NK" panose="02020400000000000000" pitchFamily="18" charset="-128"/>
              </a:rPr>
              <a:t>言い換え</a:t>
            </a:r>
            <a:endParaRPr lang="en-US" altLang="ja-JP" sz="2600" b="1">
              <a:latin typeface="UD デジタル 教科書体 NK" panose="02020400000000000000" pitchFamily="18" charset="-128"/>
              <a:ea typeface="UD デジタル 教科書体 NK" panose="02020400000000000000" pitchFamily="18" charset="-128"/>
            </a:endParaRPr>
          </a:p>
        </p:txBody>
      </p:sp>
      <p:sp>
        <p:nvSpPr>
          <p:cNvPr id="52" name="テキスト ボックス 51">
            <a:extLst>
              <a:ext uri="{FF2B5EF4-FFF2-40B4-BE49-F238E27FC236}">
                <a16:creationId xmlns:a16="http://schemas.microsoft.com/office/drawing/2014/main" id="{F0A52113-0C39-D06F-0E43-02ED7513A16F}"/>
              </a:ext>
            </a:extLst>
          </p:cNvPr>
          <p:cNvSpPr txBox="1"/>
          <p:nvPr/>
        </p:nvSpPr>
        <p:spPr>
          <a:xfrm>
            <a:off x="10329435" y="3833360"/>
            <a:ext cx="1779980" cy="492443"/>
          </a:xfrm>
          <a:prstGeom prst="rect">
            <a:avLst/>
          </a:prstGeom>
          <a:solidFill>
            <a:srgbClr val="BDFFFF"/>
          </a:solidFill>
        </p:spPr>
        <p:txBody>
          <a:bodyPr wrap="square" rtlCol="0">
            <a:spAutoFit/>
          </a:bodyPr>
          <a:lstStyle/>
          <a:p>
            <a:pPr algn="ctr">
              <a:defRPr/>
            </a:pPr>
            <a:r>
              <a:rPr lang="ja-JP" altLang="en-US" sz="2600" b="1">
                <a:latin typeface="UD デジタル 教科書体 NK" panose="02020400000000000000" pitchFamily="18" charset="-128"/>
                <a:ea typeface="UD デジタル 教科書体 NK" panose="02020400000000000000" pitchFamily="18" charset="-128"/>
              </a:rPr>
              <a:t>丁寧語で</a:t>
            </a:r>
            <a:endParaRPr lang="en-US" altLang="ja-JP" sz="2600" b="1">
              <a:latin typeface="UD デジタル 教科書体 NK" panose="02020400000000000000" pitchFamily="18" charset="-128"/>
              <a:ea typeface="UD デジタル 教科書体 NK" panose="02020400000000000000" pitchFamily="18" charset="-128"/>
            </a:endParaRPr>
          </a:p>
        </p:txBody>
      </p:sp>
      <p:pic>
        <p:nvPicPr>
          <p:cNvPr id="19" name="図 18" descr="挿絵 が含まれている画像&#10;&#10;AI 生成コンテンツは誤りを含む可能性があります。">
            <a:extLst>
              <a:ext uri="{FF2B5EF4-FFF2-40B4-BE49-F238E27FC236}">
                <a16:creationId xmlns:a16="http://schemas.microsoft.com/office/drawing/2014/main" id="{3BE9D1B3-F19C-CEB7-E781-5FE7CCB1A56D}"/>
              </a:ext>
            </a:extLst>
          </p:cNvPr>
          <p:cNvPicPr>
            <a:picLocks noChangeAspect="1"/>
          </p:cNvPicPr>
          <p:nvPr/>
        </p:nvPicPr>
        <p:blipFill>
          <a:blip r:embed="rId4"/>
          <a:stretch>
            <a:fillRect/>
          </a:stretch>
        </p:blipFill>
        <p:spPr>
          <a:xfrm>
            <a:off x="9565753" y="5294263"/>
            <a:ext cx="2168712" cy="1445808"/>
          </a:xfrm>
          <a:prstGeom prst="rect">
            <a:avLst/>
          </a:prstGeom>
        </p:spPr>
      </p:pic>
      <p:sp>
        <p:nvSpPr>
          <p:cNvPr id="51" name="テキスト ボックス 50">
            <a:extLst>
              <a:ext uri="{FF2B5EF4-FFF2-40B4-BE49-F238E27FC236}">
                <a16:creationId xmlns:a16="http://schemas.microsoft.com/office/drawing/2014/main" id="{C9C0C52F-C7D2-D133-7CC8-CE4C9DE2B3B2}"/>
              </a:ext>
            </a:extLst>
          </p:cNvPr>
          <p:cNvSpPr txBox="1"/>
          <p:nvPr/>
        </p:nvSpPr>
        <p:spPr>
          <a:xfrm>
            <a:off x="10359057" y="1991277"/>
            <a:ext cx="1627444" cy="707886"/>
          </a:xfrm>
          <a:prstGeom prst="rect">
            <a:avLst/>
          </a:prstGeom>
          <a:solidFill>
            <a:srgbClr val="FFEA93"/>
          </a:solidFill>
        </p:spPr>
        <p:txBody>
          <a:bodyPr wrap="square" rtlCol="0">
            <a:spAutoFit/>
          </a:bodyPr>
          <a:lstStyle/>
          <a:p>
            <a:pPr algn="ctr">
              <a:defRPr/>
            </a:pPr>
            <a:r>
              <a:rPr lang="ja-JP" altLang="en-US" sz="2000" b="1">
                <a:latin typeface="UD デジタル 教科書体 NK" panose="02020400000000000000" pitchFamily="18" charset="-128"/>
                <a:ea typeface="UD デジタル 教科書体 NK" panose="02020400000000000000" pitchFamily="18" charset="-128"/>
              </a:rPr>
              <a:t>和語・</a:t>
            </a:r>
            <a:endParaRPr lang="en-US" altLang="ja-JP" sz="2000" b="1">
              <a:latin typeface="UD デジタル 教科書体 NK" panose="02020400000000000000" pitchFamily="18" charset="-128"/>
              <a:ea typeface="UD デジタル 教科書体 NK" panose="02020400000000000000" pitchFamily="18" charset="-128"/>
            </a:endParaRPr>
          </a:p>
          <a:p>
            <a:pPr algn="ctr">
              <a:defRPr/>
            </a:pPr>
            <a:r>
              <a:rPr lang="ja-JP" altLang="en-US" sz="2000" b="1">
                <a:latin typeface="UD デジタル 教科書体 NK" panose="02020400000000000000" pitchFamily="18" charset="-128"/>
                <a:ea typeface="UD デジタル 教科書体 NK" panose="02020400000000000000" pitchFamily="18" charset="-128"/>
              </a:rPr>
              <a:t>シンプルに</a:t>
            </a:r>
            <a:endParaRPr lang="en-US" altLang="ja-JP" sz="2000" b="1">
              <a:latin typeface="UD デジタル 教科書体 NK" panose="02020400000000000000" pitchFamily="18" charset="-128"/>
              <a:ea typeface="UD デジタル 教科書体 NK" panose="02020400000000000000" pitchFamily="18" charset="-128"/>
            </a:endParaRPr>
          </a:p>
        </p:txBody>
      </p:sp>
      <p:sp>
        <p:nvSpPr>
          <p:cNvPr id="15" name="テキスト ボックス 14">
            <a:extLst>
              <a:ext uri="{FF2B5EF4-FFF2-40B4-BE49-F238E27FC236}">
                <a16:creationId xmlns:a16="http://schemas.microsoft.com/office/drawing/2014/main" id="{C8D75AD7-C705-5E08-5C6E-93323800E1B4}"/>
              </a:ext>
            </a:extLst>
          </p:cNvPr>
          <p:cNvSpPr txBox="1"/>
          <p:nvPr/>
        </p:nvSpPr>
        <p:spPr>
          <a:xfrm>
            <a:off x="10314188" y="3264832"/>
            <a:ext cx="1755172" cy="461665"/>
          </a:xfrm>
          <a:prstGeom prst="rect">
            <a:avLst/>
          </a:prstGeom>
          <a:solidFill>
            <a:srgbClr val="FFDDFF"/>
          </a:solidFill>
        </p:spPr>
        <p:txBody>
          <a:bodyPr wrap="square" rtlCol="0">
            <a:spAutoFit/>
          </a:bodyPr>
          <a:lstStyle/>
          <a:p>
            <a:pPr algn="ctr">
              <a:defRPr/>
            </a:pPr>
            <a:r>
              <a:rPr lang="ja-JP" altLang="en-US" sz="2400" b="1">
                <a:latin typeface="UD デジタル 教科書体 NK" panose="02020400000000000000" pitchFamily="18" charset="-128"/>
                <a:ea typeface="UD デジタル 教科書体 NK" panose="02020400000000000000" pitchFamily="18" charset="-128"/>
              </a:rPr>
              <a:t>はっきりと</a:t>
            </a:r>
            <a:endParaRPr lang="en-US" altLang="ja-JP" sz="2400" b="1">
              <a:latin typeface="UD デジタル 教科書体 NK" panose="02020400000000000000" pitchFamily="18" charset="-128"/>
              <a:ea typeface="UD デジタル 教科書体 NK" panose="02020400000000000000" pitchFamily="18" charset="-128"/>
            </a:endParaRPr>
          </a:p>
        </p:txBody>
      </p:sp>
    </p:spTree>
    <p:extLst>
      <p:ext uri="{BB962C8B-B14F-4D97-AF65-F5344CB8AC3E}">
        <p14:creationId xmlns:p14="http://schemas.microsoft.com/office/powerpoint/2010/main" val="3730515034"/>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par>
                          <p:cTn id="8" fill="hold">
                            <p:stCondLst>
                              <p:cond delay="500"/>
                            </p:stCondLst>
                            <p:childTnLst>
                              <p:par>
                                <p:cTn id="9" presetID="26" presetClass="emph" presetSubtype="0" fill="hold" nodeType="afterEffect">
                                  <p:stCondLst>
                                    <p:cond delay="1000"/>
                                  </p:stCondLst>
                                  <p:childTnLst>
                                    <p:animEffect transition="out" filter="fade">
                                      <p:cBhvr>
                                        <p:cTn id="10" dur="1000" tmFilter="0, 0; .2, .5; .8, .5; 1, 0"/>
                                        <p:tgtEl>
                                          <p:spTgt spid="3">
                                            <p:txEl>
                                              <p:pRg st="0" end="0"/>
                                            </p:txEl>
                                          </p:spTgt>
                                        </p:tgtEl>
                                      </p:cBhvr>
                                    </p:animEffect>
                                    <p:animScale>
                                      <p:cBhvr>
                                        <p:cTn id="11" dur="500" autoRev="1" fill="hold"/>
                                        <p:tgtEl>
                                          <p:spTgt spid="3">
                                            <p:txEl>
                                              <p:pRg st="0" end="0"/>
                                            </p:txEl>
                                          </p:spTgt>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500"/>
                            </p:stCondLst>
                            <p:childTnLst>
                              <p:par>
                                <p:cTn id="18" presetID="10" presetClass="entr" presetSubtype="0" fill="hold" grpId="0" nodeType="afterEffect">
                                  <p:stCondLst>
                                    <p:cond delay="150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childTnLst>
                          </p:cTn>
                        </p:par>
                        <p:par>
                          <p:cTn id="21" fill="hold">
                            <p:stCondLst>
                              <p:cond delay="2500"/>
                            </p:stCondLst>
                            <p:childTnLst>
                              <p:par>
                                <p:cTn id="22" presetID="10" presetClass="entr" presetSubtype="0" fill="hold" grpId="0" nodeType="afterEffect">
                                  <p:stCondLst>
                                    <p:cond delay="100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childTnLst>
                          </p:cTn>
                        </p:par>
                        <p:par>
                          <p:cTn id="25" fill="hold">
                            <p:stCondLst>
                              <p:cond delay="4000"/>
                            </p:stCondLst>
                            <p:childTnLst>
                              <p:par>
                                <p:cTn id="26" presetID="10" presetClass="entr" presetSubtype="0" fill="hold" grpId="0" nodeType="afterEffect">
                                  <p:stCondLst>
                                    <p:cond delay="10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5500"/>
                            </p:stCondLst>
                            <p:childTnLst>
                              <p:par>
                                <p:cTn id="30" presetID="10" presetClass="entr" presetSubtype="0" fill="hold" grpId="0" nodeType="afterEffect">
                                  <p:stCondLst>
                                    <p:cond delay="100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childTnLst>
                          </p:cTn>
                        </p:par>
                        <p:par>
                          <p:cTn id="33" fill="hold">
                            <p:stCondLst>
                              <p:cond delay="7000"/>
                            </p:stCondLst>
                            <p:childTnLst>
                              <p:par>
                                <p:cTn id="34" presetID="10" presetClass="entr" presetSubtype="0" fill="hold" grpId="0" nodeType="afterEffect">
                                  <p:stCondLst>
                                    <p:cond delay="100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500"/>
                                        <p:tgtEl>
                                          <p:spTgt spid="5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4" grpId="0" animBg="1"/>
      <p:bldP spid="53" grpId="0" animBg="1"/>
      <p:bldP spid="52" grpId="0" animBg="1"/>
      <p:bldP spid="51"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ABCE8-BE09-2424-39D4-89A0656E1D8C}"/>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B66CB5B9-834E-0DA1-2AA2-161EBD1E3C73}"/>
              </a:ext>
            </a:extLst>
          </p:cNvPr>
          <p:cNvSpPr/>
          <p:nvPr/>
        </p:nvSpPr>
        <p:spPr>
          <a:xfrm>
            <a:off x="444843" y="782595"/>
            <a:ext cx="10956325" cy="574177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 name="テキスト ボックス 6">
            <a:extLst>
              <a:ext uri="{FF2B5EF4-FFF2-40B4-BE49-F238E27FC236}">
                <a16:creationId xmlns:a16="http://schemas.microsoft.com/office/drawing/2014/main" id="{AAA49285-B500-F98E-E127-3546434FFFE2}"/>
              </a:ext>
            </a:extLst>
          </p:cNvPr>
          <p:cNvSpPr txBox="1"/>
          <p:nvPr/>
        </p:nvSpPr>
        <p:spPr>
          <a:xfrm>
            <a:off x="197706" y="123568"/>
            <a:ext cx="1189529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400" b="1"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参考</a:t>
            </a:r>
            <a:r>
              <a:rPr kumimoji="1" lang="en-US" altLang="ja-JP" sz="2400" b="1"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400" b="1"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わかりやすく伝えるためのコツ詳細まとめ 「</a:t>
            </a:r>
            <a:r>
              <a:rPr kumimoji="1" lang="en-US" altLang="ja-JP" sz="2400" b="1"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10</a:t>
            </a:r>
            <a:r>
              <a:rPr kumimoji="1" lang="ja-JP" altLang="en-US" sz="2400" b="1"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のルール」</a:t>
            </a:r>
          </a:p>
        </p:txBody>
      </p:sp>
      <p:graphicFrame>
        <p:nvGraphicFramePr>
          <p:cNvPr id="2" name="オブジェクト 1">
            <a:extLst>
              <a:ext uri="{FF2B5EF4-FFF2-40B4-BE49-F238E27FC236}">
                <a16:creationId xmlns:a16="http://schemas.microsoft.com/office/drawing/2014/main" id="{FD5E6BF5-378B-83C3-921B-7723BBD5AD50}"/>
              </a:ext>
            </a:extLst>
          </p:cNvPr>
          <p:cNvGraphicFramePr>
            <a:graphicFrameLocks noChangeAspect="1"/>
          </p:cNvGraphicFramePr>
          <p:nvPr/>
        </p:nvGraphicFramePr>
        <p:xfrm>
          <a:off x="461963" y="790575"/>
          <a:ext cx="10983912" cy="5826125"/>
        </p:xfrm>
        <a:graphic>
          <a:graphicData uri="http://schemas.openxmlformats.org/presentationml/2006/ole">
            <mc:AlternateContent xmlns:mc="http://schemas.openxmlformats.org/markup-compatibility/2006">
              <mc:Choice xmlns:v="urn:schemas-microsoft-com:vml" Requires="v">
                <p:oleObj name="Worksheet" r:id="rId3" imgW="7353149" imgH="3054485" progId="Excel.Sheet.12">
                  <p:embed/>
                </p:oleObj>
              </mc:Choice>
              <mc:Fallback>
                <p:oleObj name="Worksheet" r:id="rId3" imgW="7353149" imgH="3054485" progId="Excel.Sheet.12">
                  <p:embed/>
                  <p:pic>
                    <p:nvPicPr>
                      <p:cNvPr id="2" name="オブジェクト 1">
                        <a:extLst>
                          <a:ext uri="{FF2B5EF4-FFF2-40B4-BE49-F238E27FC236}">
                            <a16:creationId xmlns:a16="http://schemas.microsoft.com/office/drawing/2014/main" id="{FD5E6BF5-378B-83C3-921B-7723BBD5AD50}"/>
                          </a:ext>
                        </a:extLst>
                      </p:cNvPr>
                      <p:cNvPicPr/>
                      <p:nvPr/>
                    </p:nvPicPr>
                    <p:blipFill>
                      <a:blip r:embed="rId4"/>
                      <a:stretch>
                        <a:fillRect/>
                      </a:stretch>
                    </p:blipFill>
                    <p:spPr>
                      <a:xfrm>
                        <a:off x="461963" y="790575"/>
                        <a:ext cx="10983912" cy="5826125"/>
                      </a:xfrm>
                      <a:prstGeom prst="rect">
                        <a:avLst/>
                      </a:prstGeom>
                    </p:spPr>
                  </p:pic>
                </p:oleObj>
              </mc:Fallback>
            </mc:AlternateContent>
          </a:graphicData>
        </a:graphic>
      </p:graphicFrame>
      <p:sp>
        <p:nvSpPr>
          <p:cNvPr id="3" name="正方形/長方形 2">
            <a:extLst>
              <a:ext uri="{FF2B5EF4-FFF2-40B4-BE49-F238E27FC236}">
                <a16:creationId xmlns:a16="http://schemas.microsoft.com/office/drawing/2014/main" id="{545EA22D-432E-8F12-5294-0AD0AA13E2D1}"/>
              </a:ext>
            </a:extLst>
          </p:cNvPr>
          <p:cNvSpPr/>
          <p:nvPr/>
        </p:nvSpPr>
        <p:spPr>
          <a:xfrm>
            <a:off x="453082" y="1252151"/>
            <a:ext cx="10964561" cy="3689963"/>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6" name="図 5" descr="食品 が含まれている画像&#10;&#10;自動的に生成された説明">
            <a:extLst>
              <a:ext uri="{FF2B5EF4-FFF2-40B4-BE49-F238E27FC236}">
                <a16:creationId xmlns:a16="http://schemas.microsoft.com/office/drawing/2014/main" id="{67CB8458-5BF6-E3C7-068B-28F0081147ED}"/>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flipH="1">
            <a:off x="10871556" y="207572"/>
            <a:ext cx="955732" cy="944704"/>
          </a:xfrm>
          <a:prstGeom prst="rect">
            <a:avLst/>
          </a:prstGeom>
        </p:spPr>
      </p:pic>
      <p:sp>
        <p:nvSpPr>
          <p:cNvPr id="4" name="テキスト ボックス 3">
            <a:extLst>
              <a:ext uri="{FF2B5EF4-FFF2-40B4-BE49-F238E27FC236}">
                <a16:creationId xmlns:a16="http://schemas.microsoft.com/office/drawing/2014/main" id="{6BF714E4-B758-93E8-60F9-7C9E2249220F}"/>
              </a:ext>
            </a:extLst>
          </p:cNvPr>
          <p:cNvSpPr txBox="1"/>
          <p:nvPr/>
        </p:nvSpPr>
        <p:spPr>
          <a:xfrm>
            <a:off x="10927786" y="2866300"/>
            <a:ext cx="979714" cy="461665"/>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rgbClr val="3366FF"/>
                </a:solidFill>
                <a:effectLst/>
                <a:uLnTx/>
                <a:uFillTx/>
                <a:latin typeface="Meiryo UI" panose="020B0604030504040204" pitchFamily="50" charset="-128"/>
                <a:ea typeface="Meiryo UI" panose="020B0604030504040204" pitchFamily="50" charset="-128"/>
                <a:cs typeface="+mn-cs"/>
              </a:rPr>
              <a:t>表現</a:t>
            </a:r>
          </a:p>
        </p:txBody>
      </p:sp>
      <p:sp>
        <p:nvSpPr>
          <p:cNvPr id="9" name="正方形/長方形 8">
            <a:extLst>
              <a:ext uri="{FF2B5EF4-FFF2-40B4-BE49-F238E27FC236}">
                <a16:creationId xmlns:a16="http://schemas.microsoft.com/office/drawing/2014/main" id="{49466D8F-E769-A6A8-99ED-940913C3F6BF}"/>
              </a:ext>
            </a:extLst>
          </p:cNvPr>
          <p:cNvSpPr/>
          <p:nvPr/>
        </p:nvSpPr>
        <p:spPr>
          <a:xfrm>
            <a:off x="460339" y="4942114"/>
            <a:ext cx="10964561" cy="159023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solidFill>
                  <a:srgbClr val="00B050"/>
                </a:solidFill>
              </a:ln>
              <a:solidFill>
                <a:srgbClr val="00B050"/>
              </a:solidFill>
              <a:effectLst/>
              <a:uLnTx/>
              <a:uFillTx/>
              <a:latin typeface="Calibri"/>
              <a:ea typeface="ＭＳ Ｐゴシック" panose="020B0600070205080204" pitchFamily="50" charset="-128"/>
              <a:cs typeface="+mn-cs"/>
            </a:endParaRPr>
          </a:p>
        </p:txBody>
      </p:sp>
      <p:sp>
        <p:nvSpPr>
          <p:cNvPr id="10" name="テキスト ボックス 9">
            <a:extLst>
              <a:ext uri="{FF2B5EF4-FFF2-40B4-BE49-F238E27FC236}">
                <a16:creationId xmlns:a16="http://schemas.microsoft.com/office/drawing/2014/main" id="{E4FC675E-6159-C433-C4B8-C652B4C77861}"/>
              </a:ext>
            </a:extLst>
          </p:cNvPr>
          <p:cNvSpPr txBox="1"/>
          <p:nvPr/>
        </p:nvSpPr>
        <p:spPr>
          <a:xfrm>
            <a:off x="10912532" y="5843841"/>
            <a:ext cx="1153886" cy="461665"/>
          </a:xfrm>
          <a:prstGeom prst="rect">
            <a:avLst/>
          </a:prstGeom>
          <a:solidFill>
            <a:srgbClr val="EBFF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solidFill>
                    <a:srgbClr val="EBFFEB"/>
                  </a:solidFill>
                </a:ln>
                <a:solidFill>
                  <a:srgbClr val="00B050"/>
                </a:solidFill>
                <a:effectLst/>
                <a:uLnTx/>
                <a:uFillTx/>
                <a:latin typeface="Meiryo UI" panose="020B0604030504040204" pitchFamily="50" charset="-128"/>
                <a:ea typeface="Meiryo UI" panose="020B0604030504040204" pitchFamily="50" charset="-128"/>
                <a:cs typeface="+mn-cs"/>
              </a:rPr>
              <a:t>気持ち</a:t>
            </a:r>
          </a:p>
        </p:txBody>
      </p:sp>
      <p:sp>
        <p:nvSpPr>
          <p:cNvPr id="11" name="スライド番号プレースホルダー 5">
            <a:extLst>
              <a:ext uri="{FF2B5EF4-FFF2-40B4-BE49-F238E27FC236}">
                <a16:creationId xmlns:a16="http://schemas.microsoft.com/office/drawing/2014/main" id="{B4259D44-E721-4ABA-1D16-128F33C14B38}"/>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400" b="0" i="0" u="none" strike="noStrike" kern="1200" cap="none" spc="0" normalizeH="0" baseline="0" noProof="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77913928"/>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5F9A1-6ED7-1A52-BBE9-5B9D18FD02D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3B162F0-B794-7FD5-C7C5-7EC8D54D1080}"/>
              </a:ext>
            </a:extLst>
          </p:cNvPr>
          <p:cNvSpPr>
            <a:spLocks noGrp="1"/>
          </p:cNvSpPr>
          <p:nvPr>
            <p:ph type="title"/>
          </p:nvPr>
        </p:nvSpPr>
        <p:spPr>
          <a:xfrm>
            <a:off x="881743" y="2368731"/>
            <a:ext cx="11125200" cy="1325562"/>
          </a:xfrm>
        </p:spPr>
        <p:txBody>
          <a:bodyPr>
            <a:normAutofit fontScale="90000"/>
          </a:bodyPr>
          <a:lstStyle/>
          <a:p>
            <a:r>
              <a:rPr kumimoji="1" lang="en-US" altLang="ja-JP" sz="6600" b="1">
                <a:latin typeface="UD デジタル 教科書体 NK-B" panose="02020700000000000000" pitchFamily="18" charset="-128"/>
                <a:ea typeface="UD デジタル 教科書体 NK-B" panose="02020700000000000000" pitchFamily="18" charset="-128"/>
              </a:rPr>
              <a:t>3.</a:t>
            </a:r>
            <a:r>
              <a:rPr kumimoji="1" lang="en-US" altLang="ja-JP" sz="6600">
                <a:latin typeface="UD デジタル 教科書体 NK-B" panose="02020700000000000000" pitchFamily="18" charset="-128"/>
                <a:ea typeface="UD デジタル 教科書体 NK-B" panose="02020700000000000000" pitchFamily="18" charset="-128"/>
              </a:rPr>
              <a:t> </a:t>
            </a:r>
            <a:r>
              <a:rPr kumimoji="1" lang="ja-JP" altLang="en-US" sz="6600">
                <a:latin typeface="UD デジタル 教科書体 NK-B" panose="02020700000000000000" pitchFamily="18" charset="-128"/>
                <a:ea typeface="UD デジタル 教科書体 NK-B" panose="02020700000000000000" pitchFamily="18" charset="-128"/>
              </a:rPr>
              <a:t>基本練習と「</a:t>
            </a:r>
            <a:r>
              <a:rPr kumimoji="1" lang="en-US" altLang="ja-JP" sz="6600">
                <a:latin typeface="UD デジタル 教科書体 NK-B" panose="02020700000000000000" pitchFamily="18" charset="-128"/>
                <a:ea typeface="UD デジタル 教科書体 NK-B" panose="02020700000000000000" pitchFamily="18" charset="-128"/>
              </a:rPr>
              <a:t>3</a:t>
            </a:r>
            <a:r>
              <a:rPr kumimoji="1" lang="ja-JP" altLang="en-US" sz="6600">
                <a:latin typeface="UD デジタル 教科書体 NK-B" panose="02020700000000000000" pitchFamily="18" charset="-128"/>
                <a:ea typeface="UD デジタル 教科書体 NK-B" panose="02020700000000000000" pitchFamily="18" charset="-128"/>
              </a:rPr>
              <a:t>文トレーニング」</a:t>
            </a:r>
            <a:endParaRPr kumimoji="1" lang="ja-JP" altLang="en-US" sz="4000">
              <a:latin typeface="UD デジタル 教科書体 NK-B" panose="02020700000000000000" pitchFamily="18" charset="-128"/>
              <a:ea typeface="UD デジタル 教科書体 NK-B" panose="02020700000000000000" pitchFamily="18" charset="-128"/>
            </a:endParaRPr>
          </a:p>
        </p:txBody>
      </p:sp>
      <p:cxnSp>
        <p:nvCxnSpPr>
          <p:cNvPr id="5" name="直線コネクタ 4">
            <a:extLst>
              <a:ext uri="{FF2B5EF4-FFF2-40B4-BE49-F238E27FC236}">
                <a16:creationId xmlns:a16="http://schemas.microsoft.com/office/drawing/2014/main" id="{465B6F15-606E-6678-E05D-89E7059A5433}"/>
              </a:ext>
            </a:extLst>
          </p:cNvPr>
          <p:cNvCxnSpPr>
            <a:cxnSpLocks/>
          </p:cNvCxnSpPr>
          <p:nvPr/>
        </p:nvCxnSpPr>
        <p:spPr>
          <a:xfrm>
            <a:off x="2069963" y="3524276"/>
            <a:ext cx="9370922"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5">
            <a:extLst>
              <a:ext uri="{FF2B5EF4-FFF2-40B4-BE49-F238E27FC236}">
                <a16:creationId xmlns:a16="http://schemas.microsoft.com/office/drawing/2014/main" id="{14F168A6-D870-88D9-CC15-3DC9494320AF}"/>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400" b="0" i="0" u="none" strike="noStrike" kern="1200" cap="none" spc="0" normalizeH="0" baseline="0" noProof="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76408298"/>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7EF5D-DDF6-DD30-FB71-772FBE0E277E}"/>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D013863-EF00-881F-9336-5BE841AC2265}"/>
              </a:ext>
            </a:extLst>
          </p:cNvPr>
          <p:cNvSpPr txBox="1"/>
          <p:nvPr/>
        </p:nvSpPr>
        <p:spPr>
          <a:xfrm>
            <a:off x="243839" y="2024671"/>
            <a:ext cx="12176761" cy="4437497"/>
          </a:xfrm>
          <a:prstGeom prst="rect">
            <a:avLst/>
          </a:prstGeom>
          <a:noFill/>
          <a:ln>
            <a:noFill/>
          </a:ln>
        </p:spPr>
        <p:txBody>
          <a:bodyPr wrap="square">
            <a:spAutoFit/>
          </a:bodyPr>
          <a:lstStyle/>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❶ 健康管理センター玄関の開場時間は午前</a:t>
            </a:r>
            <a:r>
              <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7</a:t>
            </a: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時</a:t>
            </a:r>
            <a:r>
              <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30</a:t>
            </a: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分です。</a:t>
            </a:r>
            <a:endPar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❷ 健康管理センター玄関（正面玄関向かって左側）よりお入りください。</a:t>
            </a:r>
            <a:endPar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❸ お呼び出しは上記受付時間からとなります。受付時間前にお越しいただ</a:t>
            </a:r>
            <a:endPar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いてもお時間になるまでお待ち頂く場合がございますので、ご了承ください。</a:t>
            </a:r>
            <a:endPar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3400"/>
              </a:lnSpc>
              <a:spcBef>
                <a:spcPts val="0"/>
              </a:spcBef>
              <a:spcAft>
                <a:spcPts val="0"/>
              </a:spcAft>
              <a:buClrTx/>
              <a:buSzTx/>
              <a:buFontTx/>
              <a:buNone/>
              <a:tabLst/>
              <a:defRPr/>
            </a:pPr>
            <a:r>
              <a:rPr lang="ja-JP" altLang="en-US" sz="2600">
                <a:solidFill>
                  <a:prstClr val="black"/>
                </a:solidFill>
                <a:latin typeface="UD デジタル 教科書体 NK" panose="02020400000000000000" pitchFamily="18" charset="-128"/>
                <a:ea typeface="UD デジタル 教科書体 NK" panose="02020400000000000000" pitchFamily="18" charset="-128"/>
              </a:rPr>
              <a:t>❹</a:t>
            </a: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日帰りドックの方は</a:t>
            </a:r>
            <a:r>
              <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1</a:t>
            </a: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階受付カウンター上の番号ファイルを、一泊ドック</a:t>
            </a:r>
            <a:endPar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の方は</a:t>
            </a:r>
            <a:r>
              <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2</a:t>
            </a: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階受付で黄色の番号札をお取りいただき、お待ちください。 </a:t>
            </a:r>
            <a:endPar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準備が整いましたら、ご案内いたします。</a:t>
            </a:r>
            <a:endPar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❺ 待ち時間短縮のため、時間差による受付を行っております。</a:t>
            </a:r>
            <a:endPar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❻ 当日受付時間までに来られない方、急に受診できなくなった方は下記番号</a:t>
            </a:r>
            <a:endPar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にご連絡ください。 </a:t>
            </a:r>
          </a:p>
        </p:txBody>
      </p:sp>
      <p:sp>
        <p:nvSpPr>
          <p:cNvPr id="4" name="テキスト ボックス 3">
            <a:extLst>
              <a:ext uri="{FF2B5EF4-FFF2-40B4-BE49-F238E27FC236}">
                <a16:creationId xmlns:a16="http://schemas.microsoft.com/office/drawing/2014/main" id="{446B1A1C-905E-2B2E-D697-1DF7A17C5752}"/>
              </a:ext>
            </a:extLst>
          </p:cNvPr>
          <p:cNvSpPr txBox="1"/>
          <p:nvPr/>
        </p:nvSpPr>
        <p:spPr>
          <a:xfrm>
            <a:off x="38100" y="152400"/>
            <a:ext cx="11925300"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7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27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練習１</a:t>
            </a:r>
            <a:r>
              <a:rPr kumimoji="1" lang="en-US" altLang="ja-JP" sz="27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1" lang="ja-JP" altLang="en-US" sz="2700" b="1" i="0" u="none" strike="noStrike" kern="1200" cap="none" spc="0" normalizeH="0" baseline="0" noProof="0">
                <a:ln>
                  <a:noFill/>
                </a:ln>
                <a:solidFill>
                  <a:prstClr val="black"/>
                </a:solidFill>
                <a:effectLst/>
                <a:highlight>
                  <a:srgbClr val="FFCC00"/>
                </a:highlight>
                <a:uLnTx/>
                <a:uFillTx/>
                <a:latin typeface="UD デジタル 教科書体 NK-R" panose="02020400000000000000" pitchFamily="18" charset="-128"/>
                <a:ea typeface="UD デジタル 教科書体 NK-R" panose="02020400000000000000" pitchFamily="18" charset="-128"/>
              </a:rPr>
              <a:t>情報</a:t>
            </a:r>
            <a:r>
              <a:rPr lang="ja-JP" altLang="en-US" sz="2700" b="1">
                <a:solidFill>
                  <a:prstClr val="black"/>
                </a:solidFill>
                <a:highlight>
                  <a:srgbClr val="FFCC00"/>
                </a:highlight>
                <a:latin typeface="UD デジタル 教科書体 NK-R" panose="02020400000000000000" pitchFamily="18" charset="-128"/>
                <a:ea typeface="UD デジタル 教科書体 NK-R" panose="02020400000000000000" pitchFamily="18" charset="-128"/>
              </a:rPr>
              <a:t>選択</a:t>
            </a:r>
            <a:endParaRPr kumimoji="1" lang="en-US" altLang="ja-JP" sz="2700" b="1" i="0" u="none" strike="noStrike" kern="1200" cap="none" spc="0" normalizeH="0" baseline="0" noProof="0">
              <a:ln>
                <a:noFill/>
              </a:ln>
              <a:solidFill>
                <a:prstClr val="black"/>
              </a:solidFill>
              <a:effectLst/>
              <a:highlight>
                <a:srgbClr val="FFCC00"/>
              </a:highligh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1" lang="ja-JP" altLang="en-US" sz="260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知人の外国人が予約した「</a:t>
            </a:r>
            <a:r>
              <a:rPr kumimoji="1" lang="ja-JP" altLang="en-US" sz="2600" b="1" i="0" u="none" strike="noStrike" kern="1200" cap="none" spc="0" normalizeH="0" baseline="0" noProof="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rPr>
              <a:t>日帰りドック</a:t>
            </a:r>
            <a:r>
              <a:rPr kumimoji="1" lang="ja-JP" altLang="en-US" sz="260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」の送付書類「注意書き」について、</a:t>
            </a:r>
            <a:endParaRPr kumimoji="1" lang="en-US" altLang="ja-JP" sz="260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あなたに質問をしてきました。下の文章の中で</a:t>
            </a:r>
            <a:r>
              <a:rPr kumimoji="1" lang="ja-JP" altLang="en-US" sz="2600" b="1" i="0" u="sng"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伝えるべき情報</a:t>
            </a:r>
            <a:r>
              <a:rPr kumimoji="1" lang="ja-JP" altLang="en-US" sz="2600" i="0" u="sng"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を〇で囲みましょう</a:t>
            </a:r>
            <a:r>
              <a:rPr kumimoji="1" lang="ja-JP" altLang="en-US" sz="260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endParaRPr kumimoji="1" lang="en-US" altLang="ja-JP" sz="260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70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1" lang="ja-JP" altLang="en-US" sz="2700" b="1" i="0" u="none" strike="noStrike" kern="1200" cap="none" spc="0" normalizeH="0" baseline="0" noProof="0">
                <a:ln>
                  <a:noFill/>
                </a:ln>
                <a:solidFill>
                  <a:srgbClr val="3333FF"/>
                </a:solidFill>
                <a:effectLst/>
                <a:highlight>
                  <a:srgbClr val="FFFFCC"/>
                </a:highlight>
                <a:uLnTx/>
                <a:uFillTx/>
                <a:latin typeface="UD デジタル 教科書体 NK-R" panose="02020400000000000000" pitchFamily="18" charset="-128"/>
                <a:ea typeface="UD デジタル 教科書体 NK-R" panose="02020400000000000000" pitchFamily="18" charset="-128"/>
              </a:rPr>
              <a:t>健診日：</a:t>
            </a:r>
            <a:r>
              <a:rPr kumimoji="1" lang="en-US" altLang="ja-JP" sz="2700" b="1" i="0" u="none" strike="noStrike" kern="1200" cap="none" spc="0" normalizeH="0" baseline="0" noProof="0">
                <a:ln>
                  <a:noFill/>
                </a:ln>
                <a:solidFill>
                  <a:srgbClr val="3333FF"/>
                </a:solidFill>
                <a:effectLst/>
                <a:highlight>
                  <a:srgbClr val="FFFFCC"/>
                </a:highlight>
                <a:uLnTx/>
                <a:uFillTx/>
                <a:latin typeface="UD デジタル 教科書体 NK-R" panose="02020400000000000000" pitchFamily="18" charset="-128"/>
                <a:ea typeface="UD デジタル 教科書体 NK-R" panose="02020400000000000000" pitchFamily="18" charset="-128"/>
              </a:rPr>
              <a:t>20×</a:t>
            </a:r>
            <a:r>
              <a:rPr lang="en-US" altLang="ja-JP" sz="2700" b="1">
                <a:solidFill>
                  <a:srgbClr val="3333FF"/>
                </a:solidFill>
                <a:highlight>
                  <a:srgbClr val="FFFFCC"/>
                </a:highlight>
                <a:latin typeface="UD デジタル 教科書体 NK-R" panose="02020400000000000000" pitchFamily="18" charset="-128"/>
                <a:ea typeface="UD デジタル 教科書体 NK-R" panose="02020400000000000000" pitchFamily="18" charset="-128"/>
              </a:rPr>
              <a:t>×</a:t>
            </a:r>
            <a:r>
              <a:rPr kumimoji="1" lang="ja-JP" altLang="en-US" sz="2700" b="1" i="0" u="none" strike="noStrike" kern="1200" cap="none" spc="0" normalizeH="0" baseline="0" noProof="0">
                <a:ln>
                  <a:noFill/>
                </a:ln>
                <a:solidFill>
                  <a:srgbClr val="3333FF"/>
                </a:solidFill>
                <a:effectLst/>
                <a:highlight>
                  <a:srgbClr val="FFFFCC"/>
                </a:highlight>
                <a:uLnTx/>
                <a:uFillTx/>
                <a:latin typeface="UD デジタル 教科書体 NK-R" panose="02020400000000000000" pitchFamily="18" charset="-128"/>
                <a:ea typeface="UD デジタル 教科書体 NK-R" panose="02020400000000000000" pitchFamily="18" charset="-128"/>
              </a:rPr>
              <a:t>年</a:t>
            </a:r>
            <a:r>
              <a:rPr kumimoji="1" lang="en-US" altLang="ja-JP" sz="2700" b="1" i="0" u="none" strike="noStrike" kern="1200" cap="none" spc="0" normalizeH="0" baseline="0" noProof="0">
                <a:ln>
                  <a:noFill/>
                </a:ln>
                <a:solidFill>
                  <a:srgbClr val="3333FF"/>
                </a:solidFill>
                <a:effectLst/>
                <a:highlight>
                  <a:srgbClr val="FFFFCC"/>
                </a:highlight>
                <a:uLnTx/>
                <a:uFillTx/>
                <a:latin typeface="UD デジタル 教科書体 NK-R" panose="02020400000000000000" pitchFamily="18" charset="-128"/>
                <a:ea typeface="UD デジタル 教科書体 NK-R" panose="02020400000000000000" pitchFamily="18" charset="-128"/>
              </a:rPr>
              <a:t>9</a:t>
            </a:r>
            <a:r>
              <a:rPr kumimoji="1" lang="ja-JP" altLang="en-US" sz="2700" b="1" i="0" u="none" strike="noStrike" kern="1200" cap="none" spc="0" normalizeH="0" baseline="0" noProof="0">
                <a:ln>
                  <a:noFill/>
                </a:ln>
                <a:solidFill>
                  <a:srgbClr val="3333FF"/>
                </a:solidFill>
                <a:effectLst/>
                <a:highlight>
                  <a:srgbClr val="FFFFCC"/>
                </a:highlight>
                <a:uLnTx/>
                <a:uFillTx/>
                <a:latin typeface="UD デジタル 教科書体 NK-R" panose="02020400000000000000" pitchFamily="18" charset="-128"/>
                <a:ea typeface="UD デジタル 教科書体 NK-R" panose="02020400000000000000" pitchFamily="18" charset="-128"/>
              </a:rPr>
              <a:t>月〇日（火）  受付時間：</a:t>
            </a:r>
            <a:r>
              <a:rPr kumimoji="1" lang="en-US" altLang="ja-JP" sz="2700" b="1" i="0" u="none" strike="noStrike" kern="1200" cap="none" spc="0" normalizeH="0" baseline="0" noProof="0">
                <a:ln>
                  <a:noFill/>
                </a:ln>
                <a:solidFill>
                  <a:srgbClr val="3333FF"/>
                </a:solidFill>
                <a:effectLst/>
                <a:highlight>
                  <a:srgbClr val="FFFFCC"/>
                </a:highlight>
                <a:uLnTx/>
                <a:uFillTx/>
                <a:latin typeface="UD デジタル 教科書体 NK-R" panose="02020400000000000000" pitchFamily="18" charset="-128"/>
                <a:ea typeface="UD デジタル 教科書体 NK-R" panose="02020400000000000000" pitchFamily="18" charset="-128"/>
              </a:rPr>
              <a:t>9</a:t>
            </a:r>
            <a:r>
              <a:rPr kumimoji="1" lang="ja-JP" altLang="en-US" sz="2700" b="1" i="0" u="none" strike="noStrike" kern="1200" cap="none" spc="0" normalizeH="0" baseline="0" noProof="0">
                <a:ln>
                  <a:noFill/>
                </a:ln>
                <a:solidFill>
                  <a:srgbClr val="3333FF"/>
                </a:solidFill>
                <a:effectLst/>
                <a:highlight>
                  <a:srgbClr val="FFFFCC"/>
                </a:highlight>
                <a:uLnTx/>
                <a:uFillTx/>
                <a:latin typeface="UD デジタル 教科書体 NK-R" panose="02020400000000000000" pitchFamily="18" charset="-128"/>
                <a:ea typeface="UD デジタル 教科書体 NK-R" panose="02020400000000000000" pitchFamily="18" charset="-128"/>
              </a:rPr>
              <a:t>時</a:t>
            </a:r>
            <a:r>
              <a:rPr kumimoji="1" lang="en-US" altLang="ja-JP" sz="2700" b="1" i="0" u="none" strike="noStrike" kern="1200" cap="none" spc="0" normalizeH="0" baseline="0" noProof="0">
                <a:ln>
                  <a:noFill/>
                </a:ln>
                <a:solidFill>
                  <a:srgbClr val="3333FF"/>
                </a:solidFill>
                <a:effectLst/>
                <a:highlight>
                  <a:srgbClr val="FFFFCC"/>
                </a:highlight>
                <a:uLnTx/>
                <a:uFillTx/>
                <a:latin typeface="UD デジタル 教科書体 NK-R" panose="02020400000000000000" pitchFamily="18" charset="-128"/>
                <a:ea typeface="UD デジタル 教科書体 NK-R" panose="02020400000000000000" pitchFamily="18" charset="-128"/>
              </a:rPr>
              <a:t>15</a:t>
            </a:r>
            <a:r>
              <a:rPr kumimoji="1" lang="ja-JP" altLang="en-US" sz="2700" b="1" i="0" u="none" strike="noStrike" kern="1200" cap="none" spc="0" normalizeH="0" baseline="0" noProof="0">
                <a:ln>
                  <a:noFill/>
                </a:ln>
                <a:solidFill>
                  <a:srgbClr val="3333FF"/>
                </a:solidFill>
                <a:effectLst/>
                <a:highlight>
                  <a:srgbClr val="FFFFCC"/>
                </a:highlight>
                <a:uLnTx/>
                <a:uFillTx/>
                <a:latin typeface="UD デジタル 教科書体 NK-R" panose="02020400000000000000" pitchFamily="18" charset="-128"/>
                <a:ea typeface="UD デジタル 教科書体 NK-R" panose="02020400000000000000" pitchFamily="18" charset="-128"/>
              </a:rPr>
              <a:t>分～</a:t>
            </a:r>
            <a:r>
              <a:rPr kumimoji="1" lang="en-US" altLang="ja-JP" sz="2700" b="1" i="0" u="none" strike="noStrike" kern="1200" cap="none" spc="0" normalizeH="0" baseline="0" noProof="0">
                <a:ln>
                  <a:noFill/>
                </a:ln>
                <a:solidFill>
                  <a:srgbClr val="3333FF"/>
                </a:solidFill>
                <a:effectLst/>
                <a:highlight>
                  <a:srgbClr val="FFFFCC"/>
                </a:highlight>
                <a:uLnTx/>
                <a:uFillTx/>
                <a:latin typeface="UD デジタル 教科書体 NK-R" panose="02020400000000000000" pitchFamily="18" charset="-128"/>
                <a:ea typeface="UD デジタル 教科書体 NK-R" panose="02020400000000000000" pitchFamily="18" charset="-128"/>
              </a:rPr>
              <a:t>9</a:t>
            </a:r>
            <a:r>
              <a:rPr kumimoji="1" lang="ja-JP" altLang="en-US" sz="2700" b="1" i="0" u="none" strike="noStrike" kern="1200" cap="none" spc="0" normalizeH="0" baseline="0" noProof="0">
                <a:ln>
                  <a:noFill/>
                </a:ln>
                <a:solidFill>
                  <a:srgbClr val="3333FF"/>
                </a:solidFill>
                <a:effectLst/>
                <a:highlight>
                  <a:srgbClr val="FFFFCC"/>
                </a:highlight>
                <a:uLnTx/>
                <a:uFillTx/>
                <a:latin typeface="UD デジタル 教科書体 NK-R" panose="02020400000000000000" pitchFamily="18" charset="-128"/>
                <a:ea typeface="UD デジタル 教科書体 NK-R" panose="02020400000000000000" pitchFamily="18" charset="-128"/>
              </a:rPr>
              <a:t>時</a:t>
            </a:r>
            <a:r>
              <a:rPr kumimoji="1" lang="en-US" altLang="ja-JP" sz="2700" b="1" i="0" u="none" strike="noStrike" kern="1200" cap="none" spc="0" normalizeH="0" baseline="0" noProof="0">
                <a:ln>
                  <a:noFill/>
                </a:ln>
                <a:solidFill>
                  <a:srgbClr val="3333FF"/>
                </a:solidFill>
                <a:effectLst/>
                <a:highlight>
                  <a:srgbClr val="FFFFCC"/>
                </a:highlight>
                <a:uLnTx/>
                <a:uFillTx/>
                <a:latin typeface="UD デジタル 教科書体 NK-R" panose="02020400000000000000" pitchFamily="18" charset="-128"/>
                <a:ea typeface="UD デジタル 教科書体 NK-R" panose="02020400000000000000" pitchFamily="18" charset="-128"/>
              </a:rPr>
              <a:t>30</a:t>
            </a:r>
            <a:r>
              <a:rPr kumimoji="1" lang="ja-JP" altLang="en-US" sz="2700" b="1" i="0" u="none" strike="noStrike" kern="1200" cap="none" spc="0" normalizeH="0" baseline="0" noProof="0">
                <a:ln>
                  <a:noFill/>
                </a:ln>
                <a:solidFill>
                  <a:srgbClr val="3333FF"/>
                </a:solidFill>
                <a:effectLst/>
                <a:highlight>
                  <a:srgbClr val="FFFFCC"/>
                </a:highlight>
                <a:uLnTx/>
                <a:uFillTx/>
                <a:latin typeface="UD デジタル 教科書体 NK-R" panose="02020400000000000000" pitchFamily="18" charset="-128"/>
                <a:ea typeface="UD デジタル 教科書体 NK-R" panose="02020400000000000000" pitchFamily="18" charset="-128"/>
              </a:rPr>
              <a:t>分</a:t>
            </a:r>
            <a:endParaRPr kumimoji="1" lang="en-US" altLang="ja-JP" sz="2700" b="1" i="0" u="none" strike="noStrike" kern="1200" cap="none" spc="0" normalizeH="0" baseline="0" noProof="0">
              <a:ln>
                <a:noFill/>
              </a:ln>
              <a:solidFill>
                <a:srgbClr val="3333FF"/>
              </a:solidFill>
              <a:effectLst/>
              <a:highlight>
                <a:srgbClr val="FFFFCC"/>
              </a:highlight>
              <a:uLnTx/>
              <a:uFillTx/>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48D63C93-002C-FCA8-ED77-CC38E6A865C0}"/>
              </a:ext>
            </a:extLst>
          </p:cNvPr>
          <p:cNvSpPr/>
          <p:nvPr/>
        </p:nvSpPr>
        <p:spPr>
          <a:xfrm>
            <a:off x="190500" y="1981200"/>
            <a:ext cx="11757661" cy="4572000"/>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5" name="スライド番号プレースホルダー 4">
            <a:extLst>
              <a:ext uri="{FF2B5EF4-FFF2-40B4-BE49-F238E27FC236}">
                <a16:creationId xmlns:a16="http://schemas.microsoft.com/office/drawing/2014/main" id="{6B1072B2-E40F-86A4-208A-738C9872A77B}"/>
              </a:ext>
            </a:extLst>
          </p:cNvPr>
          <p:cNvSpPr>
            <a:spLocks noGrp="1"/>
          </p:cNvSpPr>
          <p:nvPr>
            <p:ph type="sldNum" sz="quarter" idx="12"/>
          </p:nvPr>
        </p:nvSpPr>
        <p:spPr>
          <a:xfrm>
            <a:off x="11704321" y="6477000"/>
            <a:ext cx="457199" cy="294958"/>
          </a:xfrm>
        </p:spPr>
        <p:txBody>
          <a:bodyPr/>
          <a:lstStyle/>
          <a:p>
            <a:fld id="{86CB4B4D-7CA3-9044-876B-883B54F8677D}" type="slidenum">
              <a:rPr lang="en-US" altLang="ja-JP" sz="1600" b="1" smtClean="0"/>
              <a:t>19</a:t>
            </a:fld>
            <a:endParaRPr lang="ja-JP" altLang="en-US" sz="1600" b="1"/>
          </a:p>
        </p:txBody>
      </p:sp>
    </p:spTree>
    <p:extLst>
      <p:ext uri="{BB962C8B-B14F-4D97-AF65-F5344CB8AC3E}">
        <p14:creationId xmlns:p14="http://schemas.microsoft.com/office/powerpoint/2010/main" val="3774207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981200" y="1912938"/>
            <a:ext cx="8958943" cy="4438844"/>
          </a:xfrm>
          <a:prstGeom prst="rect">
            <a:avLst/>
          </a:prstGeom>
        </p:spPr>
        <p:txBody>
          <a:bodyPr vert="horz" wrap="square" lIns="0" tIns="12700" rIns="0" bIns="0" rtlCol="0">
            <a:spAutoFit/>
          </a:bodyPr>
          <a:lstStyle/>
          <a:p>
            <a:pPr marL="542925" marR="0" lvl="0" indent="-530860" algn="l" defTabSz="914400" rtl="0" eaLnBrk="1" fontAlgn="auto" latinLnBrk="0" hangingPunct="1">
              <a:lnSpc>
                <a:spcPts val="7000"/>
              </a:lnSpc>
              <a:spcBef>
                <a:spcPts val="100"/>
              </a:spcBef>
              <a:spcAft>
                <a:spcPts val="0"/>
              </a:spcAft>
              <a:buClrTx/>
              <a:buSzTx/>
              <a:buFontTx/>
              <a:buAutoNum type="arabicPeriod"/>
              <a:tabLst>
                <a:tab pos="543560" algn="l"/>
              </a:tabLst>
              <a:defRPr/>
            </a:pPr>
            <a:r>
              <a:rPr kumimoji="1" lang="ja-JP" altLang="en-US" sz="44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rPr>
              <a:t> </a:t>
            </a:r>
            <a:r>
              <a:rPr kumimoji="1" sz="44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rPr>
              <a:t>「</a:t>
            </a:r>
            <a:r>
              <a:rPr kumimoji="1" lang="ja-JP" altLang="en-US" sz="44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rPr>
              <a:t>やさしい日本語」 とは</a:t>
            </a:r>
            <a:endParaRPr kumimoji="1" lang="en-US" altLang="ja-JP" sz="32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endParaRPr>
          </a:p>
          <a:p>
            <a:pPr marL="926465" marR="0" lvl="0" indent="-914400" algn="l" defTabSz="914400" rtl="0" eaLnBrk="1" fontAlgn="auto" latinLnBrk="0" hangingPunct="1">
              <a:lnSpc>
                <a:spcPts val="7000"/>
              </a:lnSpc>
              <a:spcBef>
                <a:spcPts val="0"/>
              </a:spcBef>
              <a:spcAft>
                <a:spcPts val="0"/>
              </a:spcAft>
              <a:buClrTx/>
              <a:buSzTx/>
              <a:buFontTx/>
              <a:buAutoNum type="arabicPeriod" startAt="2"/>
              <a:tabLst>
                <a:tab pos="543560" algn="l"/>
              </a:tabLst>
              <a:defRPr/>
            </a:pPr>
            <a:r>
              <a:rPr kumimoji="1" lang="ja-JP" altLang="en-US" sz="44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rPr>
              <a:t>分かりやすく伝えるコツ</a:t>
            </a:r>
            <a:r>
              <a:rPr kumimoji="1" lang="ja-JP" altLang="en-US" sz="40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rPr>
              <a:t>（技術面）</a:t>
            </a:r>
            <a:endParaRPr kumimoji="1" lang="en-US" altLang="ja-JP" sz="40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endParaRPr>
          </a:p>
          <a:p>
            <a:pPr marL="926465" marR="0" lvl="0" indent="-914400" algn="l" defTabSz="914400" rtl="0" eaLnBrk="1" fontAlgn="auto" latinLnBrk="0" hangingPunct="1">
              <a:lnSpc>
                <a:spcPts val="7000"/>
              </a:lnSpc>
              <a:spcBef>
                <a:spcPts val="0"/>
              </a:spcBef>
              <a:spcAft>
                <a:spcPts val="0"/>
              </a:spcAft>
              <a:buClrTx/>
              <a:buSzTx/>
              <a:buFontTx/>
              <a:buAutoNum type="arabicPeriod" startAt="3"/>
              <a:tabLst>
                <a:tab pos="543560" algn="l"/>
              </a:tabLst>
              <a:defRPr/>
            </a:pPr>
            <a:r>
              <a:rPr kumimoji="1" lang="ja-JP" altLang="en-US" sz="44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rPr>
              <a:t>基本練習</a:t>
            </a:r>
            <a:r>
              <a:rPr kumimoji="1" lang="ja-JP" altLang="en-US" sz="40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rPr>
              <a:t>と「</a:t>
            </a:r>
            <a:r>
              <a:rPr kumimoji="1" lang="en-US" altLang="ja-JP" sz="40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rPr>
              <a:t>3</a:t>
            </a:r>
            <a:r>
              <a:rPr kumimoji="1" lang="ja-JP" altLang="en-US" sz="40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rPr>
              <a:t>文トレーニング」</a:t>
            </a:r>
            <a:endParaRPr kumimoji="1" lang="en-US" altLang="ja-JP" sz="44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endParaRPr>
          </a:p>
          <a:p>
            <a:pPr marL="926465" marR="0" lvl="0" indent="-914400" algn="l" defTabSz="914400" rtl="0" eaLnBrk="1" fontAlgn="auto" latinLnBrk="0" hangingPunct="1">
              <a:lnSpc>
                <a:spcPts val="7000"/>
              </a:lnSpc>
              <a:spcBef>
                <a:spcPts val="0"/>
              </a:spcBef>
              <a:spcAft>
                <a:spcPts val="0"/>
              </a:spcAft>
              <a:buClrTx/>
              <a:buSzTx/>
              <a:buFontTx/>
              <a:buAutoNum type="arabicPeriod" startAt="3"/>
              <a:tabLst>
                <a:tab pos="543560" algn="l"/>
              </a:tabLst>
              <a:defRPr/>
            </a:pPr>
            <a:r>
              <a:rPr kumimoji="1" lang="ja-JP" altLang="en-US" sz="44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rPr>
              <a:t>「やさしい気持ち」</a:t>
            </a:r>
            <a:r>
              <a:rPr kumimoji="1" lang="ja-JP" altLang="en-US" sz="40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rPr>
              <a:t>（配慮面）</a:t>
            </a:r>
            <a:endParaRPr kumimoji="1" lang="en-US" altLang="ja-JP" sz="40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endParaRPr>
          </a:p>
          <a:p>
            <a:pPr marL="926465" marR="0" lvl="0" indent="-914400" algn="l" defTabSz="914400" rtl="0" eaLnBrk="1" fontAlgn="auto" latinLnBrk="0" hangingPunct="1">
              <a:lnSpc>
                <a:spcPts val="7000"/>
              </a:lnSpc>
              <a:spcBef>
                <a:spcPts val="0"/>
              </a:spcBef>
              <a:spcAft>
                <a:spcPts val="0"/>
              </a:spcAft>
              <a:buClrTx/>
              <a:buSzTx/>
              <a:buFontTx/>
              <a:buAutoNum type="arabicPeriod" startAt="3"/>
              <a:tabLst>
                <a:tab pos="543560" algn="l"/>
              </a:tabLst>
              <a:defRPr/>
            </a:pPr>
            <a:r>
              <a:rPr kumimoji="1" lang="ja-JP" altLang="en-US" sz="44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rPr>
              <a:t>まとめ </a:t>
            </a:r>
            <a:r>
              <a:rPr kumimoji="1" lang="ja-JP" altLang="en-US" sz="360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rPr>
              <a:t>（＋ 参考情報・解答例）</a:t>
            </a:r>
            <a:endParaRPr kumimoji="1" lang="en-US" altLang="ja-JP" sz="400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endParaRPr>
          </a:p>
        </p:txBody>
      </p:sp>
      <p:sp>
        <p:nvSpPr>
          <p:cNvPr id="2" name="object 3">
            <a:extLst>
              <a:ext uri="{FF2B5EF4-FFF2-40B4-BE49-F238E27FC236}">
                <a16:creationId xmlns:a16="http://schemas.microsoft.com/office/drawing/2014/main" id="{359B29C1-80B4-BA30-D03E-DF7C2AC89592}"/>
              </a:ext>
            </a:extLst>
          </p:cNvPr>
          <p:cNvSpPr txBox="1">
            <a:spLocks/>
          </p:cNvSpPr>
          <p:nvPr/>
        </p:nvSpPr>
        <p:spPr>
          <a:xfrm>
            <a:off x="3760131" y="702939"/>
            <a:ext cx="4671738" cy="751488"/>
          </a:xfrm>
          <a:prstGeom prst="rect">
            <a:avLst/>
          </a:prstGeom>
        </p:spPr>
        <p:txBody>
          <a:bodyPr vert="horz" wrap="square" lIns="0" tIns="12700" rIns="0" bIns="0" rtlCol="0">
            <a:spAutoFit/>
          </a:bodyPr>
          <a:lstStyle>
            <a:lvl1pPr>
              <a:defRPr sz="2600" b="1" i="0">
                <a:solidFill>
                  <a:schemeClr val="tx1"/>
                </a:solidFill>
                <a:latin typeface="Yu Gothic UI"/>
                <a:ea typeface="+mj-ea"/>
                <a:cs typeface="Yu Gothic UI"/>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ja-JP" altLang="en-US" sz="4800" b="1" i="0" u="none" strike="noStrike" kern="0" cap="none" spc="-5"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本教材の構成</a:t>
            </a:r>
            <a:endParaRPr kumimoji="0" lang="en-US" altLang="ja-JP" sz="4800" b="1" i="0" u="none" strike="noStrike" kern="0" cap="none" spc="-5"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7" name="正方形/長方形 6">
            <a:extLst>
              <a:ext uri="{FF2B5EF4-FFF2-40B4-BE49-F238E27FC236}">
                <a16:creationId xmlns:a16="http://schemas.microsoft.com/office/drawing/2014/main" id="{5C10AC6A-D8EF-C785-F7B5-E3CC0009FC7C}"/>
              </a:ext>
            </a:extLst>
          </p:cNvPr>
          <p:cNvSpPr/>
          <p:nvPr/>
        </p:nvSpPr>
        <p:spPr>
          <a:xfrm>
            <a:off x="0" y="1470376"/>
            <a:ext cx="12192000" cy="288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 name="正方形/長方形 7">
            <a:extLst>
              <a:ext uri="{FF2B5EF4-FFF2-40B4-BE49-F238E27FC236}">
                <a16:creationId xmlns:a16="http://schemas.microsoft.com/office/drawing/2014/main" id="{035F7324-F998-786C-F828-FE0B176C7B8A}"/>
              </a:ext>
            </a:extLst>
          </p:cNvPr>
          <p:cNvSpPr/>
          <p:nvPr/>
        </p:nvSpPr>
        <p:spPr>
          <a:xfrm>
            <a:off x="0" y="506218"/>
            <a:ext cx="12192000" cy="72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 name="スライド番号プレースホルダー 4">
            <a:extLst>
              <a:ext uri="{FF2B5EF4-FFF2-40B4-BE49-F238E27FC236}">
                <a16:creationId xmlns:a16="http://schemas.microsoft.com/office/drawing/2014/main" id="{E86925F8-E9C8-914E-D9E8-FD1711BD9A47}"/>
              </a:ext>
            </a:extLst>
          </p:cNvPr>
          <p:cNvSpPr txBox="1">
            <a:spLocks/>
          </p:cNvSpPr>
          <p:nvPr/>
        </p:nvSpPr>
        <p:spPr>
          <a:xfrm>
            <a:off x="11734801" y="6563042"/>
            <a:ext cx="457199" cy="294958"/>
          </a:xfrm>
          <a:prstGeom prst="rect">
            <a:avLst/>
          </a:prstGeom>
        </p:spPr>
        <p:txBody>
          <a:bodyPr/>
          <a:lstStyle>
            <a:defPPr>
              <a:defRPr lang="ja-JP"/>
            </a:defPPr>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86CB4B4D-7CA3-9044-876B-883B54F8677D}" type="slidenum">
              <a:rPr lang="en-US" altLang="ja-JP" sz="1400" smtClean="0">
                <a:solidFill>
                  <a:prstClr val="black"/>
                </a:solidFill>
                <a:latin typeface="BIZ UDPゴシック" panose="020B0400000000000000" pitchFamily="50" charset="-128"/>
                <a:ea typeface="BIZ UDPゴシック" panose="020B0400000000000000" pitchFamily="50" charset="-128"/>
              </a:rPr>
              <a:pPr algn="r"/>
              <a:t>2</a:t>
            </a:fld>
            <a:endParaRPr lang="ja-JP" altLang="en-US" sz="140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79640274"/>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759D2-863A-8A78-F518-C1BEB9FE0C4A}"/>
            </a:ext>
          </a:extLst>
        </p:cNvPr>
        <p:cNvGrpSpPr/>
        <p:nvPr/>
      </p:nvGrpSpPr>
      <p:grpSpPr>
        <a:xfrm>
          <a:off x="0" y="0"/>
          <a:ext cx="0" cy="0"/>
          <a:chOff x="0" y="0"/>
          <a:chExt cx="0" cy="0"/>
        </a:xfrm>
      </p:grpSpPr>
      <p:sp>
        <p:nvSpPr>
          <p:cNvPr id="24" name="テキスト ボックス 23">
            <a:extLst>
              <a:ext uri="{FF2B5EF4-FFF2-40B4-BE49-F238E27FC236}">
                <a16:creationId xmlns:a16="http://schemas.microsoft.com/office/drawing/2014/main" id="{F9342A95-049D-EB73-B81E-65E815D90403}"/>
              </a:ext>
            </a:extLst>
          </p:cNvPr>
          <p:cNvSpPr txBox="1"/>
          <p:nvPr/>
        </p:nvSpPr>
        <p:spPr>
          <a:xfrm>
            <a:off x="1752600" y="687537"/>
            <a:ext cx="7319649" cy="584775"/>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「これだけは！」 </a:t>
            </a:r>
            <a:r>
              <a:rPr kumimoji="1" lang="en-US" altLang="ja-JP" sz="28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言い換えのコツ</a:t>
            </a:r>
            <a:r>
              <a:rPr kumimoji="1" lang="en-US" altLang="ja-JP" sz="28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ja-JP" altLang="en-US" sz="32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9" name="スライド番号プレースホルダー 2">
            <a:extLst>
              <a:ext uri="{FF2B5EF4-FFF2-40B4-BE49-F238E27FC236}">
                <a16:creationId xmlns:a16="http://schemas.microsoft.com/office/drawing/2014/main" id="{6C717F82-D60E-AE22-61C4-3391BA143604}"/>
              </a:ext>
            </a:extLst>
          </p:cNvPr>
          <p:cNvSpPr>
            <a:spLocks noGrp="1"/>
          </p:cNvSpPr>
          <p:nvPr>
            <p:ph type="sldNum" sz="quarter" idx="12"/>
          </p:nvPr>
        </p:nvSpPr>
        <p:spPr>
          <a:xfrm>
            <a:off x="11747666" y="6628851"/>
            <a:ext cx="444334"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marR="0" lvl="0" indent="0" algn="l" defTabSz="914400" rtl="0" eaLnBrk="1" fontAlgn="auto" latinLnBrk="0" hangingPunct="1">
              <a:lnSpc>
                <a:spcPts val="875"/>
              </a:lnSpc>
              <a:spcBef>
                <a:spcPts val="0"/>
              </a:spcBef>
              <a:spcAft>
                <a:spcPts val="0"/>
              </a:spcAft>
              <a:buClrTx/>
              <a:buSzTx/>
              <a:buFontTx/>
              <a:buNone/>
              <a:tabLst/>
              <a:defRPr/>
            </a:pPr>
            <a:fld id="{81D60167-4931-47E6-BA6A-407CBD079E47}" type="slidenum">
              <a:rPr kumimoji="1" lang="en-US" altLang="ja-JP" sz="1400" b="0" i="0" u="none" strike="noStrike" kern="1200" cap="none" spc="10" normalizeH="0" baseline="0" noProof="0" smtClean="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rPr>
              <a:pPr marL="38100" marR="0" lvl="0" indent="0" algn="l" defTabSz="914400" rtl="0" eaLnBrk="1" fontAlgn="auto" latinLnBrk="0" hangingPunct="1">
                <a:lnSpc>
                  <a:spcPts val="875"/>
                </a:lnSpc>
                <a:spcBef>
                  <a:spcPts val="0"/>
                </a:spcBef>
                <a:spcAft>
                  <a:spcPts val="0"/>
                </a:spcAft>
                <a:buClrTx/>
                <a:buSzTx/>
                <a:buFontTx/>
                <a:buNone/>
                <a:tabLst/>
                <a:defRPr/>
              </a:pPr>
              <a:t>20</a:t>
            </a:fld>
            <a:endParaRPr kumimoji="1" lang="en-US" altLang="ja-JP" sz="1400" b="0" i="0" u="none" strike="noStrike" kern="1200" cap="none" spc="10" normalizeH="0" baseline="0" noProof="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endParaRPr>
          </a:p>
        </p:txBody>
      </p:sp>
      <p:graphicFrame>
        <p:nvGraphicFramePr>
          <p:cNvPr id="3" name="表 2">
            <a:extLst>
              <a:ext uri="{FF2B5EF4-FFF2-40B4-BE49-F238E27FC236}">
                <a16:creationId xmlns:a16="http://schemas.microsoft.com/office/drawing/2014/main" id="{C377C343-74AC-4CFD-B852-F3800EAB7893}"/>
              </a:ext>
            </a:extLst>
          </p:cNvPr>
          <p:cNvGraphicFramePr>
            <a:graphicFrameLocks noGrp="1"/>
          </p:cNvGraphicFramePr>
          <p:nvPr/>
        </p:nvGraphicFramePr>
        <p:xfrm>
          <a:off x="8310292" y="4937838"/>
          <a:ext cx="3741458" cy="1818988"/>
        </p:xfrm>
        <a:graphic>
          <a:graphicData uri="http://schemas.openxmlformats.org/drawingml/2006/table">
            <a:tbl>
              <a:tblPr firstRow="1" bandRow="1"/>
              <a:tblGrid>
                <a:gridCol w="1953413">
                  <a:extLst>
                    <a:ext uri="{9D8B030D-6E8A-4147-A177-3AD203B41FA5}">
                      <a16:colId xmlns:a16="http://schemas.microsoft.com/office/drawing/2014/main" val="2571085779"/>
                    </a:ext>
                  </a:extLst>
                </a:gridCol>
                <a:gridCol w="1788045">
                  <a:extLst>
                    <a:ext uri="{9D8B030D-6E8A-4147-A177-3AD203B41FA5}">
                      <a16:colId xmlns:a16="http://schemas.microsoft.com/office/drawing/2014/main" val="4086394738"/>
                    </a:ext>
                  </a:extLst>
                </a:gridCol>
              </a:tblGrid>
              <a:tr h="513254">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a:latin typeface="UD デジタル 教科書体 NK" panose="02020400000000000000" pitchFamily="18" charset="-128"/>
                          <a:ea typeface="UD デジタル 教科書体 NK" panose="02020400000000000000" pitchFamily="18" charset="-128"/>
                        </a:rPr>
                        <a:t>中止する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3">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endParaRPr kumimoji="1" lang="ja-JP" altLang="en-US" sz="2800">
                        <a:latin typeface="UD デジタル 教科書体 NK" panose="02020400000000000000" pitchFamily="18" charset="-128"/>
                        <a:ea typeface="UD デジタル 教科書体 NK" panose="02020400000000000000" pitchFamily="18" charset="-128"/>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07576942"/>
                  </a:ext>
                </a:extLst>
              </a:tr>
              <a:tr h="509760">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300">
                          <a:latin typeface="UD デジタル 教科書体 NK" panose="02020400000000000000" pitchFamily="18" charset="-128"/>
                          <a:ea typeface="UD デジタル 教科書体 NK" panose="02020400000000000000" pitchFamily="18" charset="-128"/>
                        </a:rPr>
                        <a:t>キャンセルする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3468759081"/>
                  </a:ext>
                </a:extLst>
              </a:tr>
              <a:tr h="513254">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b="0">
                          <a:solidFill>
                            <a:schemeClr val="tx1"/>
                          </a:solidFill>
                          <a:latin typeface="UD デジタル 教科書体 NK" panose="02020400000000000000" pitchFamily="18" charset="-128"/>
                          <a:ea typeface="UD デジタル 教科書体 NK" panose="02020400000000000000" pitchFamily="18" charset="-128"/>
                        </a:rPr>
                        <a:t>見合わせる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2626580866"/>
                  </a:ext>
                </a:extLst>
              </a:tr>
            </a:tbl>
          </a:graphicData>
        </a:graphic>
      </p:graphicFrame>
      <p:sp>
        <p:nvSpPr>
          <p:cNvPr id="4" name="テキスト ボックス 3">
            <a:extLst>
              <a:ext uri="{FF2B5EF4-FFF2-40B4-BE49-F238E27FC236}">
                <a16:creationId xmlns:a16="http://schemas.microsoft.com/office/drawing/2014/main" id="{439A66CF-892C-412D-749A-8C23107E49E6}"/>
              </a:ext>
            </a:extLst>
          </p:cNvPr>
          <p:cNvSpPr txBox="1"/>
          <p:nvPr/>
        </p:nvSpPr>
        <p:spPr>
          <a:xfrm>
            <a:off x="80025" y="4311032"/>
            <a:ext cx="10144539"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１．難しい言葉を使わないで、シンプルな表現にしてみましょう。</a:t>
            </a:r>
            <a:endParaRPr kumimoji="1" lang="ja-JP" altLang="en-US" sz="2600" b="1" i="0" u="none" strike="noStrike" kern="1200" cap="none" spc="0" normalizeH="0" baseline="0" noProof="0">
              <a:ln>
                <a:noFill/>
              </a:ln>
              <a:solidFill>
                <a:prstClr val="black"/>
              </a:solidFill>
              <a:effectLst/>
              <a:highlight>
                <a:srgbClr val="FFCCCC"/>
              </a:highlight>
              <a:uLnTx/>
              <a:uFillTx/>
              <a:latin typeface="UD デジタル 教科書体 N" panose="02020400000000000000" pitchFamily="17" charset="-128"/>
              <a:ea typeface="UD デジタル 教科書体 N" panose="02020400000000000000" pitchFamily="17" charset="-128"/>
              <a:cs typeface="+mn-cs"/>
            </a:endParaRPr>
          </a:p>
        </p:txBody>
      </p:sp>
      <p:graphicFrame>
        <p:nvGraphicFramePr>
          <p:cNvPr id="6" name="表 5">
            <a:extLst>
              <a:ext uri="{FF2B5EF4-FFF2-40B4-BE49-F238E27FC236}">
                <a16:creationId xmlns:a16="http://schemas.microsoft.com/office/drawing/2014/main" id="{E60D0ED7-7896-E9BA-E2D4-B612E14B51FE}"/>
              </a:ext>
            </a:extLst>
          </p:cNvPr>
          <p:cNvGraphicFramePr>
            <a:graphicFrameLocks noGrp="1"/>
          </p:cNvGraphicFramePr>
          <p:nvPr/>
        </p:nvGraphicFramePr>
        <p:xfrm>
          <a:off x="4201550" y="4937838"/>
          <a:ext cx="3589158" cy="1847138"/>
        </p:xfrm>
        <a:graphic>
          <a:graphicData uri="http://schemas.openxmlformats.org/drawingml/2006/table">
            <a:tbl>
              <a:tblPr firstRow="1" bandRow="1"/>
              <a:tblGrid>
                <a:gridCol w="1771244">
                  <a:extLst>
                    <a:ext uri="{9D8B030D-6E8A-4147-A177-3AD203B41FA5}">
                      <a16:colId xmlns:a16="http://schemas.microsoft.com/office/drawing/2014/main" val="2571085779"/>
                    </a:ext>
                  </a:extLst>
                </a:gridCol>
                <a:gridCol w="1817914">
                  <a:extLst>
                    <a:ext uri="{9D8B030D-6E8A-4147-A177-3AD203B41FA5}">
                      <a16:colId xmlns:a16="http://schemas.microsoft.com/office/drawing/2014/main" val="4086394738"/>
                    </a:ext>
                  </a:extLst>
                </a:gridCol>
              </a:tblGrid>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a:latin typeface="UD デジタル 教科書体 NK" panose="02020400000000000000" pitchFamily="18" charset="-128"/>
                          <a:ea typeface="UD デジタル 教科書体 NK" panose="02020400000000000000" pitchFamily="18" charset="-128"/>
                        </a:rPr>
                        <a:t>床に就く</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3">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endParaRPr kumimoji="1" lang="ja-JP" altLang="en-US" sz="2800">
                        <a:latin typeface="UD デジタル 教科書体 NK" panose="02020400000000000000" pitchFamily="18" charset="-128"/>
                        <a:ea typeface="UD デジタル 教科書体 NK" panose="02020400000000000000" pitchFamily="18" charset="-128"/>
                      </a:endParaRPr>
                    </a:p>
                  </a:txBody>
                  <a:tcPr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07576942"/>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a:latin typeface="UD デジタル 教科書体 NK" panose="02020400000000000000" pitchFamily="18" charset="-128"/>
                          <a:ea typeface="UD デジタル 教科書体 NK" panose="02020400000000000000" pitchFamily="18" charset="-128"/>
                        </a:rPr>
                        <a:t>ベッドに入る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3468759081"/>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a:latin typeface="UD デジタル 教科書体 NK" panose="02020400000000000000" pitchFamily="18" charset="-128"/>
                          <a:ea typeface="UD デジタル 教科書体 NK" panose="02020400000000000000" pitchFamily="18" charset="-128"/>
                        </a:rPr>
                        <a:t>就寝する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2626580866"/>
                  </a:ext>
                </a:extLst>
              </a:tr>
            </a:tbl>
          </a:graphicData>
        </a:graphic>
      </p:graphicFrame>
      <p:sp>
        <p:nvSpPr>
          <p:cNvPr id="7" name="正方形/長方形 6">
            <a:extLst>
              <a:ext uri="{FF2B5EF4-FFF2-40B4-BE49-F238E27FC236}">
                <a16:creationId xmlns:a16="http://schemas.microsoft.com/office/drawing/2014/main" id="{8005A82A-7B7C-5749-2361-B1E0F6A2C928}"/>
              </a:ext>
            </a:extLst>
          </p:cNvPr>
          <p:cNvSpPr/>
          <p:nvPr/>
        </p:nvSpPr>
        <p:spPr>
          <a:xfrm>
            <a:off x="50478" y="4886385"/>
            <a:ext cx="5631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⑴</a:t>
            </a:r>
          </a:p>
        </p:txBody>
      </p:sp>
      <p:sp>
        <p:nvSpPr>
          <p:cNvPr id="8" name="正方形/長方形 7">
            <a:extLst>
              <a:ext uri="{FF2B5EF4-FFF2-40B4-BE49-F238E27FC236}">
                <a16:creationId xmlns:a16="http://schemas.microsoft.com/office/drawing/2014/main" id="{2C84E61B-86D7-A63D-18B8-92786D87F9FE}"/>
              </a:ext>
            </a:extLst>
          </p:cNvPr>
          <p:cNvSpPr/>
          <p:nvPr/>
        </p:nvSpPr>
        <p:spPr>
          <a:xfrm>
            <a:off x="3756803" y="4886385"/>
            <a:ext cx="5631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⑵</a:t>
            </a:r>
          </a:p>
        </p:txBody>
      </p:sp>
      <p:graphicFrame>
        <p:nvGraphicFramePr>
          <p:cNvPr id="10" name="表 9">
            <a:extLst>
              <a:ext uri="{FF2B5EF4-FFF2-40B4-BE49-F238E27FC236}">
                <a16:creationId xmlns:a16="http://schemas.microsoft.com/office/drawing/2014/main" id="{255797C1-2DB0-457E-84B3-63EC1F515505}"/>
              </a:ext>
            </a:extLst>
          </p:cNvPr>
          <p:cNvGraphicFramePr>
            <a:graphicFrameLocks noGrp="1"/>
          </p:cNvGraphicFramePr>
          <p:nvPr/>
        </p:nvGraphicFramePr>
        <p:xfrm>
          <a:off x="478444" y="4937838"/>
          <a:ext cx="3131958" cy="1786178"/>
        </p:xfrm>
        <a:graphic>
          <a:graphicData uri="http://schemas.openxmlformats.org/drawingml/2006/table">
            <a:tbl>
              <a:tblPr firstRow="1" bandRow="1"/>
              <a:tblGrid>
                <a:gridCol w="1560830">
                  <a:extLst>
                    <a:ext uri="{9D8B030D-6E8A-4147-A177-3AD203B41FA5}">
                      <a16:colId xmlns:a16="http://schemas.microsoft.com/office/drawing/2014/main" val="2571085779"/>
                    </a:ext>
                  </a:extLst>
                </a:gridCol>
                <a:gridCol w="1571128">
                  <a:extLst>
                    <a:ext uri="{9D8B030D-6E8A-4147-A177-3AD203B41FA5}">
                      <a16:colId xmlns:a16="http://schemas.microsoft.com/office/drawing/2014/main" val="4086394738"/>
                    </a:ext>
                  </a:extLst>
                </a:gridCol>
              </a:tblGrid>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r>
                        <a:rPr kumimoji="1" lang="ja-JP" altLang="en-US" sz="2400">
                          <a:latin typeface="UD デジタル 教科書体 NK" panose="02020400000000000000" pitchFamily="18" charset="-128"/>
                          <a:ea typeface="UD デジタル 教科書体 NK" panose="02020400000000000000" pitchFamily="18" charset="-128"/>
                        </a:rPr>
                        <a:t>疾</a:t>
                      </a:r>
                      <a:r>
                        <a:rPr kumimoji="1" lang="ja-JP" altLang="en-US" sz="1600">
                          <a:latin typeface="UD デジタル 教科書体 NK" panose="02020400000000000000" pitchFamily="18" charset="-128"/>
                          <a:ea typeface="UD デジタル 教科書体 NK" panose="02020400000000000000" pitchFamily="18" charset="-128"/>
                        </a:rPr>
                        <a:t> </a:t>
                      </a:r>
                      <a:r>
                        <a:rPr kumimoji="1" lang="ja-JP" altLang="en-US" sz="2400">
                          <a:latin typeface="UD デジタル 教科書体 NK" panose="02020400000000000000" pitchFamily="18" charset="-128"/>
                          <a:ea typeface="UD デジタル 教科書体 NK" panose="02020400000000000000" pitchFamily="18" charset="-128"/>
                        </a:rPr>
                        <a:t>病</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3">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endParaRPr kumimoji="1" lang="ja-JP" altLang="en-US" sz="2800">
                        <a:latin typeface="UD デジタル 教科書体 NK" panose="02020400000000000000" pitchFamily="18" charset="-128"/>
                        <a:ea typeface="UD デジタル 教科書体 NK" panose="02020400000000000000" pitchFamily="18" charset="-128"/>
                      </a:endParaRPr>
                    </a:p>
                  </a:txBody>
                  <a:tcPr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07576942"/>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r>
                        <a:rPr kumimoji="1" lang="ja-JP" altLang="en-US" sz="2400">
                          <a:latin typeface="UD デジタル 教科書体 NK" panose="02020400000000000000" pitchFamily="18" charset="-128"/>
                          <a:ea typeface="UD デジタル 教科書体 NK" panose="02020400000000000000" pitchFamily="18" charset="-128"/>
                        </a:rPr>
                        <a:t>疾</a:t>
                      </a:r>
                      <a:r>
                        <a:rPr kumimoji="1" lang="ja-JP" altLang="en-US" sz="1600">
                          <a:latin typeface="UD デジタル 教科書体 NK" panose="02020400000000000000" pitchFamily="18" charset="-128"/>
                          <a:ea typeface="UD デジタル 教科書体 NK" panose="02020400000000000000" pitchFamily="18" charset="-128"/>
                        </a:rPr>
                        <a:t> </a:t>
                      </a:r>
                      <a:r>
                        <a:rPr kumimoji="1" lang="ja-JP" altLang="en-US" sz="2400">
                          <a:latin typeface="UD デジタル 教科書体 NK" panose="02020400000000000000" pitchFamily="18" charset="-128"/>
                          <a:ea typeface="UD デジタル 教科書体 NK" panose="02020400000000000000" pitchFamily="18" charset="-128"/>
                        </a:rPr>
                        <a:t>患</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3468759081"/>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b="0">
                          <a:solidFill>
                            <a:schemeClr val="tx1"/>
                          </a:solidFill>
                          <a:latin typeface="UD デジタル 教科書体 NK" panose="02020400000000000000" pitchFamily="18" charset="-128"/>
                          <a:ea typeface="UD デジタル 教科書体 NK" panose="02020400000000000000" pitchFamily="18" charset="-128"/>
                        </a:rPr>
                        <a:t>病</a:t>
                      </a:r>
                      <a:r>
                        <a:rPr kumimoji="1" lang="ja-JP" altLang="en-US" sz="2000" b="0">
                          <a:solidFill>
                            <a:schemeClr val="tx1"/>
                          </a:solidFill>
                          <a:latin typeface="UD デジタル 教科書体 NK" panose="02020400000000000000" pitchFamily="18" charset="-128"/>
                          <a:ea typeface="UD デジタル 教科書体 NK" panose="02020400000000000000" pitchFamily="18" charset="-128"/>
                        </a:rPr>
                        <a:t>（やまい）</a:t>
                      </a:r>
                      <a:endParaRPr kumimoji="1" lang="ja-JP" altLang="en-US" sz="2400" b="0">
                        <a:solidFill>
                          <a:schemeClr val="tx1"/>
                        </a:solidFill>
                        <a:latin typeface="UD デジタル 教科書体 NK" panose="02020400000000000000" pitchFamily="18" charset="-128"/>
                        <a:ea typeface="UD デジタル 教科書体 NK" panose="02020400000000000000" pitchFamily="18" charset="-128"/>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2626580866"/>
                  </a:ext>
                </a:extLst>
              </a:tr>
            </a:tbl>
          </a:graphicData>
        </a:graphic>
      </p:graphicFrame>
      <p:sp>
        <p:nvSpPr>
          <p:cNvPr id="11" name="正方形/長方形 10">
            <a:extLst>
              <a:ext uri="{FF2B5EF4-FFF2-40B4-BE49-F238E27FC236}">
                <a16:creationId xmlns:a16="http://schemas.microsoft.com/office/drawing/2014/main" id="{1C10751C-CD56-8611-3E04-3A1CF9A77025}"/>
              </a:ext>
            </a:extLst>
          </p:cNvPr>
          <p:cNvSpPr/>
          <p:nvPr/>
        </p:nvSpPr>
        <p:spPr>
          <a:xfrm>
            <a:off x="7818726" y="4886386"/>
            <a:ext cx="5631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⑶</a:t>
            </a:r>
          </a:p>
        </p:txBody>
      </p:sp>
      <p:sp>
        <p:nvSpPr>
          <p:cNvPr id="25" name="テキスト ボックス 24">
            <a:extLst>
              <a:ext uri="{FF2B5EF4-FFF2-40B4-BE49-F238E27FC236}">
                <a16:creationId xmlns:a16="http://schemas.microsoft.com/office/drawing/2014/main" id="{5AF14A23-72A3-0828-1D20-19DD8E3098D4}"/>
              </a:ext>
            </a:extLst>
          </p:cNvPr>
          <p:cNvSpPr txBox="1"/>
          <p:nvPr/>
        </p:nvSpPr>
        <p:spPr>
          <a:xfrm>
            <a:off x="80025" y="122285"/>
            <a:ext cx="4568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28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練習２</a:t>
            </a:r>
            <a:r>
              <a:rPr kumimoji="1" lang="en-US" altLang="ja-JP" sz="28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2800" b="1" i="0" u="none" strike="noStrike" kern="1200" cap="none" spc="0" normalizeH="0" baseline="0" noProof="0">
                <a:ln>
                  <a:noFill/>
                </a:ln>
                <a:solidFill>
                  <a:prstClr val="black"/>
                </a:solidFill>
                <a:effectLst/>
                <a:highlight>
                  <a:srgbClr val="FFCC00"/>
                </a:highlight>
                <a:uLnTx/>
                <a:uFillTx/>
                <a:latin typeface="UD デジタル 教科書体 NK-R" panose="02020400000000000000" pitchFamily="18" charset="-128"/>
                <a:ea typeface="UD デジタル 教科書体 NK-R" panose="02020400000000000000" pitchFamily="18" charset="-128"/>
              </a:rPr>
              <a:t>言い換える（単語）</a:t>
            </a:r>
            <a:endParaRPr kumimoji="1" lang="ja-JP" altLang="en-US" sz="2800" b="1" i="0" u="none" strike="noStrike" kern="1200" cap="none" spc="0" normalizeH="0" baseline="0" noProof="0">
              <a:ln>
                <a:noFill/>
              </a:ln>
              <a:solidFill>
                <a:srgbClr val="C00000"/>
              </a:solidFill>
              <a:effectLst/>
              <a:highlight>
                <a:srgbClr val="FFCC00"/>
              </a:highlight>
              <a:uLnTx/>
              <a:uFillTx/>
              <a:latin typeface="UD デジタル 教科書体 NK-R" panose="02020400000000000000" pitchFamily="18" charset="-128"/>
              <a:ea typeface="UD デジタル 教科書体 NK-R" panose="02020400000000000000" pitchFamily="18" charset="-128"/>
            </a:endParaRPr>
          </a:p>
        </p:txBody>
      </p:sp>
      <p:grpSp>
        <p:nvGrpSpPr>
          <p:cNvPr id="2" name="グループ化 1">
            <a:extLst>
              <a:ext uri="{FF2B5EF4-FFF2-40B4-BE49-F238E27FC236}">
                <a16:creationId xmlns:a16="http://schemas.microsoft.com/office/drawing/2014/main" id="{69F44B83-5DCC-8A19-D927-3EDEBF4C1B97}"/>
              </a:ext>
            </a:extLst>
          </p:cNvPr>
          <p:cNvGrpSpPr/>
          <p:nvPr/>
        </p:nvGrpSpPr>
        <p:grpSpPr>
          <a:xfrm>
            <a:off x="265293" y="1406675"/>
            <a:ext cx="11703710" cy="2558142"/>
            <a:chOff x="927080" y="3050363"/>
            <a:chExt cx="10547673" cy="2702907"/>
          </a:xfrm>
        </p:grpSpPr>
        <p:sp>
          <p:nvSpPr>
            <p:cNvPr id="9" name="テキスト ボックス 8">
              <a:extLst>
                <a:ext uri="{FF2B5EF4-FFF2-40B4-BE49-F238E27FC236}">
                  <a16:creationId xmlns:a16="http://schemas.microsoft.com/office/drawing/2014/main" id="{51E1E60E-0E07-62CB-0740-AC9E1F4D0EBF}"/>
                </a:ext>
              </a:extLst>
            </p:cNvPr>
            <p:cNvSpPr txBox="1"/>
            <p:nvPr/>
          </p:nvSpPr>
          <p:spPr>
            <a:xfrm>
              <a:off x="927080" y="3162876"/>
              <a:ext cx="10547673" cy="2505888"/>
            </a:xfrm>
            <a:prstGeom prst="rect">
              <a:avLst/>
            </a:prstGeom>
            <a:noFill/>
          </p:spPr>
          <p:txBody>
            <a:bodyPr wrap="square">
              <a:spAutoFit/>
            </a:bodyPr>
            <a:lstStyle/>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です・ます</a:t>
              </a:r>
              <a:r>
                <a:rPr kumimoji="1" lang="ja-JP" altLang="en-US" sz="32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～てください</a:t>
              </a:r>
              <a:r>
                <a:rPr kumimoji="1" lang="ja-JP" altLang="en-US" sz="32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」の形を使う！</a:t>
              </a:r>
              <a:endParaRPr kumimoji="1" lang="en-US" altLang="ja-JP" sz="32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1"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シンプルな言葉</a:t>
              </a:r>
              <a:r>
                <a:rPr kumimoji="1" lang="ja-JP" altLang="en-US" sz="32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を使う！ </a:t>
              </a:r>
              <a:r>
                <a:rPr kumimoji="1" lang="en-US" altLang="ja-JP" sz="2400" b="1" i="0" u="none"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400" b="1" i="0" u="sng"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専門用語・バラバラの表現・オノマトペ</a:t>
              </a:r>
              <a:r>
                <a:rPr kumimoji="1" lang="ja-JP" altLang="en-US" sz="24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en-US" altLang="ja-JP" sz="24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和語</a:t>
              </a:r>
              <a:r>
                <a:rPr kumimoji="1" lang="ja-JP" altLang="en-US" sz="32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を使う！　　 </a:t>
              </a:r>
              <a:r>
                <a:rPr kumimoji="1" lang="ja-JP" altLang="en-US" sz="2400" b="0" i="0" u="none" strike="noStrike" kern="1200" cap="none" spc="0" normalizeH="0" baseline="0" noProof="0">
                  <a:ln>
                    <a:noFill/>
                  </a:ln>
                  <a:solidFill>
                    <a:srgbClr val="4472C4"/>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en-US" altLang="ja-JP" sz="2400" b="1" i="0" u="none" strike="noStrike" kern="1200" cap="none" spc="0" normalizeH="0" baseline="0" noProof="0">
                  <a:ln>
                    <a:noFill/>
                  </a:ln>
                  <a:solidFill>
                    <a:srgbClr val="4472C4"/>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400" b="1" i="0" u="sng" strike="noStrike" kern="1200" cap="none" spc="0" normalizeH="0" baseline="0" noProof="0">
                  <a:ln>
                    <a:noFill/>
                  </a:ln>
                  <a:solidFill>
                    <a:srgbClr val="0070C0"/>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rPr>
                <a:t>漢語・カタカナ語・敬語</a:t>
              </a:r>
              <a:endParaRPr kumimoji="1" lang="en-US" altLang="ja-JP" sz="2400" b="1" i="0" u="none" strike="noStrike" kern="1200" cap="none" spc="0" normalizeH="0" baseline="0" noProof="0">
                <a:ln>
                  <a:noFill/>
                </a:ln>
                <a:solidFill>
                  <a:srgbClr val="0070C0"/>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endParaRPr>
            </a:p>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誰が</a:t>
              </a:r>
              <a:r>
                <a:rPr kumimoji="1" lang="ja-JP" altLang="en-US" sz="32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何を</a:t>
              </a:r>
              <a:r>
                <a:rPr kumimoji="1" lang="ja-JP" altLang="en-US" sz="32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」などを入れて関係を明確にする！</a:t>
              </a:r>
              <a:endParaRPr kumimoji="1" lang="en-US" altLang="ja-JP" sz="32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2" name="正方形/長方形 11">
              <a:extLst>
                <a:ext uri="{FF2B5EF4-FFF2-40B4-BE49-F238E27FC236}">
                  <a16:creationId xmlns:a16="http://schemas.microsoft.com/office/drawing/2014/main" id="{1E58F82B-DD71-4885-89E1-D9E985D669C4}"/>
                </a:ext>
              </a:extLst>
            </p:cNvPr>
            <p:cNvSpPr/>
            <p:nvPr/>
          </p:nvSpPr>
          <p:spPr>
            <a:xfrm>
              <a:off x="959501" y="3050363"/>
              <a:ext cx="10348144" cy="270290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pic>
        <p:nvPicPr>
          <p:cNvPr id="18" name="図 17">
            <a:extLst>
              <a:ext uri="{FF2B5EF4-FFF2-40B4-BE49-F238E27FC236}">
                <a16:creationId xmlns:a16="http://schemas.microsoft.com/office/drawing/2014/main" id="{0ADC44C9-48B9-FCB1-1012-E31C8409D54E}"/>
              </a:ext>
            </a:extLst>
          </p:cNvPr>
          <p:cNvPicPr>
            <a:picLocks noChangeAspect="1"/>
          </p:cNvPicPr>
          <p:nvPr/>
        </p:nvPicPr>
        <p:blipFill>
          <a:blip r:embed="rId3"/>
          <a:stretch>
            <a:fillRect/>
          </a:stretch>
        </p:blipFill>
        <p:spPr>
          <a:xfrm>
            <a:off x="10347612" y="2892340"/>
            <a:ext cx="1664030" cy="1384995"/>
          </a:xfrm>
          <a:prstGeom prst="rect">
            <a:avLst/>
          </a:prstGeom>
        </p:spPr>
      </p:pic>
    </p:spTree>
    <p:extLst>
      <p:ext uri="{BB962C8B-B14F-4D97-AF65-F5344CB8AC3E}">
        <p14:creationId xmlns:p14="http://schemas.microsoft.com/office/powerpoint/2010/main" val="380173216"/>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FAABB6-C338-844C-E386-F1789C12D24F}"/>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A644A07B-E33E-78DB-8253-8327F1B74F2B}"/>
              </a:ext>
            </a:extLst>
          </p:cNvPr>
          <p:cNvSpPr txBox="1"/>
          <p:nvPr/>
        </p:nvSpPr>
        <p:spPr>
          <a:xfrm>
            <a:off x="0" y="902073"/>
            <a:ext cx="12192000"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２．人によって表現が異なる「バラバラ言葉」は分かりにくいため、</a:t>
            </a:r>
            <a:endParaRPr kumimoji="1" lang="en-US" altLang="ja-JP" sz="2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lang="ja-JP" altLang="en-US" sz="2600" b="1">
                <a:solidFill>
                  <a:prstClr val="black"/>
                </a:solidFill>
                <a:latin typeface="UD デジタル 教科書体 NK-R" panose="02020400000000000000" pitchFamily="18" charset="-128"/>
                <a:ea typeface="UD デジタル 教科書体 NK-R" panose="02020400000000000000" pitchFamily="18" charset="-128"/>
              </a:rPr>
              <a:t>病院や</a:t>
            </a:r>
            <a:r>
              <a:rPr kumimoji="1" lang="ja-JP" altLang="en-US" sz="2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施設等で統一して外国人に伝えると理解しやすいでしょう。</a:t>
            </a:r>
            <a:endParaRPr kumimoji="1" lang="en-US" altLang="ja-JP" sz="2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endParaRPr kumimoji="1" lang="en-US" altLang="ja-JP" sz="20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⑴ あなたの施設ではどんな表現が使われやすいか、どれが適切か考えましょう。</a:t>
            </a:r>
          </a:p>
        </p:txBody>
      </p:sp>
      <p:sp>
        <p:nvSpPr>
          <p:cNvPr id="7" name="スライド番号プレースホルダー 1">
            <a:extLst>
              <a:ext uri="{FF2B5EF4-FFF2-40B4-BE49-F238E27FC236}">
                <a16:creationId xmlns:a16="http://schemas.microsoft.com/office/drawing/2014/main" id="{05C70F93-5488-C7CA-2340-CCA3013CBDF5}"/>
              </a:ext>
            </a:extLst>
          </p:cNvPr>
          <p:cNvSpPr txBox="1">
            <a:spLocks/>
          </p:cNvSpPr>
          <p:nvPr/>
        </p:nvSpPr>
        <p:spPr>
          <a:xfrm>
            <a:off x="9386270" y="6492875"/>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82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400" b="0" i="0" u="none" strike="noStrike" kern="1200" cap="none" spc="0" normalizeH="0" baseline="0" noProof="0" smtClean="0">
                <a:ln>
                  <a:noFill/>
                </a:ln>
                <a:solidFill>
                  <a:prstClr val="black">
                    <a:tint val="75000"/>
                  </a:prstClr>
                </a:solidFill>
                <a:effectLst/>
                <a:uLnTx/>
                <a:uFillTx/>
                <a:latin typeface="UD デジタル 教科書体 NK-B"/>
                <a:ea typeface="UD デジタル 教科書体 NP-B"/>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400" b="0" i="0" u="none" strike="noStrike" kern="1200" cap="none" spc="0" normalizeH="0" baseline="0" noProof="0">
              <a:ln>
                <a:noFill/>
              </a:ln>
              <a:solidFill>
                <a:prstClr val="black">
                  <a:tint val="75000"/>
                </a:prstClr>
              </a:solidFill>
              <a:effectLst/>
              <a:uLnTx/>
              <a:uFillTx/>
              <a:latin typeface="UD デジタル 教科書体 NK-B"/>
              <a:ea typeface="UD デジタル 教科書体 NP-B"/>
              <a:cs typeface="+mn-cs"/>
            </a:endParaRPr>
          </a:p>
        </p:txBody>
      </p:sp>
      <p:sp>
        <p:nvSpPr>
          <p:cNvPr id="9" name="テキスト ボックス 8">
            <a:extLst>
              <a:ext uri="{FF2B5EF4-FFF2-40B4-BE49-F238E27FC236}">
                <a16:creationId xmlns:a16="http://schemas.microsoft.com/office/drawing/2014/main" id="{959FA116-C462-4661-D8DE-B39148DFD41C}"/>
              </a:ext>
            </a:extLst>
          </p:cNvPr>
          <p:cNvSpPr txBox="1"/>
          <p:nvPr/>
        </p:nvSpPr>
        <p:spPr>
          <a:xfrm>
            <a:off x="298300" y="177863"/>
            <a:ext cx="45023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28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練習２</a:t>
            </a:r>
            <a:r>
              <a:rPr kumimoji="1" lang="en-US" altLang="ja-JP" sz="28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28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1" lang="ja-JP" altLang="en-US" sz="2800" b="1" i="0" u="none" strike="noStrike" kern="1200" cap="none" spc="0" normalizeH="0" baseline="0" noProof="0">
                <a:ln>
                  <a:noFill/>
                </a:ln>
                <a:solidFill>
                  <a:prstClr val="black"/>
                </a:solidFill>
                <a:effectLst/>
                <a:highlight>
                  <a:srgbClr val="FFEDB3"/>
                </a:highlight>
                <a:uLnTx/>
                <a:uFillTx/>
                <a:latin typeface="UD デジタル 教科書体 NK-R" panose="02020400000000000000" pitchFamily="18" charset="-128"/>
                <a:ea typeface="UD デジタル 教科書体 NK-R" panose="02020400000000000000" pitchFamily="18" charset="-128"/>
              </a:rPr>
              <a:t>言い換える（単語）</a:t>
            </a:r>
            <a:endParaRPr kumimoji="1" lang="en-US" altLang="ja-JP" sz="2800" b="1" i="0" u="none" strike="noStrike" kern="1200" cap="none" spc="0" normalizeH="0" baseline="0" noProof="0">
              <a:ln>
                <a:noFill/>
              </a:ln>
              <a:solidFill>
                <a:prstClr val="black"/>
              </a:solidFill>
              <a:effectLst/>
              <a:highlight>
                <a:srgbClr val="FFEDB3"/>
              </a:highlight>
              <a:uLnTx/>
              <a:uFillTx/>
              <a:latin typeface="UD デジタル 教科書体 NK-R" panose="02020400000000000000" pitchFamily="18" charset="-128"/>
              <a:ea typeface="UD デジタル 教科書体 NK-R" panose="02020400000000000000" pitchFamily="18" charset="-128"/>
            </a:endParaRPr>
          </a:p>
        </p:txBody>
      </p:sp>
      <p:sp>
        <p:nvSpPr>
          <p:cNvPr id="2" name="テキスト ボックス 1">
            <a:extLst>
              <a:ext uri="{FF2B5EF4-FFF2-40B4-BE49-F238E27FC236}">
                <a16:creationId xmlns:a16="http://schemas.microsoft.com/office/drawing/2014/main" id="{B68F048C-8E5D-38BA-1371-8A694E7B7335}"/>
              </a:ext>
            </a:extLst>
          </p:cNvPr>
          <p:cNvSpPr txBox="1"/>
          <p:nvPr/>
        </p:nvSpPr>
        <p:spPr>
          <a:xfrm>
            <a:off x="410175" y="4355490"/>
            <a:ext cx="8581426"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⑵ また、他にどんなバラバラ言葉があるか考えてみましょう。</a:t>
            </a:r>
          </a:p>
        </p:txBody>
      </p:sp>
      <p:sp>
        <p:nvSpPr>
          <p:cNvPr id="3" name="テキスト ボックス 2">
            <a:extLst>
              <a:ext uri="{FF2B5EF4-FFF2-40B4-BE49-F238E27FC236}">
                <a16:creationId xmlns:a16="http://schemas.microsoft.com/office/drawing/2014/main" id="{3073BAE3-C5D0-A880-035E-0BF5BB0094C5}"/>
              </a:ext>
            </a:extLst>
          </p:cNvPr>
          <p:cNvSpPr txBox="1"/>
          <p:nvPr/>
        </p:nvSpPr>
        <p:spPr>
          <a:xfrm>
            <a:off x="914400" y="2601129"/>
            <a:ext cx="3969598" cy="1314847"/>
          </a:xfrm>
          <a:prstGeom prst="rect">
            <a:avLst/>
          </a:prstGeom>
          <a:noFill/>
          <a:ln>
            <a:solidFill>
              <a:sysClr val="windowText" lastClr="000000"/>
            </a:solidFill>
          </a:ln>
        </p:spPr>
        <p:txBody>
          <a:bodyPr wrap="square" rtlCol="0">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ja-JP" altLang="en-US" sz="2600" b="0" i="0" u="none" strike="noStrike" kern="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お手洗い・洗面所・トイレ・便所・　パウダールーム・化粧室・厠</a:t>
            </a:r>
          </a:p>
        </p:txBody>
      </p:sp>
      <p:pic>
        <p:nvPicPr>
          <p:cNvPr id="17" name="図 16" descr="The image depicts a white toilet with the lid open, containing a clear water bowl, and a keyhole lock on the lid.&#10;&#10;AI 生成コンテンツは誤りを含む可能性があります。">
            <a:extLst>
              <a:ext uri="{FF2B5EF4-FFF2-40B4-BE49-F238E27FC236}">
                <a16:creationId xmlns:a16="http://schemas.microsoft.com/office/drawing/2014/main" id="{48A49312-2394-3797-5AB0-2E38AB83B239}"/>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11542" y="2615254"/>
            <a:ext cx="1191762" cy="1288391"/>
          </a:xfrm>
          <a:prstGeom prst="rect">
            <a:avLst/>
          </a:prstGeom>
        </p:spPr>
      </p:pic>
      <p:sp>
        <p:nvSpPr>
          <p:cNvPr id="18" name="正方形/長方形 17">
            <a:extLst>
              <a:ext uri="{FF2B5EF4-FFF2-40B4-BE49-F238E27FC236}">
                <a16:creationId xmlns:a16="http://schemas.microsoft.com/office/drawing/2014/main" id="{61096708-AB4F-1D5A-CDD0-267DD09EE0ED}"/>
              </a:ext>
            </a:extLst>
          </p:cNvPr>
          <p:cNvSpPr/>
          <p:nvPr/>
        </p:nvSpPr>
        <p:spPr>
          <a:xfrm>
            <a:off x="914400" y="4885667"/>
            <a:ext cx="10687665" cy="177134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 name="テキスト ボックス 3">
            <a:extLst>
              <a:ext uri="{FF2B5EF4-FFF2-40B4-BE49-F238E27FC236}">
                <a16:creationId xmlns:a16="http://schemas.microsoft.com/office/drawing/2014/main" id="{1B26B50F-0571-7327-4C9C-E3B83896FFAC}"/>
              </a:ext>
            </a:extLst>
          </p:cNvPr>
          <p:cNvSpPr txBox="1"/>
          <p:nvPr/>
        </p:nvSpPr>
        <p:spPr>
          <a:xfrm>
            <a:off x="6311390" y="2613118"/>
            <a:ext cx="3969597" cy="129266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寝巻き・就寝着・寝衣・パジャマ・部屋着・夜着・ナイトウェア・浴衣</a:t>
            </a:r>
          </a:p>
        </p:txBody>
      </p:sp>
      <p:pic>
        <p:nvPicPr>
          <p:cNvPr id="12" name="図 11" descr="The image depicts a simple, black and white striped shirt and a matching striped trousers, laid out in a neat, minimalistic style.&#10;&#10;AI 生成コンテンツは誤りを含む可能性があります。">
            <a:extLst>
              <a:ext uri="{FF2B5EF4-FFF2-40B4-BE49-F238E27FC236}">
                <a16:creationId xmlns:a16="http://schemas.microsoft.com/office/drawing/2014/main" id="{DBEA7488-AA2D-3391-C37B-37C746DD8788}"/>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493148" y="2703501"/>
            <a:ext cx="1568903" cy="1045935"/>
          </a:xfrm>
          <a:prstGeom prst="rect">
            <a:avLst/>
          </a:prstGeom>
        </p:spPr>
      </p:pic>
    </p:spTree>
    <p:extLst>
      <p:ext uri="{BB962C8B-B14F-4D97-AF65-F5344CB8AC3E}">
        <p14:creationId xmlns:p14="http://schemas.microsoft.com/office/powerpoint/2010/main" val="2528609517"/>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37F39-A749-7BE4-EF44-0B3228F4EDC1}"/>
            </a:ext>
          </a:extLst>
        </p:cNvPr>
        <p:cNvGrpSpPr/>
        <p:nvPr/>
      </p:nvGrpSpPr>
      <p:grpSpPr>
        <a:xfrm>
          <a:off x="0" y="0"/>
          <a:ext cx="0" cy="0"/>
          <a:chOff x="0" y="0"/>
          <a:chExt cx="0" cy="0"/>
        </a:xfrm>
      </p:grpSpPr>
      <p:graphicFrame>
        <p:nvGraphicFramePr>
          <p:cNvPr id="9" name="表 9">
            <a:extLst>
              <a:ext uri="{FF2B5EF4-FFF2-40B4-BE49-F238E27FC236}">
                <a16:creationId xmlns:a16="http://schemas.microsoft.com/office/drawing/2014/main" id="{DD69571C-F816-EEFF-801E-BAF0ACC0AB7D}"/>
              </a:ext>
            </a:extLst>
          </p:cNvPr>
          <p:cNvGraphicFramePr>
            <a:graphicFrameLocks noGrp="1"/>
          </p:cNvGraphicFramePr>
          <p:nvPr/>
        </p:nvGraphicFramePr>
        <p:xfrm>
          <a:off x="228599" y="893351"/>
          <a:ext cx="11755110" cy="5669692"/>
        </p:xfrm>
        <a:graphic>
          <a:graphicData uri="http://schemas.openxmlformats.org/drawingml/2006/table">
            <a:tbl>
              <a:tblPr firstRow="1" bandRow="1">
                <a:tableStyleId>{5940675A-B579-460E-94D1-54222C63F5DA}</a:tableStyleId>
              </a:tblPr>
              <a:tblGrid>
                <a:gridCol w="308811">
                  <a:extLst>
                    <a:ext uri="{9D8B030D-6E8A-4147-A177-3AD203B41FA5}">
                      <a16:colId xmlns:a16="http://schemas.microsoft.com/office/drawing/2014/main" val="150543296"/>
                    </a:ext>
                  </a:extLst>
                </a:gridCol>
                <a:gridCol w="884555">
                  <a:extLst>
                    <a:ext uri="{9D8B030D-6E8A-4147-A177-3AD203B41FA5}">
                      <a16:colId xmlns:a16="http://schemas.microsoft.com/office/drawing/2014/main" val="2880596153"/>
                    </a:ext>
                  </a:extLst>
                </a:gridCol>
                <a:gridCol w="2083235">
                  <a:extLst>
                    <a:ext uri="{9D8B030D-6E8A-4147-A177-3AD203B41FA5}">
                      <a16:colId xmlns:a16="http://schemas.microsoft.com/office/drawing/2014/main" val="1518432126"/>
                    </a:ext>
                  </a:extLst>
                </a:gridCol>
                <a:gridCol w="304800">
                  <a:extLst>
                    <a:ext uri="{9D8B030D-6E8A-4147-A177-3AD203B41FA5}">
                      <a16:colId xmlns:a16="http://schemas.microsoft.com/office/drawing/2014/main" val="2411438887"/>
                    </a:ext>
                  </a:extLst>
                </a:gridCol>
                <a:gridCol w="1660842">
                  <a:extLst>
                    <a:ext uri="{9D8B030D-6E8A-4147-A177-3AD203B41FA5}">
                      <a16:colId xmlns:a16="http://schemas.microsoft.com/office/drawing/2014/main" val="1887520551"/>
                    </a:ext>
                  </a:extLst>
                </a:gridCol>
                <a:gridCol w="1879833">
                  <a:extLst>
                    <a:ext uri="{9D8B030D-6E8A-4147-A177-3AD203B41FA5}">
                      <a16:colId xmlns:a16="http://schemas.microsoft.com/office/drawing/2014/main" val="1443316742"/>
                    </a:ext>
                  </a:extLst>
                </a:gridCol>
                <a:gridCol w="309686">
                  <a:extLst>
                    <a:ext uri="{9D8B030D-6E8A-4147-A177-3AD203B41FA5}">
                      <a16:colId xmlns:a16="http://schemas.microsoft.com/office/drawing/2014/main" val="3229187483"/>
                    </a:ext>
                  </a:extLst>
                </a:gridCol>
                <a:gridCol w="1931996">
                  <a:extLst>
                    <a:ext uri="{9D8B030D-6E8A-4147-A177-3AD203B41FA5}">
                      <a16:colId xmlns:a16="http://schemas.microsoft.com/office/drawing/2014/main" val="3715722813"/>
                    </a:ext>
                  </a:extLst>
                </a:gridCol>
                <a:gridCol w="2391352">
                  <a:extLst>
                    <a:ext uri="{9D8B030D-6E8A-4147-A177-3AD203B41FA5}">
                      <a16:colId xmlns:a16="http://schemas.microsoft.com/office/drawing/2014/main" val="3395268947"/>
                    </a:ext>
                  </a:extLst>
                </a:gridCol>
              </a:tblGrid>
              <a:tr h="560310">
                <a:tc gridSpan="3">
                  <a:txBody>
                    <a:bodyPr/>
                    <a:lstStyle/>
                    <a:p>
                      <a:pPr algn="ctr"/>
                      <a:r>
                        <a:rPr kumimoji="1" lang="ja-JP" altLang="en-US" sz="2400" b="1">
                          <a:latin typeface="UD デジタル 教科書体 NK-R" panose="02020400000000000000" pitchFamily="18" charset="-128"/>
                          <a:ea typeface="UD デジタル 教科書体 NK-R" panose="02020400000000000000" pitchFamily="18" charset="-128"/>
                        </a:rPr>
                        <a:t>漢語　→　和語</a:t>
                      </a:r>
                    </a:p>
                  </a:txBody>
                  <a:tcPr anchor="ctr">
                    <a:solidFill>
                      <a:srgbClr val="FFEDB3"/>
                    </a:solidFill>
                  </a:tcPr>
                </a:tc>
                <a:tc hMerge="1">
                  <a:txBody>
                    <a:bodyPr/>
                    <a:lstStyle/>
                    <a:p>
                      <a:pPr algn="ctr"/>
                      <a:endParaRPr kumimoji="1" lang="ja-JP" altLang="en-US"/>
                    </a:p>
                  </a:txBody>
                  <a:tcPr anchor="ctr">
                    <a:solidFill>
                      <a:schemeClr val="bg1"/>
                    </a:solidFill>
                  </a:tcPr>
                </a:tc>
                <a:tc hMerge="1">
                  <a:txBody>
                    <a:bodyPr/>
                    <a:lstStyle/>
                    <a:p>
                      <a:pPr algn="ctr"/>
                      <a:endParaRPr kumimoji="1" lang="ja-JP" altLang="en-US"/>
                    </a:p>
                  </a:txBody>
                  <a:tcPr anchor="ctr">
                    <a:solidFill>
                      <a:schemeClr val="bg1"/>
                    </a:solidFill>
                  </a:tcPr>
                </a:tc>
                <a:tc gridSpan="3">
                  <a:txBody>
                    <a:bodyPr/>
                    <a:lstStyle/>
                    <a:p>
                      <a:pPr algn="ctr"/>
                      <a:r>
                        <a:rPr kumimoji="1" lang="ja-JP" altLang="en-US" sz="2400" b="1">
                          <a:latin typeface="UD デジタル 教科書体 NK-R" panose="02020400000000000000" pitchFamily="18" charset="-128"/>
                          <a:ea typeface="UD デジタル 教科書体 NK-R" panose="02020400000000000000" pitchFamily="18" charset="-128"/>
                        </a:rPr>
                        <a:t>カタカナ語    →    和語</a:t>
                      </a:r>
                    </a:p>
                  </a:txBody>
                  <a:tcPr anchor="ctr">
                    <a:solidFill>
                      <a:srgbClr val="FFEDB3"/>
                    </a:solidFill>
                  </a:tcPr>
                </a:tc>
                <a:tc hMerge="1">
                  <a:txBody>
                    <a:bodyPr/>
                    <a:lstStyle/>
                    <a:p>
                      <a:pPr algn="ctr"/>
                      <a:endParaRPr kumimoji="1" lang="ja-JP" altLang="en-US"/>
                    </a:p>
                  </a:txBody>
                  <a:tcPr>
                    <a:solidFill>
                      <a:schemeClr val="bg1"/>
                    </a:solidFill>
                  </a:tcPr>
                </a:tc>
                <a:tc hMerge="1">
                  <a:txBody>
                    <a:bodyPr/>
                    <a:lstStyle/>
                    <a:p>
                      <a:pPr algn="ctr"/>
                      <a:endParaRPr kumimoji="1" lang="ja-JP" altLang="en-US"/>
                    </a:p>
                  </a:txBody>
                  <a:tcPr>
                    <a:solidFill>
                      <a:schemeClr val="bg1"/>
                    </a:solidFill>
                  </a:tcPr>
                </a:tc>
                <a:tc gridSpan="3">
                  <a:txBody>
                    <a:bodyPr/>
                    <a:lstStyle/>
                    <a:p>
                      <a:pPr algn="ctr"/>
                      <a:r>
                        <a:rPr kumimoji="1" lang="ja-JP" altLang="en-US" sz="2400" b="1">
                          <a:latin typeface="UD デジタル 教科書体 NK-R" panose="02020400000000000000" pitchFamily="18" charset="-128"/>
                          <a:ea typeface="UD デジタル 教科書体 NK-R" panose="02020400000000000000" pitchFamily="18" charset="-128"/>
                        </a:rPr>
                        <a:t>敬語　→　普通語</a:t>
                      </a:r>
                    </a:p>
                  </a:txBody>
                  <a:tcPr anchor="ctr">
                    <a:solidFill>
                      <a:srgbClr val="FFEDB3"/>
                    </a:solidFill>
                  </a:tcPr>
                </a:tc>
                <a:tc hMerge="1">
                  <a:txBody>
                    <a:bodyPr/>
                    <a:lstStyle/>
                    <a:p>
                      <a:pPr algn="ctr"/>
                      <a:endParaRPr kumimoji="1" lang="ja-JP" altLang="en-US"/>
                    </a:p>
                  </a:txBody>
                  <a:tcPr>
                    <a:solidFill>
                      <a:schemeClr val="bg1"/>
                    </a:solidFill>
                  </a:tcPr>
                </a:tc>
                <a:tc hMerge="1">
                  <a:txBody>
                    <a:bodyPr/>
                    <a:lstStyle/>
                    <a:p>
                      <a:pPr algn="ctr"/>
                      <a:endParaRPr kumimoji="1" lang="ja-JP" altLang="en-US"/>
                    </a:p>
                  </a:txBody>
                  <a:tcPr>
                    <a:solidFill>
                      <a:schemeClr val="bg1"/>
                    </a:solidFill>
                  </a:tcPr>
                </a:tc>
                <a:extLst>
                  <a:ext uri="{0D108BD9-81ED-4DB2-BD59-A6C34878D82A}">
                    <a16:rowId xmlns:a16="http://schemas.microsoft.com/office/drawing/2014/main" val="3414387850"/>
                  </a:ext>
                </a:extLst>
              </a:tr>
              <a:tr h="800443">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例</a:t>
                      </a:r>
                    </a:p>
                  </a:txBody>
                  <a:tcPr anchor="ctr">
                    <a:solidFill>
                      <a:srgbClr val="FFF6D9"/>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喫煙</a:t>
                      </a:r>
                    </a:p>
                  </a:txBody>
                  <a:tcPr anchor="ctr">
                    <a:solidFill>
                      <a:srgbClr val="FFF6D9"/>
                    </a:solidFill>
                  </a:tcPr>
                </a:tc>
                <a:tc>
                  <a:txBody>
                    <a:bodyPr/>
                    <a:lstStyle/>
                    <a:p>
                      <a:pPr algn="ctr"/>
                      <a:r>
                        <a:rPr kumimoji="1" lang="ja-JP" altLang="en-US" sz="2200">
                          <a:latin typeface="UD デジタル 教科書体 NK-R" panose="02020400000000000000" pitchFamily="18" charset="-128"/>
                          <a:ea typeface="UD デジタル 教科書体 NK-R" panose="02020400000000000000" pitchFamily="18" charset="-128"/>
                        </a:rPr>
                        <a:t>たばこを</a:t>
                      </a:r>
                      <a:endParaRPr kumimoji="1" lang="en-US" altLang="ja-JP" sz="2200">
                        <a:latin typeface="UD デジタル 教科書体 NK-R" panose="02020400000000000000" pitchFamily="18" charset="-128"/>
                        <a:ea typeface="UD デジタル 教科書体 NK-R" panose="02020400000000000000" pitchFamily="18" charset="-128"/>
                      </a:endParaRPr>
                    </a:p>
                    <a:p>
                      <a:pPr algn="ctr"/>
                      <a:r>
                        <a:rPr kumimoji="1" lang="ja-JP" altLang="en-US" sz="2200">
                          <a:latin typeface="UD デジタル 教科書体 NK-R" panose="02020400000000000000" pitchFamily="18" charset="-128"/>
                          <a:ea typeface="UD デジタル 教科書体 NK-R" panose="02020400000000000000" pitchFamily="18" charset="-128"/>
                        </a:rPr>
                        <a:t>吸います</a:t>
                      </a:r>
                    </a:p>
                  </a:txBody>
                  <a:tcPr anchor="ctr">
                    <a:solidFill>
                      <a:srgbClr val="FFF6D9"/>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例</a:t>
                      </a:r>
                      <a:endParaRPr kumimoji="1" lang="en-US" altLang="ja-JP" sz="2400">
                        <a:latin typeface="UD デジタル 教科書体 NK-R" panose="02020400000000000000" pitchFamily="18" charset="-128"/>
                        <a:ea typeface="UD デジタル 教科書体 NK-R" panose="02020400000000000000" pitchFamily="18" charset="-128"/>
                      </a:endParaRPr>
                    </a:p>
                  </a:txBody>
                  <a:tcPr anchor="ctr">
                    <a:solidFill>
                      <a:srgbClr val="FFF6D9"/>
                    </a:solidFill>
                  </a:tcPr>
                </a:tc>
                <a:tc>
                  <a:txBody>
                    <a:bodyPr/>
                    <a:lstStyle/>
                    <a:p>
                      <a:pPr algn="ctr"/>
                      <a:r>
                        <a:rPr kumimoji="1" lang="ja-JP" altLang="en-US" sz="2200">
                          <a:latin typeface="UD デジタル 教科書体 NK-R" panose="02020400000000000000" pitchFamily="18" charset="-128"/>
                          <a:ea typeface="UD デジタル 教科書体 NK-R" panose="02020400000000000000" pitchFamily="18" charset="-128"/>
                        </a:rPr>
                        <a:t>レセプション</a:t>
                      </a:r>
                    </a:p>
                  </a:txBody>
                  <a:tcPr anchor="ctr">
                    <a:solidFill>
                      <a:srgbClr val="FFF6D9"/>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受け付け</a:t>
                      </a:r>
                    </a:p>
                  </a:txBody>
                  <a:tcPr anchor="ctr">
                    <a:solidFill>
                      <a:srgbClr val="FFF6D9"/>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例</a:t>
                      </a:r>
                    </a:p>
                  </a:txBody>
                  <a:tcPr anchor="ctr">
                    <a:solidFill>
                      <a:srgbClr val="FFF6D9"/>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どなた</a:t>
                      </a:r>
                    </a:p>
                  </a:txBody>
                  <a:tcPr anchor="ctr">
                    <a:solidFill>
                      <a:srgbClr val="FFF6D9"/>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だれ</a:t>
                      </a:r>
                    </a:p>
                  </a:txBody>
                  <a:tcPr anchor="ctr">
                    <a:solidFill>
                      <a:srgbClr val="FFF6D9"/>
                    </a:solidFill>
                  </a:tcPr>
                </a:tc>
                <a:extLst>
                  <a:ext uri="{0D108BD9-81ED-4DB2-BD59-A6C34878D82A}">
                    <a16:rowId xmlns:a16="http://schemas.microsoft.com/office/drawing/2014/main" val="4294021082"/>
                  </a:ext>
                </a:extLst>
              </a:tr>
              <a:tr h="767475">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１</a:t>
                      </a:r>
                      <a:endParaRPr kumimoji="1" lang="en-US" altLang="ja-JP" sz="240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腹痛</a:t>
                      </a:r>
                    </a:p>
                  </a:txBody>
                  <a:tcPr anchor="ctr">
                    <a:solidFill>
                      <a:schemeClr val="bg1"/>
                    </a:solidFill>
                  </a:tcPr>
                </a:tc>
                <a:tc>
                  <a:txBody>
                    <a:bodyPr/>
                    <a:lstStyle/>
                    <a:p>
                      <a:pPr algn="ctr"/>
                      <a:endParaRPr kumimoji="1" lang="ja-JP" altLang="en-US" sz="240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１</a:t>
                      </a:r>
                    </a:p>
                  </a:txBody>
                  <a:tcPr anchor="ctr">
                    <a:solidFill>
                      <a:schemeClr val="bg1"/>
                    </a:solidFill>
                  </a:tcPr>
                </a:tc>
                <a:tc>
                  <a:txBody>
                    <a:bodyPr/>
                    <a:lstStyle/>
                    <a:p>
                      <a:pPr algn="l"/>
                      <a:r>
                        <a:rPr kumimoji="1" lang="ja-JP" altLang="en-US" sz="2400">
                          <a:latin typeface="UD デジタル 教科書体 NK-R" panose="02020400000000000000" pitchFamily="18" charset="-128"/>
                          <a:ea typeface="UD デジタル 教科書体 NK-R" panose="02020400000000000000" pitchFamily="18" charset="-128"/>
                        </a:rPr>
                        <a:t>デマ</a:t>
                      </a:r>
                    </a:p>
                  </a:txBody>
                  <a:tcPr anchor="ctr">
                    <a:solidFill>
                      <a:schemeClr val="bg1"/>
                    </a:solidFill>
                  </a:tcPr>
                </a:tc>
                <a:tc>
                  <a:txBody>
                    <a:bodyPr/>
                    <a:lstStyle/>
                    <a:p>
                      <a:pPr algn="ctr"/>
                      <a:endParaRPr kumimoji="1" lang="ja-JP" altLang="en-US" sz="240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１</a:t>
                      </a:r>
                    </a:p>
                  </a:txBody>
                  <a:tcPr anchor="ctr">
                    <a:solidFill>
                      <a:schemeClr val="bg1"/>
                    </a:solidFill>
                  </a:tcPr>
                </a:tc>
                <a:tc>
                  <a:txBody>
                    <a:bodyPr/>
                    <a:lstStyle/>
                    <a:p>
                      <a:pPr algn="l"/>
                      <a:r>
                        <a:rPr kumimoji="1" lang="ja-JP" altLang="en-US" sz="2400">
                          <a:latin typeface="UD デジタル 教科書体 NK-R" panose="02020400000000000000" pitchFamily="18" charset="-128"/>
                          <a:ea typeface="UD デジタル 教科書体 NK-R" panose="02020400000000000000" pitchFamily="18" charset="-128"/>
                        </a:rPr>
                        <a:t>お宅</a:t>
                      </a:r>
                    </a:p>
                  </a:txBody>
                  <a:tcPr anchor="ctr">
                    <a:solidFill>
                      <a:schemeClr val="bg1"/>
                    </a:solidFill>
                  </a:tcPr>
                </a:tc>
                <a:tc>
                  <a:txBody>
                    <a:bodyPr/>
                    <a:lstStyle/>
                    <a:p>
                      <a:pPr algn="ctr"/>
                      <a:endParaRPr kumimoji="1" lang="ja-JP" altLang="en-US" sz="240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extLst>
                  <a:ext uri="{0D108BD9-81ED-4DB2-BD59-A6C34878D82A}">
                    <a16:rowId xmlns:a16="http://schemas.microsoft.com/office/drawing/2014/main" val="1567423152"/>
                  </a:ext>
                </a:extLst>
              </a:tr>
              <a:tr h="767475">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２</a:t>
                      </a:r>
                    </a:p>
                  </a:txBody>
                  <a:tcPr anchor="ctr">
                    <a:solidFill>
                      <a:schemeClr val="bg1"/>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圧迫</a:t>
                      </a:r>
                    </a:p>
                  </a:txBody>
                  <a:tcPr anchor="ctr">
                    <a:solidFill>
                      <a:schemeClr val="bg1"/>
                    </a:solidFill>
                  </a:tcPr>
                </a:tc>
                <a:tc>
                  <a:txBody>
                    <a:bodyPr/>
                    <a:lstStyle/>
                    <a:p>
                      <a:pPr algn="ctr"/>
                      <a:endParaRPr kumimoji="1" lang="ja-JP" altLang="en-US" sz="240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２</a:t>
                      </a:r>
                    </a:p>
                  </a:txBody>
                  <a:tcPr anchor="ctr">
                    <a:solidFill>
                      <a:schemeClr val="bg1"/>
                    </a:solidFill>
                  </a:tcPr>
                </a:tc>
                <a:tc>
                  <a:txBody>
                    <a:bodyPr/>
                    <a:lstStyle/>
                    <a:p>
                      <a:pPr algn="l"/>
                      <a:r>
                        <a:rPr kumimoji="1" lang="ja-JP" altLang="en-US" sz="2400">
                          <a:latin typeface="UD デジタル 教科書体 NK-R" panose="02020400000000000000" pitchFamily="18" charset="-128"/>
                          <a:ea typeface="UD デジタル 教科書体 NK-R" panose="02020400000000000000" pitchFamily="18" charset="-128"/>
                        </a:rPr>
                        <a:t>ダイエット</a:t>
                      </a:r>
                    </a:p>
                  </a:txBody>
                  <a:tcPr anchor="ctr">
                    <a:solidFill>
                      <a:schemeClr val="bg1"/>
                    </a:solidFill>
                  </a:tcPr>
                </a:tc>
                <a:tc>
                  <a:txBody>
                    <a:bodyPr/>
                    <a:lstStyle/>
                    <a:p>
                      <a:pPr algn="ctr"/>
                      <a:endParaRPr kumimoji="1" lang="ja-JP" altLang="en-US" sz="240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２</a:t>
                      </a:r>
                    </a:p>
                  </a:txBody>
                  <a:tcPr anchor="ctr">
                    <a:solidFill>
                      <a:schemeClr val="bg1"/>
                    </a:solidFill>
                  </a:tcPr>
                </a:tc>
                <a:tc>
                  <a:txBody>
                    <a:bodyPr/>
                    <a:lstStyle/>
                    <a:p>
                      <a:pPr algn="l"/>
                      <a:r>
                        <a:rPr kumimoji="1" lang="ja-JP" altLang="en-US" sz="2400">
                          <a:latin typeface="UD デジタル 教科書体 NK-R" panose="02020400000000000000" pitchFamily="18" charset="-128"/>
                          <a:ea typeface="UD デジタル 教科書体 NK-R" panose="02020400000000000000" pitchFamily="18" charset="-128"/>
                        </a:rPr>
                        <a:t>ご両親</a:t>
                      </a:r>
                    </a:p>
                  </a:txBody>
                  <a:tcPr anchor="ctr">
                    <a:solidFill>
                      <a:schemeClr val="bg1"/>
                    </a:solidFill>
                  </a:tcPr>
                </a:tc>
                <a:tc>
                  <a:txBody>
                    <a:bodyPr/>
                    <a:lstStyle/>
                    <a:p>
                      <a:pPr algn="ctr"/>
                      <a:endParaRPr kumimoji="1" lang="ja-JP" altLang="en-US" sz="240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extLst>
                  <a:ext uri="{0D108BD9-81ED-4DB2-BD59-A6C34878D82A}">
                    <a16:rowId xmlns:a16="http://schemas.microsoft.com/office/drawing/2014/main" val="869857810"/>
                  </a:ext>
                </a:extLst>
              </a:tr>
              <a:tr h="924663">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３</a:t>
                      </a:r>
                    </a:p>
                  </a:txBody>
                  <a:tcPr anchor="ctr">
                    <a:solidFill>
                      <a:schemeClr val="bg1"/>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初診</a:t>
                      </a:r>
                    </a:p>
                  </a:txBody>
                  <a:tcPr anchor="ctr">
                    <a:solidFill>
                      <a:schemeClr val="bg1"/>
                    </a:solidFill>
                  </a:tcPr>
                </a:tc>
                <a:tc>
                  <a:txBody>
                    <a:bodyPr/>
                    <a:lstStyle/>
                    <a:p>
                      <a:pPr algn="ctr"/>
                      <a:endParaRPr kumimoji="1" lang="ja-JP" altLang="en-US" sz="240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３</a:t>
                      </a:r>
                    </a:p>
                  </a:txBody>
                  <a:tcPr anchor="ctr">
                    <a:solidFill>
                      <a:schemeClr val="bg1"/>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2400">
                          <a:latin typeface="UD デジタル 教科書体 NK-R" panose="02020400000000000000" pitchFamily="18" charset="-128"/>
                          <a:ea typeface="UD デジタル 教科書体 NK-R" panose="02020400000000000000" pitchFamily="18" charset="-128"/>
                        </a:rPr>
                        <a:t>レンタル</a:t>
                      </a:r>
                    </a:p>
                  </a:txBody>
                  <a:tcPr anchor="ctr">
                    <a:solidFill>
                      <a:schemeClr val="bg1"/>
                    </a:solidFill>
                  </a:tcPr>
                </a:tc>
                <a:tc>
                  <a:txBody>
                    <a:bodyPr/>
                    <a:lstStyle/>
                    <a:p>
                      <a:pPr algn="ctr"/>
                      <a:endParaRPr kumimoji="1" lang="ja-JP" altLang="en-US" sz="240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３</a:t>
                      </a:r>
                    </a:p>
                  </a:txBody>
                  <a:tcPr anchor="ctr">
                    <a:solidFill>
                      <a:schemeClr val="bg1"/>
                    </a:solidFill>
                  </a:tcPr>
                </a:tc>
                <a:tc>
                  <a:txBody>
                    <a:bodyPr/>
                    <a:lstStyle/>
                    <a:p>
                      <a:pPr algn="l"/>
                      <a:r>
                        <a:rPr kumimoji="1" lang="ja-JP" altLang="en-US" sz="2400">
                          <a:latin typeface="UD デジタル 教科書体 NK-R" panose="02020400000000000000" pitchFamily="18" charset="-128"/>
                          <a:ea typeface="UD デジタル 教科書体 NK-R" panose="02020400000000000000" pitchFamily="18" charset="-128"/>
                        </a:rPr>
                        <a:t>いらっしゃる</a:t>
                      </a:r>
                    </a:p>
                  </a:txBody>
                  <a:tcPr anchor="ctr">
                    <a:solidFill>
                      <a:schemeClr val="bg1"/>
                    </a:solidFill>
                  </a:tcPr>
                </a:tc>
                <a:tc>
                  <a:txBody>
                    <a:bodyPr/>
                    <a:lstStyle/>
                    <a:p>
                      <a:pPr algn="ctr"/>
                      <a:endParaRPr kumimoji="1" lang="ja-JP" altLang="en-US" sz="240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extLst>
                  <a:ext uri="{0D108BD9-81ED-4DB2-BD59-A6C34878D82A}">
                    <a16:rowId xmlns:a16="http://schemas.microsoft.com/office/drawing/2014/main" val="3588899417"/>
                  </a:ext>
                </a:extLst>
              </a:tr>
              <a:tr h="924663">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４</a:t>
                      </a:r>
                      <a:endParaRPr kumimoji="1" lang="en-US" altLang="ja-JP" sz="240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習慣</a:t>
                      </a:r>
                    </a:p>
                  </a:txBody>
                  <a:tcPr anchor="ctr">
                    <a:solidFill>
                      <a:schemeClr val="bg1"/>
                    </a:solidFill>
                  </a:tcPr>
                </a:tc>
                <a:tc>
                  <a:txBody>
                    <a:bodyPr/>
                    <a:lstStyle/>
                    <a:p>
                      <a:pPr algn="ctr"/>
                      <a:endParaRPr kumimoji="1" lang="ja-JP" altLang="en-US" sz="240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４</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2400">
                          <a:latin typeface="UD デジタル 教科書体 NK-R" panose="02020400000000000000" pitchFamily="18" charset="-128"/>
                          <a:ea typeface="UD デジタル 教科書体 NK-R" panose="02020400000000000000" pitchFamily="18" charset="-128"/>
                        </a:rPr>
                        <a:t>パジャマ</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2400">
                        <a:latin typeface="UD デジタル 教科書体 NK-R" panose="02020400000000000000" pitchFamily="18" charset="-128"/>
                        <a:ea typeface="UD デジタル 教科書体 NK-R" panose="02020400000000000000" pitchFamily="18" charset="-128"/>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４</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2300">
                          <a:latin typeface="UD デジタル 教科書体 NK-R" panose="02020400000000000000" pitchFamily="18" charset="-128"/>
                          <a:ea typeface="UD デジタル 教科書体 NK-R" panose="02020400000000000000" pitchFamily="18" charset="-128"/>
                        </a:rPr>
                        <a:t>お持ちですか</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2400">
                        <a:latin typeface="UD デジタル 教科書体 NK-R" panose="02020400000000000000" pitchFamily="18" charset="-128"/>
                        <a:ea typeface="UD デジタル 教科書体 NK-R" panose="02020400000000000000" pitchFamily="18" charset="-128"/>
                      </a:endParaRPr>
                    </a:p>
                  </a:txBody>
                  <a:tcPr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8093598"/>
                  </a:ext>
                </a:extLst>
              </a:tr>
              <a:tr h="924663">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５</a:t>
                      </a:r>
                    </a:p>
                  </a:txBody>
                  <a:tcPr anchor="ctr">
                    <a:solidFill>
                      <a:schemeClr val="bg1"/>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個室</a:t>
                      </a:r>
                    </a:p>
                  </a:txBody>
                  <a:tcPr anchor="ctr">
                    <a:solidFill>
                      <a:schemeClr val="bg1"/>
                    </a:solidFill>
                  </a:tcPr>
                </a:tc>
                <a:tc>
                  <a:txBody>
                    <a:bodyPr/>
                    <a:lstStyle/>
                    <a:p>
                      <a:pPr algn="ctr"/>
                      <a:endParaRPr kumimoji="1" lang="ja-JP" altLang="en-US" sz="240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５</a:t>
                      </a: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l"/>
                      <a:r>
                        <a:rPr kumimoji="1" lang="ja-JP" altLang="en-US" sz="2400">
                          <a:latin typeface="UD デジタル 教科書体 NK-R" panose="02020400000000000000" pitchFamily="18" charset="-128"/>
                          <a:ea typeface="UD デジタル 教科書体 NK-R" panose="02020400000000000000" pitchFamily="18" charset="-128"/>
                        </a:rPr>
                        <a:t>アポなし</a:t>
                      </a: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endParaRPr kumimoji="1" lang="ja-JP" altLang="en-US" sz="2400">
                        <a:latin typeface="UD デジタル 教科書体 NK-R" panose="02020400000000000000" pitchFamily="18" charset="-128"/>
                        <a:ea typeface="UD デジタル 教科書体 NK-R" panose="02020400000000000000" pitchFamily="18" charset="-128"/>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５</a:t>
                      </a: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l"/>
                      <a:r>
                        <a:rPr kumimoji="1" lang="ja-JP" altLang="en-US" sz="2300">
                          <a:latin typeface="UD デジタル 教科書体 NK-R" panose="02020400000000000000" pitchFamily="18" charset="-128"/>
                          <a:ea typeface="UD デジタル 教科書体 NK-R" panose="02020400000000000000" pitchFamily="18" charset="-128"/>
                        </a:rPr>
                        <a:t>致しかねる</a:t>
                      </a: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endParaRPr kumimoji="1" lang="ja-JP" altLang="en-US" sz="2400">
                        <a:latin typeface="UD デジタル 教科書体 NK-R" panose="02020400000000000000" pitchFamily="18" charset="-128"/>
                        <a:ea typeface="UD デジタル 教科書体 NK-R" panose="02020400000000000000" pitchFamily="18" charset="-128"/>
                      </a:endParaRPr>
                    </a:p>
                  </a:txBody>
                  <a:tcPr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125663597"/>
                  </a:ext>
                </a:extLst>
              </a:tr>
            </a:tbl>
          </a:graphicData>
        </a:graphic>
      </p:graphicFrame>
      <p:pic>
        <p:nvPicPr>
          <p:cNvPr id="6" name="図 5" descr="食品 が含まれている画像&#10;&#10;自動的に生成された説明">
            <a:extLst>
              <a:ext uri="{FF2B5EF4-FFF2-40B4-BE49-F238E27FC236}">
                <a16:creationId xmlns:a16="http://schemas.microsoft.com/office/drawing/2014/main" id="{343C04FF-29DB-94E8-FD48-48BBF711FFF1}"/>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11277600" y="213571"/>
            <a:ext cx="826535" cy="816997"/>
          </a:xfrm>
          <a:prstGeom prst="rect">
            <a:avLst/>
          </a:prstGeom>
        </p:spPr>
      </p:pic>
      <p:sp>
        <p:nvSpPr>
          <p:cNvPr id="3" name="スライド番号プレースホルダー 4">
            <a:extLst>
              <a:ext uri="{FF2B5EF4-FFF2-40B4-BE49-F238E27FC236}">
                <a16:creationId xmlns:a16="http://schemas.microsoft.com/office/drawing/2014/main" id="{81EB3D1D-9739-3F93-FBCC-F125830EEF2F}"/>
              </a:ext>
            </a:extLst>
          </p:cNvPr>
          <p:cNvSpPr>
            <a:spLocks noGrp="1"/>
          </p:cNvSpPr>
          <p:nvPr>
            <p:ph type="sldNum" sz="quarter" idx="12"/>
          </p:nvPr>
        </p:nvSpPr>
        <p:spPr>
          <a:xfrm>
            <a:off x="11734801" y="6563042"/>
            <a:ext cx="609599" cy="29495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1" lang="en-US" altLang="ja-JP" sz="1200" b="0" i="0" u="none" strike="noStrike" kern="1200" cap="none" spc="0" normalizeH="0" baseline="0" noProof="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AC08E2C3-ECDB-2B30-EEBA-8749277080D1}"/>
              </a:ext>
            </a:extLst>
          </p:cNvPr>
          <p:cNvSpPr txBox="1"/>
          <p:nvPr/>
        </p:nvSpPr>
        <p:spPr>
          <a:xfrm>
            <a:off x="228599" y="252427"/>
            <a:ext cx="449580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3. </a:t>
            </a:r>
            <a:r>
              <a:rPr kumimoji="1" lang="ja-JP" altLang="en-US" sz="24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例のように言い換えましょう。</a:t>
            </a:r>
            <a:endParaRPr kumimoji="1" lang="en-US" altLang="ja-JP" sz="24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Tree>
    <p:extLst>
      <p:ext uri="{BB962C8B-B14F-4D97-AF65-F5344CB8AC3E}">
        <p14:creationId xmlns:p14="http://schemas.microsoft.com/office/powerpoint/2010/main" val="744584665"/>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BCE73F-6369-AF80-07CD-B44F861ACB6E}"/>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D915AE6-6924-59E7-385D-6C02191245D9}"/>
              </a:ext>
            </a:extLst>
          </p:cNvPr>
          <p:cNvSpPr txBox="1"/>
          <p:nvPr/>
        </p:nvSpPr>
        <p:spPr>
          <a:xfrm>
            <a:off x="304800" y="1202589"/>
            <a:ext cx="11963400" cy="5574218"/>
          </a:xfrm>
          <a:prstGeom prst="rect">
            <a:avLst/>
          </a:prstGeom>
          <a:noFill/>
        </p:spPr>
        <p:txBody>
          <a:bodyPr wrap="square" rtlCol="0">
            <a:spAutoFit/>
          </a:bodyPr>
          <a:lstStyle/>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⑴ </a:t>
            </a:r>
            <a:r>
              <a:rPr lang="ja-JP" altLang="en-US" sz="2600">
                <a:solidFill>
                  <a:prstClr val="black"/>
                </a:solidFill>
                <a:latin typeface="UD デジタル 教科書体 NK-R" panose="02020400000000000000" pitchFamily="18" charset="-128"/>
                <a:ea typeface="UD デジタル 教科書体 NK-R" panose="02020400000000000000" pitchFamily="18" charset="-128"/>
              </a:rPr>
              <a:t> </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患者によく寄り添います ➝ </a:t>
            </a:r>
            <a:r>
              <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____________</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____________________________</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⑵  こちらは四人部屋です ➝</a:t>
            </a:r>
            <a:r>
              <a:rPr kumimoji="1" lang="ja-JP" altLang="en-US" sz="20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endPar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⑶  頭がガンガンしますか？ ➝ ＿＿＿＿＿＿＿＿＿＿＿＿＿＿＿＿＿＿＿＿＿＿　　　　　　　 </a:t>
            </a:r>
            <a:endPar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⑷　身分証明書はお持ちですか？</a:t>
            </a:r>
            <a:r>
              <a:rPr kumimoji="1" lang="ja-JP" altLang="en-US" sz="1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18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endPar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⑸</a:t>
            </a:r>
            <a:r>
              <a:rPr kumimoji="1" lang="ja-JP" altLang="en-US" sz="24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0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毎朝、検温し、記録してください</a:t>
            </a:r>
            <a:r>
              <a:rPr kumimoji="1" lang="ja-JP" altLang="en-US" sz="1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28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⑹  このお薬は飲み切るやつね。➝  ＿＿＿＿＿＿＿＿＿＿＿＿＿＿＿＿＿＿＿＿</a:t>
            </a:r>
            <a:endPar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⑺ こまめに水分補給を行い、消化</a:t>
            </a:r>
            <a:r>
              <a:rPr kumimoji="1" lang="ja-JP" altLang="en-US" sz="1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18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_</a:t>
            </a:r>
          </a:p>
          <a:p>
            <a:pPr marL="0" marR="0" lvl="0" indent="0" algn="l" defTabSz="914400" rtl="0" eaLnBrk="1" fontAlgn="auto" latinLnBrk="0" hangingPunct="1">
              <a:lnSpc>
                <a:spcPts val="4800"/>
              </a:lnSpc>
              <a:spcBef>
                <a:spcPts val="0"/>
              </a:spcBef>
              <a:spcAft>
                <a:spcPts val="0"/>
              </a:spcAft>
              <a:buClrTx/>
              <a:buSzTx/>
              <a:buFontTx/>
              <a:buNone/>
              <a:tabLst/>
              <a:defRPr/>
            </a:pPr>
            <a:r>
              <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の良い食事を心がけてください </a:t>
            </a:r>
            <a:r>
              <a:rPr kumimoji="1" lang="ja-JP" altLang="en-US" sz="20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4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endPar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0" name="テキスト ボックス 9">
            <a:extLst>
              <a:ext uri="{FF2B5EF4-FFF2-40B4-BE49-F238E27FC236}">
                <a16:creationId xmlns:a16="http://schemas.microsoft.com/office/drawing/2014/main" id="{FDD2A8A3-96CB-7292-D4EE-161A0BD237AC}"/>
              </a:ext>
            </a:extLst>
          </p:cNvPr>
          <p:cNvSpPr txBox="1"/>
          <p:nvPr/>
        </p:nvSpPr>
        <p:spPr>
          <a:xfrm>
            <a:off x="0" y="609600"/>
            <a:ext cx="9651243"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３．下の表現を「やさしい日本語」にしてみましょう。</a:t>
            </a:r>
          </a:p>
        </p:txBody>
      </p:sp>
      <p:sp>
        <p:nvSpPr>
          <p:cNvPr id="7" name="スライド番号プレースホルダー 1">
            <a:extLst>
              <a:ext uri="{FF2B5EF4-FFF2-40B4-BE49-F238E27FC236}">
                <a16:creationId xmlns:a16="http://schemas.microsoft.com/office/drawing/2014/main" id="{70915CF7-33E6-F782-5422-55940A10E541}"/>
              </a:ext>
            </a:extLst>
          </p:cNvPr>
          <p:cNvSpPr txBox="1">
            <a:spLocks/>
          </p:cNvSpPr>
          <p:nvPr/>
        </p:nvSpPr>
        <p:spPr>
          <a:xfrm>
            <a:off x="11685181" y="6475040"/>
            <a:ext cx="533400" cy="478615"/>
          </a:xfrm>
          <a:prstGeom prst="rect">
            <a:avLst/>
          </a:prstGeom>
        </p:spPr>
        <p:txBody>
          <a:bodyPr vert="horz" lIns="91440" tIns="45720" rIns="91440" bIns="45720" rtlCol="0" anchor="ctr"/>
          <a:lstStyle>
            <a:defPPr>
              <a:defRPr lang="ja-JP"/>
            </a:defPPr>
            <a:lvl1pPr marL="0" algn="r" defTabSz="914400" rtl="0" eaLnBrk="1" latinLnBrk="0" hangingPunct="1">
              <a:defRPr kumimoji="1" sz="82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400" b="0" i="0" u="none" strike="noStrike" kern="1200" cap="none" spc="0" normalizeH="0" baseline="0" noProof="0" smtClean="0">
                <a:ln>
                  <a:noFill/>
                </a:ln>
                <a:solidFill>
                  <a:prstClr val="black">
                    <a:tint val="75000"/>
                  </a:prstClr>
                </a:solidFill>
                <a:effectLst/>
                <a:uLnTx/>
                <a:uFillTx/>
                <a:latin typeface="UD デジタル 教科書体 N" panose="02020400000000000000" pitchFamily="17" charset="-128"/>
                <a:ea typeface="UD デジタル 教科書体 N" panose="02020400000000000000" pitchFamily="17"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400" b="0" i="0" u="none" strike="noStrike" kern="1200" cap="none" spc="0" normalizeH="0" baseline="0" noProof="0">
              <a:ln>
                <a:noFill/>
              </a:ln>
              <a:solidFill>
                <a:prstClr val="black">
                  <a:tint val="75000"/>
                </a:prstClr>
              </a:solidFill>
              <a:effectLst/>
              <a:uLnTx/>
              <a:uFillTx/>
              <a:latin typeface="UD デジタル 教科書体 N" panose="02020400000000000000" pitchFamily="17" charset="-128"/>
              <a:ea typeface="UD デジタル 教科書体 N" panose="02020400000000000000" pitchFamily="17" charset="-128"/>
              <a:cs typeface="+mn-cs"/>
            </a:endParaRPr>
          </a:p>
        </p:txBody>
      </p:sp>
      <p:sp>
        <p:nvSpPr>
          <p:cNvPr id="4" name="テキスト ボックス 3">
            <a:extLst>
              <a:ext uri="{FF2B5EF4-FFF2-40B4-BE49-F238E27FC236}">
                <a16:creationId xmlns:a16="http://schemas.microsoft.com/office/drawing/2014/main" id="{54F80C46-752A-4370-EC48-C2A9D37A2F08}"/>
              </a:ext>
            </a:extLst>
          </p:cNvPr>
          <p:cNvSpPr txBox="1"/>
          <p:nvPr/>
        </p:nvSpPr>
        <p:spPr>
          <a:xfrm>
            <a:off x="152400" y="86288"/>
            <a:ext cx="5257800"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2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練習</a:t>
            </a:r>
            <a:r>
              <a:rPr kumimoji="1" lang="en-US" altLang="ja-JP" sz="2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3】</a:t>
            </a:r>
            <a:r>
              <a:rPr kumimoji="1" lang="ja-JP" altLang="en-US" sz="2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1" i="0" u="none" strike="noStrike" kern="1200" cap="none" spc="0" normalizeH="0" baseline="0" noProof="0">
                <a:ln>
                  <a:noFill/>
                </a:ln>
                <a:solidFill>
                  <a:prstClr val="black"/>
                </a:solidFill>
                <a:effectLst/>
                <a:highlight>
                  <a:srgbClr val="FFEDB3"/>
                </a:highlight>
                <a:uLnTx/>
                <a:uFillTx/>
                <a:latin typeface="UD デジタル 教科書体 NK-R" panose="02020400000000000000" pitchFamily="18" charset="-128"/>
                <a:ea typeface="UD デジタル 教科書体 NK-R" panose="02020400000000000000" pitchFamily="18" charset="-128"/>
                <a:cs typeface="+mn-cs"/>
              </a:rPr>
              <a:t>言い換える（文）</a:t>
            </a:r>
            <a:endParaRPr kumimoji="1" lang="en-US" altLang="ja-JP" sz="2600" b="1" i="0" u="none" strike="noStrike" kern="1200" cap="none" spc="0" normalizeH="0" baseline="0" noProof="0">
              <a:ln>
                <a:noFill/>
              </a:ln>
              <a:solidFill>
                <a:prstClr val="black"/>
              </a:solidFill>
              <a:effectLst/>
              <a:highlight>
                <a:srgbClr val="FFEDB3"/>
              </a:highligh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3" name="図 2">
            <a:extLst>
              <a:ext uri="{FF2B5EF4-FFF2-40B4-BE49-F238E27FC236}">
                <a16:creationId xmlns:a16="http://schemas.microsoft.com/office/drawing/2014/main" id="{2AA0A9C6-0AD9-6A3D-4EF2-7BBE5BF657A2}"/>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444025" y="246221"/>
            <a:ext cx="1219200" cy="1219200"/>
          </a:xfrm>
          <a:prstGeom prst="rect">
            <a:avLst/>
          </a:prstGeom>
        </p:spPr>
      </p:pic>
    </p:spTree>
    <p:extLst>
      <p:ext uri="{BB962C8B-B14F-4D97-AF65-F5344CB8AC3E}">
        <p14:creationId xmlns:p14="http://schemas.microsoft.com/office/powerpoint/2010/main" val="1035160822"/>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56277F-D399-EF3E-0145-D3FD80D674C6}"/>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23BDBB5-8752-869F-A8FA-F566AA0504F5}"/>
              </a:ext>
            </a:extLst>
          </p:cNvPr>
          <p:cNvSpPr txBox="1"/>
          <p:nvPr/>
        </p:nvSpPr>
        <p:spPr>
          <a:xfrm>
            <a:off x="298301" y="158497"/>
            <a:ext cx="9318002"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rPr>
              <a:t>チャレンジ問題</a:t>
            </a:r>
            <a:r>
              <a:rPr kumimoji="1" lang="en-US" altLang="ja-JP" sz="2800" b="1" i="0" u="none" strike="noStrike" kern="1200" cap="none" spc="0" normalizeH="0" baseline="0" noProof="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次の</a:t>
            </a:r>
            <a:r>
              <a:rPr lang="ja-JP" altLang="en-US" sz="2600">
                <a:solidFill>
                  <a:prstClr val="black"/>
                </a:solidFill>
                <a:latin typeface="UD デジタル 教科書体 NK" panose="02020400000000000000" pitchFamily="18" charset="-128"/>
                <a:ea typeface="UD デジタル 教科書体 NK" panose="02020400000000000000" pitchFamily="18" charset="-128"/>
              </a:rPr>
              <a:t>検査</a:t>
            </a: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に関する説明を「はさみの法則」で </a:t>
            </a:r>
            <a:r>
              <a:rPr kumimoji="1" lang="ja-JP" altLang="en-US" sz="32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短く</a:t>
            </a: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言います。</a:t>
            </a:r>
            <a:endPar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600">
                <a:solidFill>
                  <a:prstClr val="black"/>
                </a:solidFill>
                <a:latin typeface="UD デジタル 教科書体 NK" panose="02020400000000000000" pitchFamily="18" charset="-128"/>
                <a:ea typeface="UD デジタル 教科書体 NK" panose="02020400000000000000" pitchFamily="18" charset="-128"/>
              </a:rPr>
              <a:t>　</a:t>
            </a: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① 区切るところに「／」を入れ</a:t>
            </a:r>
            <a:r>
              <a:rPr lang="ja-JP" altLang="en-US" sz="2600">
                <a:solidFill>
                  <a:prstClr val="black"/>
                </a:solidFill>
                <a:latin typeface="UD デジタル 教科書体 NK" panose="02020400000000000000" pitchFamily="18" charset="-128"/>
                <a:ea typeface="UD デジタル 教科書体 NK" panose="02020400000000000000" pitchFamily="18" charset="-128"/>
              </a:rPr>
              <a:t>て、文を分けましょう。</a:t>
            </a:r>
            <a:endParaRPr lang="en-US" altLang="ja-JP" sz="2600">
              <a:solidFill>
                <a:prstClr val="black"/>
              </a:solidFill>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② 次に</a:t>
            </a:r>
            <a:r>
              <a:rPr lang="ja-JP" altLang="en-US" sz="2600">
                <a:solidFill>
                  <a:prstClr val="black"/>
                </a:solidFill>
                <a:latin typeface="UD デジタル 教科書体 NK" panose="02020400000000000000" pitchFamily="18" charset="-128"/>
                <a:ea typeface="UD デジタル 教科書体 NK" panose="02020400000000000000" pitchFamily="18" charset="-128"/>
              </a:rPr>
              <a:t>情報整理して、</a:t>
            </a: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分かりやすい伝え方を考えましょう。</a:t>
            </a:r>
          </a:p>
        </p:txBody>
      </p:sp>
      <p:sp>
        <p:nvSpPr>
          <p:cNvPr id="5" name="スライド番号プレースホルダー 5">
            <a:extLst>
              <a:ext uri="{FF2B5EF4-FFF2-40B4-BE49-F238E27FC236}">
                <a16:creationId xmlns:a16="http://schemas.microsoft.com/office/drawing/2014/main" id="{70CC94AC-B2EC-01A7-F065-14500FA243F3}"/>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400" b="0" i="0" u="none" strike="noStrike" kern="1200" cap="none" spc="0" normalizeH="0" baseline="0" noProof="0">
              <a:ln>
                <a:noFill/>
              </a:ln>
              <a:solidFill>
                <a:srgbClr val="E7E6E6">
                  <a:lumMod val="25000"/>
                </a:srgbClr>
              </a:solidFill>
              <a:effectLst/>
              <a:uLnTx/>
              <a:uFillTx/>
              <a:latin typeface="Calibri"/>
              <a:ea typeface="ＭＳ Ｐゴシック" panose="020B0600070205080204" pitchFamily="50" charset="-128"/>
              <a:cs typeface="+mn-cs"/>
            </a:endParaRPr>
          </a:p>
        </p:txBody>
      </p:sp>
      <p:grpSp>
        <p:nvGrpSpPr>
          <p:cNvPr id="7" name="グループ化 6">
            <a:extLst>
              <a:ext uri="{FF2B5EF4-FFF2-40B4-BE49-F238E27FC236}">
                <a16:creationId xmlns:a16="http://schemas.microsoft.com/office/drawing/2014/main" id="{D2AF807D-AC46-D4B9-7FE0-D9B6C790089A}"/>
              </a:ext>
            </a:extLst>
          </p:cNvPr>
          <p:cNvGrpSpPr/>
          <p:nvPr/>
        </p:nvGrpSpPr>
        <p:grpSpPr>
          <a:xfrm>
            <a:off x="762000" y="2971800"/>
            <a:ext cx="10439400" cy="2018525"/>
            <a:chOff x="762000" y="1977379"/>
            <a:chExt cx="10439400" cy="2018525"/>
          </a:xfrm>
        </p:grpSpPr>
        <p:sp>
          <p:nvSpPr>
            <p:cNvPr id="4" name="テキスト ボックス 3">
              <a:extLst>
                <a:ext uri="{FF2B5EF4-FFF2-40B4-BE49-F238E27FC236}">
                  <a16:creationId xmlns:a16="http://schemas.microsoft.com/office/drawing/2014/main" id="{A5B65A9C-533E-8858-ABD1-C4D36FB0719F}"/>
                </a:ext>
              </a:extLst>
            </p:cNvPr>
            <p:cNvSpPr txBox="1"/>
            <p:nvPr/>
          </p:nvSpPr>
          <p:spPr>
            <a:xfrm>
              <a:off x="762000" y="1977379"/>
              <a:ext cx="10439400" cy="1908000"/>
            </a:xfrm>
            <a:prstGeom prst="rect">
              <a:avLst/>
            </a:prstGeom>
            <a:no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6" name="タイトル 1">
              <a:extLst>
                <a:ext uri="{FF2B5EF4-FFF2-40B4-BE49-F238E27FC236}">
                  <a16:creationId xmlns:a16="http://schemas.microsoft.com/office/drawing/2014/main" id="{CCC7E9CE-E94C-C6D2-5C5C-EFE47539C008}"/>
                </a:ext>
              </a:extLst>
            </p:cNvPr>
            <p:cNvSpPr txBox="1">
              <a:spLocks/>
            </p:cNvSpPr>
            <p:nvPr/>
          </p:nvSpPr>
          <p:spPr>
            <a:xfrm>
              <a:off x="762000" y="2156339"/>
              <a:ext cx="10134600" cy="1839565"/>
            </a:xfrm>
            <a:prstGeom prst="rect">
              <a:avLst/>
            </a:prstGeom>
            <a:noFill/>
            <a:ln>
              <a:noFill/>
            </a:ln>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ts val="4000"/>
                </a:lnSpc>
                <a:spcBef>
                  <a:spcPct val="0"/>
                </a:spcBef>
                <a:spcAft>
                  <a:spcPts val="0"/>
                </a:spcAft>
                <a:buClrTx/>
                <a:buSzTx/>
                <a:buFontTx/>
                <a:buNone/>
                <a:tabLst/>
                <a:defRPr/>
              </a:pPr>
              <a:r>
                <a:rPr kumimoji="1" lang="ja-JP" altLang="en-US" sz="2600" b="1" i="0" u="none" strike="noStrike" kern="1200" cap="none" spc="0" normalizeH="0" baseline="0" noProof="0">
                  <a:ln>
                    <a:noFill/>
                  </a:ln>
                  <a:solidFill>
                    <a:srgbClr val="4F81BD"/>
                  </a:solidFill>
                  <a:effectLst/>
                  <a:uLnTx/>
                  <a:uFillTx/>
                  <a:latin typeface="UD デジタル 教科書体 NK-R" panose="02020400000000000000" pitchFamily="18" charset="-128"/>
                  <a:ea typeface="UD デジタル 教科書体 NK-R" panose="02020400000000000000" pitchFamily="18" charset="-128"/>
                </a:rPr>
                <a:t>　</a:t>
              </a:r>
              <a:r>
                <a:rPr kumimoji="1" lang="ja-JP" altLang="en-US" sz="2600" i="0" u="none" strike="noStrike" kern="1200" cap="none" spc="0" normalizeH="0" baseline="0" noProof="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血液検査をするとのことでしたので、まずそちらに行っていただいて、</a:t>
              </a:r>
              <a:endParaRPr kumimoji="1" lang="en-US" altLang="ja-JP" sz="2600" i="0" u="none" strike="noStrike" kern="1200" cap="none" spc="0" normalizeH="0" baseline="0" noProof="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ts val="4000"/>
                </a:lnSpc>
                <a:spcBef>
                  <a:spcPct val="0"/>
                </a:spcBef>
                <a:spcAft>
                  <a:spcPts val="0"/>
                </a:spcAft>
                <a:buClrTx/>
                <a:buSzTx/>
                <a:buFontTx/>
                <a:buNone/>
                <a:tabLst/>
                <a:defRPr/>
              </a:pPr>
              <a:r>
                <a:rPr kumimoji="1" lang="ja-JP" altLang="en-US" sz="2600" i="0" u="none" strike="noStrike" kern="1200" cap="none" spc="0" normalizeH="0" baseline="0" noProof="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　検査結果が出ましたら、もう一度診察になりますので、採血が終わったら、</a:t>
              </a:r>
              <a:endParaRPr kumimoji="1" lang="en-US" altLang="ja-JP" sz="2600" i="0" u="none" strike="noStrike" kern="1200" cap="none" spc="0" normalizeH="0" baseline="0" noProof="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ts val="4000"/>
                </a:lnSpc>
                <a:spcBef>
                  <a:spcPct val="0"/>
                </a:spcBef>
                <a:spcAft>
                  <a:spcPts val="0"/>
                </a:spcAft>
                <a:buClrTx/>
                <a:buSzTx/>
                <a:buFontTx/>
                <a:buNone/>
                <a:tabLst/>
                <a:defRPr/>
              </a:pPr>
              <a:r>
                <a:rPr lang="en-US" altLang="ja-JP" sz="260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2600" i="0" u="none" strike="noStrike" kern="1200" cap="none" spc="0" normalizeH="0" baseline="0" noProof="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こちらまでお戻りください。血液検査の場所は</a:t>
              </a:r>
              <a:r>
                <a:rPr kumimoji="1" lang="en-US" altLang="ja-JP" sz="2600" i="0" u="none" strike="noStrike" kern="1200" cap="none" spc="0" normalizeH="0" baseline="0" noProof="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2</a:t>
              </a:r>
              <a:r>
                <a:rPr kumimoji="1" lang="ja-JP" altLang="en-US" sz="2600" i="0" u="none" strike="noStrike" kern="1200" cap="none" spc="0" normalizeH="0" baseline="0" noProof="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階の</a:t>
              </a:r>
              <a:r>
                <a:rPr kumimoji="1" lang="en-US" altLang="ja-JP" sz="2600" i="0" u="none" strike="noStrike" kern="1200" cap="none" spc="0" normalizeH="0" baseline="0" noProof="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25</a:t>
              </a:r>
              <a:r>
                <a:rPr kumimoji="1" lang="ja-JP" altLang="en-US" sz="2600" i="0" u="none" strike="noStrike" kern="1200" cap="none" spc="0" normalizeH="0" baseline="0" noProof="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番になります。</a:t>
              </a:r>
            </a:p>
          </p:txBody>
        </p:sp>
      </p:grpSp>
      <p:pic>
        <p:nvPicPr>
          <p:cNvPr id="8" name="図 7">
            <a:extLst>
              <a:ext uri="{FF2B5EF4-FFF2-40B4-BE49-F238E27FC236}">
                <a16:creationId xmlns:a16="http://schemas.microsoft.com/office/drawing/2014/main" id="{F056F9B8-8609-A30A-4F94-7642A5D645B3}"/>
              </a:ext>
            </a:extLst>
          </p:cNvPr>
          <p:cNvPicPr>
            <a:picLocks noChangeAspect="1"/>
          </p:cNvPicPr>
          <p:nvPr/>
        </p:nvPicPr>
        <p:blipFill>
          <a:blip r:embed="rId3"/>
          <a:stretch>
            <a:fillRect/>
          </a:stretch>
        </p:blipFill>
        <p:spPr>
          <a:xfrm>
            <a:off x="9848879" y="942803"/>
            <a:ext cx="1585097" cy="1415762"/>
          </a:xfrm>
          <a:prstGeom prst="rect">
            <a:avLst/>
          </a:prstGeom>
        </p:spPr>
      </p:pic>
    </p:spTree>
    <p:extLst>
      <p:ext uri="{BB962C8B-B14F-4D97-AF65-F5344CB8AC3E}">
        <p14:creationId xmlns:p14="http://schemas.microsoft.com/office/powerpoint/2010/main" val="2315946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D3799-5918-01DF-425E-FA506F3A589D}"/>
            </a:ext>
          </a:extLst>
        </p:cNvPr>
        <p:cNvGrpSpPr/>
        <p:nvPr/>
      </p:nvGrpSpPr>
      <p:grpSpPr>
        <a:xfrm>
          <a:off x="0" y="0"/>
          <a:ext cx="0" cy="0"/>
          <a:chOff x="0" y="0"/>
          <a:chExt cx="0" cy="0"/>
        </a:xfrm>
      </p:grpSpPr>
      <p:sp>
        <p:nvSpPr>
          <p:cNvPr id="5" name="字幕 5">
            <a:extLst>
              <a:ext uri="{FF2B5EF4-FFF2-40B4-BE49-F238E27FC236}">
                <a16:creationId xmlns:a16="http://schemas.microsoft.com/office/drawing/2014/main" id="{F3571827-6879-E9F8-FEE6-FE489D30EC62}"/>
              </a:ext>
            </a:extLst>
          </p:cNvPr>
          <p:cNvSpPr txBox="1">
            <a:spLocks/>
          </p:cNvSpPr>
          <p:nvPr/>
        </p:nvSpPr>
        <p:spPr>
          <a:xfrm>
            <a:off x="624410" y="1009044"/>
            <a:ext cx="10968876" cy="924294"/>
          </a:xfrm>
          <a:prstGeom prst="rect">
            <a:avLst/>
          </a:prstGeom>
          <a:solidFill>
            <a:srgbClr val="FFFFE5"/>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1000" b="0" i="0" u="none" strike="noStrike" kern="1200" cap="none" spc="0" normalizeH="0" baseline="0" noProof="0">
              <a:ln>
                <a:noFill/>
              </a:ln>
              <a:solidFill>
                <a:srgbClr val="002060"/>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21" name="スライド番号プレースホルダー 20">
            <a:extLst>
              <a:ext uri="{FF2B5EF4-FFF2-40B4-BE49-F238E27FC236}">
                <a16:creationId xmlns:a16="http://schemas.microsoft.com/office/drawing/2014/main" id="{45D17D45-1C48-0A69-F07E-597F37BE00FB}"/>
              </a:ext>
            </a:extLst>
          </p:cNvPr>
          <p:cNvSpPr>
            <a:spLocks noGrp="1"/>
          </p:cNvSpPr>
          <p:nvPr>
            <p:ph type="sldNum" sz="quarter" idx="12"/>
          </p:nvPr>
        </p:nvSpPr>
        <p:spPr>
          <a:xfrm>
            <a:off x="9383486" y="646038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242AA63-ACD3-4349-8CEE-E89FF0C48BF0}" type="slidenum">
              <a:rPr kumimoji="1" lang="ja-JP" altLang="en-US" sz="1400" b="1"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400" b="1" i="0" u="none" strike="noStrike" kern="1200" cap="none" spc="0" normalizeH="0" baseline="0" noProof="0">
              <a:ln>
                <a:noFill/>
              </a:ln>
              <a:solidFill>
                <a:prstClr val="black">
                  <a:tint val="75000"/>
                </a:prstClr>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nvGrpSpPr>
          <p:cNvPr id="4" name="グループ化 3">
            <a:extLst>
              <a:ext uri="{FF2B5EF4-FFF2-40B4-BE49-F238E27FC236}">
                <a16:creationId xmlns:a16="http://schemas.microsoft.com/office/drawing/2014/main" id="{D746F936-C792-A989-DE5E-6946E761D969}"/>
              </a:ext>
            </a:extLst>
          </p:cNvPr>
          <p:cNvGrpSpPr/>
          <p:nvPr/>
        </p:nvGrpSpPr>
        <p:grpSpPr>
          <a:xfrm>
            <a:off x="828660" y="2361869"/>
            <a:ext cx="3769023" cy="1686364"/>
            <a:chOff x="2257478" y="2195709"/>
            <a:chExt cx="4821287" cy="2170304"/>
          </a:xfrm>
        </p:grpSpPr>
        <p:sp>
          <p:nvSpPr>
            <p:cNvPr id="2" name="フローチャート: 代替処理 1">
              <a:extLst>
                <a:ext uri="{FF2B5EF4-FFF2-40B4-BE49-F238E27FC236}">
                  <a16:creationId xmlns:a16="http://schemas.microsoft.com/office/drawing/2014/main" id="{2005160F-0293-593A-7767-BE3226C5673F}"/>
                </a:ext>
              </a:extLst>
            </p:cNvPr>
            <p:cNvSpPr/>
            <p:nvPr/>
          </p:nvSpPr>
          <p:spPr>
            <a:xfrm>
              <a:off x="2257478" y="2195709"/>
              <a:ext cx="4821287" cy="2170304"/>
            </a:xfrm>
            <a:prstGeom prst="flowChartAlternateProces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200" b="0" i="0" u="none" strike="noStrike" kern="1200" cap="none" spc="0" normalizeH="0" baseline="0" noProof="0">
                  <a:ln>
                    <a:noFill/>
                  </a:ln>
                  <a:solidFill>
                    <a:srgbClr val="002060"/>
                  </a:solidFill>
                  <a:effectLst/>
                  <a:uLnTx/>
                  <a:uFillTx/>
                  <a:latin typeface="UD デジタル 教科書体 NP-R" panose="02020400000000000000" pitchFamily="18" charset="-128"/>
                  <a:ea typeface="UD デジタル 教科書体 NP-R" panose="02020400000000000000" pitchFamily="18" charset="-128"/>
                  <a:cs typeface="+mn-cs"/>
                </a:rPr>
                <a:t>熱中症</a:t>
              </a:r>
              <a:endParaRPr kumimoji="1" lang="ja-JP" altLang="en-US" sz="8000" b="0" i="0" u="none" strike="noStrike" kern="1200" cap="none" spc="0" normalizeH="0" baseline="0" noProof="0">
                <a:ln>
                  <a:noFill/>
                </a:ln>
                <a:solidFill>
                  <a:srgbClr val="00206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3" name="テキスト ボックス 2">
              <a:extLst>
                <a:ext uri="{FF2B5EF4-FFF2-40B4-BE49-F238E27FC236}">
                  <a16:creationId xmlns:a16="http://schemas.microsoft.com/office/drawing/2014/main" id="{CA7740AE-7942-EA41-1833-CA17582D3EE1}"/>
                </a:ext>
              </a:extLst>
            </p:cNvPr>
            <p:cNvSpPr txBox="1"/>
            <p:nvPr/>
          </p:nvSpPr>
          <p:spPr>
            <a:xfrm>
              <a:off x="3125252" y="2266387"/>
              <a:ext cx="3657522" cy="5941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ねっちゅうしょう</a:t>
              </a:r>
            </a:p>
          </p:txBody>
        </p:sp>
      </p:grpSp>
      <p:sp>
        <p:nvSpPr>
          <p:cNvPr id="11" name="テキスト ボックス 10">
            <a:extLst>
              <a:ext uri="{FF2B5EF4-FFF2-40B4-BE49-F238E27FC236}">
                <a16:creationId xmlns:a16="http://schemas.microsoft.com/office/drawing/2014/main" id="{2FD1BD9B-BE4A-AC71-FF16-1C15ED1B6D7F}"/>
              </a:ext>
            </a:extLst>
          </p:cNvPr>
          <p:cNvSpPr txBox="1"/>
          <p:nvPr/>
        </p:nvSpPr>
        <p:spPr>
          <a:xfrm flipH="1">
            <a:off x="5049854" y="2748641"/>
            <a:ext cx="4984303"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① 暑い日になる病気です。</a:t>
            </a:r>
            <a:endParaRPr kumimoji="1" lang="en-US" altLang="ja-JP" sz="2800" b="0"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endParaRPr kumimoji="1" lang="en-US" altLang="ja-JP" sz="1400" b="0"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② 頭が痛くなったり、</a:t>
            </a:r>
            <a:endParaRPr kumimoji="1" lang="en-US" altLang="ja-JP" sz="2800" b="0"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800" b="0"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800" b="0"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気持ちが悪くなったりします。</a:t>
            </a:r>
            <a:endParaRPr kumimoji="1" lang="en-US" altLang="ja-JP" sz="2800" b="0"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endParaRPr kumimoji="1" lang="en-US" altLang="ja-JP" sz="1400" b="0"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③ 水を飲んで、</a:t>
            </a:r>
            <a:endParaRPr kumimoji="1" lang="en-US" altLang="ja-JP" sz="2800" b="0"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800">
                <a:solidFill>
                  <a:prstClr val="black"/>
                </a:solidFill>
                <a:latin typeface="UD デジタル 教科書体 NK-B" panose="02020700000000000000" pitchFamily="18" charset="-128"/>
                <a:ea typeface="UD デジタル 教科書体 NK-B" panose="02020700000000000000" pitchFamily="18" charset="-128"/>
              </a:rPr>
              <a:t>    </a:t>
            </a:r>
            <a:r>
              <a:rPr kumimoji="1" lang="ja-JP" altLang="en-US" sz="2800" b="0"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涼しい場所に行って休みます。</a:t>
            </a:r>
            <a:endParaRPr kumimoji="1" lang="en-US" altLang="ja-JP" sz="2800" b="0"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4" name="テキスト ボックス 13">
            <a:extLst>
              <a:ext uri="{FF2B5EF4-FFF2-40B4-BE49-F238E27FC236}">
                <a16:creationId xmlns:a16="http://schemas.microsoft.com/office/drawing/2014/main" id="{09721F63-F4FD-C356-14AA-31581BFACF86}"/>
              </a:ext>
            </a:extLst>
          </p:cNvPr>
          <p:cNvSpPr txBox="1"/>
          <p:nvPr/>
        </p:nvSpPr>
        <p:spPr>
          <a:xfrm flipH="1">
            <a:off x="981060" y="4072146"/>
            <a:ext cx="2456250" cy="5232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って何ですか？</a:t>
            </a:r>
            <a:endParaRPr kumimoji="1" lang="en-US" altLang="ja-JP" sz="2800" b="0"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6" name="テキスト ボックス 15">
            <a:extLst>
              <a:ext uri="{FF2B5EF4-FFF2-40B4-BE49-F238E27FC236}">
                <a16:creationId xmlns:a16="http://schemas.microsoft.com/office/drawing/2014/main" id="{EF2F98E5-8E97-85EB-B8FB-E16DEF7FA4B6}"/>
              </a:ext>
            </a:extLst>
          </p:cNvPr>
          <p:cNvSpPr txBox="1"/>
          <p:nvPr/>
        </p:nvSpPr>
        <p:spPr>
          <a:xfrm>
            <a:off x="565100" y="60405"/>
            <a:ext cx="82741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en-US" altLang="ja-JP" sz="54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54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３文</a:t>
            </a:r>
            <a:r>
              <a:rPr kumimoji="1" lang="ja-JP" altLang="en-US" sz="54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トレーニング 」</a:t>
            </a:r>
            <a:endParaRPr kumimoji="1" lang="en-US" altLang="ja-JP" sz="54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cxnSp>
        <p:nvCxnSpPr>
          <p:cNvPr id="17" name="直線コネクタ 16">
            <a:extLst>
              <a:ext uri="{FF2B5EF4-FFF2-40B4-BE49-F238E27FC236}">
                <a16:creationId xmlns:a16="http://schemas.microsoft.com/office/drawing/2014/main" id="{ED71B629-05F9-DC83-35DA-5DAF124A4248}"/>
              </a:ext>
            </a:extLst>
          </p:cNvPr>
          <p:cNvCxnSpPr>
            <a:cxnSpLocks/>
          </p:cNvCxnSpPr>
          <p:nvPr/>
        </p:nvCxnSpPr>
        <p:spPr>
          <a:xfrm>
            <a:off x="729342" y="985830"/>
            <a:ext cx="10755086"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8C18F46C-23CF-0C5F-A89B-1C4205E242F3}"/>
              </a:ext>
            </a:extLst>
          </p:cNvPr>
          <p:cNvCxnSpPr>
            <a:cxnSpLocks/>
          </p:cNvCxnSpPr>
          <p:nvPr/>
        </p:nvCxnSpPr>
        <p:spPr>
          <a:xfrm>
            <a:off x="624410" y="6057614"/>
            <a:ext cx="10860018"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字幕 5">
            <a:extLst>
              <a:ext uri="{FF2B5EF4-FFF2-40B4-BE49-F238E27FC236}">
                <a16:creationId xmlns:a16="http://schemas.microsoft.com/office/drawing/2014/main" id="{F3C8CC3C-61E6-106C-D689-0230531B64E3}"/>
              </a:ext>
            </a:extLst>
          </p:cNvPr>
          <p:cNvSpPr txBox="1">
            <a:spLocks/>
          </p:cNvSpPr>
          <p:nvPr/>
        </p:nvSpPr>
        <p:spPr>
          <a:xfrm>
            <a:off x="288759" y="673308"/>
            <a:ext cx="12192000" cy="1427560"/>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ts val="2600"/>
              </a:lnSpc>
              <a:spcBef>
                <a:spcPts val="1000"/>
              </a:spcBef>
              <a:spcAft>
                <a:spcPts val="0"/>
              </a:spcAft>
              <a:buClrTx/>
              <a:buSzTx/>
              <a:buFont typeface="Arial" panose="020B0604020202020204" pitchFamily="34" charset="0"/>
              <a:buNone/>
              <a:tabLst/>
              <a:defRPr/>
            </a:pPr>
            <a:endParaRPr kumimoji="1" lang="en-US" altLang="ja-JP" sz="800" b="0" i="0" u="none" strike="noStrike" kern="1200" cap="none" spc="0" normalizeH="0" baseline="0" noProof="0">
              <a:ln>
                <a:noFill/>
              </a:ln>
              <a:solidFill>
                <a:srgbClr val="002060"/>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ts val="2600"/>
              </a:lnSpc>
              <a:spcBef>
                <a:spcPts val="1000"/>
              </a:spcBef>
              <a:spcAft>
                <a:spcPts val="0"/>
              </a:spcAft>
              <a:buClrTx/>
              <a:buSzTx/>
              <a:buFont typeface="Arial" panose="020B0604020202020204" pitchFamily="34" charset="0"/>
              <a:buNone/>
              <a:tabLst/>
              <a:defRPr/>
            </a:pPr>
            <a:r>
              <a:rPr kumimoji="1" lang="en-US" altLang="ja-JP" sz="2400" b="0" i="0" u="none" strike="noStrike" kern="1200" cap="none" spc="0" normalizeH="0" baseline="0" noProof="0">
                <a:ln>
                  <a:noFill/>
                </a:ln>
                <a:solidFill>
                  <a:srgbClr val="002060"/>
                </a:solidFill>
                <a:effectLst/>
                <a:uLnTx/>
                <a:uFillTx/>
                <a:latin typeface="UD デジタル 教科書体 N-B" panose="02020700000000000000" pitchFamily="17" charset="-128"/>
                <a:ea typeface="UD デジタル 教科書体 N-B" panose="02020700000000000000" pitchFamily="17" charset="-128"/>
                <a:cs typeface="+mn-cs"/>
              </a:rPr>
              <a:t> </a:t>
            </a:r>
            <a:r>
              <a:rPr kumimoji="1" lang="ja-JP" altLang="en-US" sz="2800" b="0" i="0" u="none" strike="noStrike" kern="1200" cap="none" spc="0" normalizeH="0" baseline="0" noProof="0">
                <a:ln>
                  <a:noFill/>
                </a:ln>
                <a:solidFill>
                  <a:srgbClr val="002060"/>
                </a:solidFill>
                <a:effectLst/>
                <a:uLnTx/>
                <a:uFillTx/>
                <a:latin typeface="UD デジタル 教科書体 N-B" panose="02020700000000000000" pitchFamily="17" charset="-128"/>
                <a:ea typeface="UD デジタル 教科書体 N-B" panose="02020700000000000000" pitchFamily="17" charset="-128"/>
                <a:cs typeface="+mn-cs"/>
              </a:rPr>
              <a:t>「専門用語・重要語」など覚えなければならないものもある。</a:t>
            </a:r>
            <a:endParaRPr kumimoji="1" lang="en-US" altLang="ja-JP" sz="2800" b="0" i="0" u="none" strike="noStrike" kern="1200" cap="none" spc="0" normalizeH="0" baseline="0" noProof="0">
              <a:ln>
                <a:noFill/>
              </a:ln>
              <a:solidFill>
                <a:srgbClr val="002060"/>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ts val="2600"/>
              </a:lnSpc>
              <a:spcBef>
                <a:spcPts val="1000"/>
              </a:spcBef>
              <a:spcAft>
                <a:spcPts val="0"/>
              </a:spcAft>
              <a:buClrTx/>
              <a:buSzTx/>
              <a:buFont typeface="Arial" panose="020B0604020202020204" pitchFamily="34" charset="0"/>
              <a:buNone/>
              <a:tabLst/>
              <a:defRPr/>
            </a:pPr>
            <a:r>
              <a:rPr kumimoji="1" lang="en-US" altLang="ja-JP" sz="2800" b="0" i="0" u="none" strike="noStrike" kern="1200" cap="none" spc="0" normalizeH="0" baseline="0" noProof="0">
                <a:ln>
                  <a:noFill/>
                </a:ln>
                <a:solidFill>
                  <a:srgbClr val="002060"/>
                </a:solidFill>
                <a:effectLst/>
                <a:uLnTx/>
                <a:uFillTx/>
                <a:latin typeface="UD デジタル 教科書体 N-B" panose="02020700000000000000" pitchFamily="17" charset="-128"/>
                <a:ea typeface="UD デジタル 教科書体 N-B" panose="02020700000000000000" pitchFamily="17" charset="-128"/>
                <a:cs typeface="+mn-cs"/>
              </a:rPr>
              <a:t>  1</a:t>
            </a:r>
            <a:r>
              <a:rPr kumimoji="1" lang="ja-JP" altLang="en-US" sz="2800" b="0" i="0" u="none" strike="noStrike" kern="1200" cap="none" spc="0" normalizeH="0" baseline="0" noProof="0">
                <a:ln>
                  <a:noFill/>
                </a:ln>
                <a:solidFill>
                  <a:srgbClr val="002060"/>
                </a:solidFill>
                <a:effectLst/>
                <a:uLnTx/>
                <a:uFillTx/>
                <a:latin typeface="UD デジタル 教科書体 N-B" panose="02020700000000000000" pitchFamily="17" charset="-128"/>
                <a:ea typeface="UD デジタル 教科書体 N-B" panose="02020700000000000000" pitchFamily="17" charset="-128"/>
                <a:cs typeface="+mn-cs"/>
              </a:rPr>
              <a:t>文では言い換えられないとき、３文で簡潔に説明できるようになる</a:t>
            </a:r>
            <a:endParaRPr kumimoji="1" lang="en-US" altLang="ja-JP" sz="3200" b="0" i="0" u="none" strike="noStrike" kern="1200" cap="none" spc="0" normalizeH="0" baseline="0" noProof="0">
              <a:ln>
                <a:noFill/>
              </a:ln>
              <a:solidFill>
                <a:srgbClr val="002060"/>
              </a:solidFill>
              <a:effectLst/>
              <a:uLnTx/>
              <a:uFillTx/>
              <a:latin typeface="UD デジタル 教科書体 N-B" panose="02020700000000000000" pitchFamily="17" charset="-128"/>
              <a:ea typeface="UD デジタル 教科書体 N-B" panose="02020700000000000000" pitchFamily="17" charset="-128"/>
              <a:cs typeface="+mn-cs"/>
            </a:endParaRPr>
          </a:p>
        </p:txBody>
      </p:sp>
      <p:grpSp>
        <p:nvGrpSpPr>
          <p:cNvPr id="26" name="グループ化 25">
            <a:extLst>
              <a:ext uri="{FF2B5EF4-FFF2-40B4-BE49-F238E27FC236}">
                <a16:creationId xmlns:a16="http://schemas.microsoft.com/office/drawing/2014/main" id="{D4A3D4A8-73B2-9642-563B-BA98CFD3104A}"/>
              </a:ext>
            </a:extLst>
          </p:cNvPr>
          <p:cNvGrpSpPr/>
          <p:nvPr/>
        </p:nvGrpSpPr>
        <p:grpSpPr>
          <a:xfrm>
            <a:off x="3301061" y="4274900"/>
            <a:ext cx="1579553" cy="1674971"/>
            <a:chOff x="3588736" y="4324552"/>
            <a:chExt cx="1579553" cy="1674971"/>
          </a:xfrm>
        </p:grpSpPr>
        <p:grpSp>
          <p:nvGrpSpPr>
            <p:cNvPr id="19" name="グループ化 18">
              <a:extLst>
                <a:ext uri="{FF2B5EF4-FFF2-40B4-BE49-F238E27FC236}">
                  <a16:creationId xmlns:a16="http://schemas.microsoft.com/office/drawing/2014/main" id="{2FE05051-35BB-6EB0-B112-1CB4C2A3DCDC}"/>
                </a:ext>
              </a:extLst>
            </p:cNvPr>
            <p:cNvGrpSpPr/>
            <p:nvPr/>
          </p:nvGrpSpPr>
          <p:grpSpPr>
            <a:xfrm>
              <a:off x="3588736" y="4436671"/>
              <a:ext cx="1394493" cy="1562852"/>
              <a:chOff x="2068579" y="3085833"/>
              <a:chExt cx="2557685" cy="2817727"/>
            </a:xfrm>
          </p:grpSpPr>
          <p:pic>
            <p:nvPicPr>
              <p:cNvPr id="8" name="図 7" descr="The image depicts a close-up of a group of people sitting together, with one person gesturing or speaking to the others.&#10;&#10;AI 生成コンテンツは誤りを含む可能性があります。">
                <a:extLst>
                  <a:ext uri="{FF2B5EF4-FFF2-40B4-BE49-F238E27FC236}">
                    <a16:creationId xmlns:a16="http://schemas.microsoft.com/office/drawing/2014/main" id="{4B1C8E83-5F93-E915-0896-E4396B2C098E}"/>
                  </a:ext>
                </a:extLst>
              </p:cNvPr>
              <p:cNvPicPr>
                <a:picLocks noChangeAspect="1"/>
              </p:cNvPicPr>
              <p:nvPr/>
            </p:nvPicPr>
            <p:blipFill>
              <a:blip r:embed="rId3"/>
              <a:srcRect l="22952" t="15278" r="51944" b="42447"/>
              <a:stretch>
                <a:fillRect/>
              </a:stretch>
            </p:blipFill>
            <p:spPr>
              <a:xfrm flipH="1">
                <a:off x="2068579" y="3085833"/>
                <a:ext cx="2456250" cy="2817727"/>
              </a:xfrm>
              <a:prstGeom prst="flowChartConnector">
                <a:avLst/>
              </a:prstGeom>
            </p:spPr>
          </p:pic>
          <p:pic>
            <p:nvPicPr>
              <p:cNvPr id="9" name="図 8" descr="The image depicts a close-up of a group of people sitting together, with one person gesturing or speaking to the others.&#10;&#10;AI 生成コンテンツは誤りを含む可能性があります。">
                <a:extLst>
                  <a:ext uri="{FF2B5EF4-FFF2-40B4-BE49-F238E27FC236}">
                    <a16:creationId xmlns:a16="http://schemas.microsoft.com/office/drawing/2014/main" id="{2DE6AC7F-C02E-DF5F-E10C-B18EDC0A1F9A}"/>
                  </a:ext>
                </a:extLst>
              </p:cNvPr>
              <p:cNvPicPr>
                <a:picLocks noChangeAspect="1"/>
              </p:cNvPicPr>
              <p:nvPr/>
            </p:nvPicPr>
            <p:blipFill>
              <a:blip r:embed="rId3"/>
              <a:srcRect l="24594" t="40770" r="72290" b="51254"/>
              <a:stretch>
                <a:fillRect/>
              </a:stretch>
            </p:blipFill>
            <p:spPr>
              <a:xfrm flipH="1">
                <a:off x="4281256" y="4208439"/>
                <a:ext cx="345008" cy="884576"/>
              </a:xfrm>
              <a:prstGeom prst="flowChartConnector">
                <a:avLst/>
              </a:prstGeom>
            </p:spPr>
          </p:pic>
        </p:grpSp>
        <p:pic>
          <p:nvPicPr>
            <p:cNvPr id="20" name="図 19" descr="The image features a bold, red question mark symbol.&#10;&#10;AI 生成コンテンツは誤りを含む可能性があります。">
              <a:extLst>
                <a:ext uri="{FF2B5EF4-FFF2-40B4-BE49-F238E27FC236}">
                  <a16:creationId xmlns:a16="http://schemas.microsoft.com/office/drawing/2014/main" id="{924AF602-3529-3B88-90CA-588DF0C62807}"/>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056453">
              <a:off x="4602427" y="4324552"/>
              <a:ext cx="565862" cy="553801"/>
            </a:xfrm>
            <a:prstGeom prst="rect">
              <a:avLst/>
            </a:prstGeom>
          </p:spPr>
        </p:pic>
      </p:grpSp>
      <p:grpSp>
        <p:nvGrpSpPr>
          <p:cNvPr id="25" name="グループ化 24">
            <a:extLst>
              <a:ext uri="{FF2B5EF4-FFF2-40B4-BE49-F238E27FC236}">
                <a16:creationId xmlns:a16="http://schemas.microsoft.com/office/drawing/2014/main" id="{4663814E-EC1F-30A8-2AE8-105931DC5F50}"/>
              </a:ext>
            </a:extLst>
          </p:cNvPr>
          <p:cNvGrpSpPr/>
          <p:nvPr/>
        </p:nvGrpSpPr>
        <p:grpSpPr>
          <a:xfrm>
            <a:off x="10085491" y="4337467"/>
            <a:ext cx="1339189" cy="1566093"/>
            <a:chOff x="3775942" y="4454554"/>
            <a:chExt cx="1339189" cy="1566093"/>
          </a:xfrm>
        </p:grpSpPr>
        <p:pic>
          <p:nvPicPr>
            <p:cNvPr id="22" name="図 21">
              <a:extLst>
                <a:ext uri="{FF2B5EF4-FFF2-40B4-BE49-F238E27FC236}">
                  <a16:creationId xmlns:a16="http://schemas.microsoft.com/office/drawing/2014/main" id="{54D7361E-29B3-B495-7D86-028E3E501201}"/>
                </a:ext>
              </a:extLst>
            </p:cNvPr>
            <p:cNvPicPr>
              <a:picLocks noChangeAspect="1"/>
            </p:cNvPicPr>
            <p:nvPr/>
          </p:nvPicPr>
          <p:blipFill>
            <a:blip r:embed="rId6"/>
            <a:srcRect l="72750" t="11997" b="40305"/>
            <a:stretch>
              <a:fillRect/>
            </a:stretch>
          </p:blipFill>
          <p:spPr>
            <a:xfrm>
              <a:off x="3775942" y="4454554"/>
              <a:ext cx="1339189" cy="1566093"/>
            </a:xfrm>
            <a:prstGeom prst="flowChartConnector">
              <a:avLst/>
            </a:prstGeom>
          </p:spPr>
        </p:pic>
        <p:pic>
          <p:nvPicPr>
            <p:cNvPr id="24" name="図 23">
              <a:extLst>
                <a:ext uri="{FF2B5EF4-FFF2-40B4-BE49-F238E27FC236}">
                  <a16:creationId xmlns:a16="http://schemas.microsoft.com/office/drawing/2014/main" id="{81B05B41-5362-86E5-4F70-E49B5F4F8B60}"/>
                </a:ext>
              </a:extLst>
            </p:cNvPr>
            <p:cNvPicPr>
              <a:picLocks noChangeAspect="1"/>
            </p:cNvPicPr>
            <p:nvPr/>
          </p:nvPicPr>
          <p:blipFill>
            <a:blip r:embed="rId7"/>
            <a:srcRect l="2520" t="23601" r="86166" b="35643"/>
            <a:stretch>
              <a:fillRect/>
            </a:stretch>
          </p:blipFill>
          <p:spPr>
            <a:xfrm rot="19273562">
              <a:off x="3875491" y="5356370"/>
              <a:ext cx="151742" cy="578946"/>
            </a:xfrm>
            <a:prstGeom prst="rect">
              <a:avLst/>
            </a:prstGeom>
          </p:spPr>
        </p:pic>
      </p:grpSp>
      <p:sp>
        <p:nvSpPr>
          <p:cNvPr id="6" name="テキスト ボックス 5">
            <a:extLst>
              <a:ext uri="{FF2B5EF4-FFF2-40B4-BE49-F238E27FC236}">
                <a16:creationId xmlns:a16="http://schemas.microsoft.com/office/drawing/2014/main" id="{BEA3F7BE-D073-3215-4E80-CAF39235435F}"/>
              </a:ext>
            </a:extLst>
          </p:cNvPr>
          <p:cNvSpPr txBox="1"/>
          <p:nvPr/>
        </p:nvSpPr>
        <p:spPr>
          <a:xfrm flipH="1">
            <a:off x="762922" y="6203312"/>
            <a:ext cx="110528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a:ln>
                  <a:noFill/>
                </a:ln>
                <a:solidFill>
                  <a:srgbClr val="0070C0"/>
                </a:solidFill>
                <a:effectLst/>
                <a:highlight>
                  <a:srgbClr val="FFFFE5"/>
                </a:highlight>
                <a:uLnTx/>
                <a:uFillTx/>
                <a:latin typeface="UD デジタル 教科書体 NK" panose="02020400000000000000" pitchFamily="18" charset="-128"/>
                <a:ea typeface="UD デジタル 教科書体 NK" panose="02020400000000000000" pitchFamily="18" charset="-128"/>
                <a:cs typeface="+mn-cs"/>
              </a:rPr>
              <a:t>語の「意味」 </a:t>
            </a:r>
            <a:r>
              <a:rPr kumimoji="1" lang="ja-JP" altLang="en-US" sz="3600" b="0" i="0" u="none" strike="noStrike" kern="1200" cap="none" spc="0" normalizeH="0" baseline="0" noProof="0">
                <a:ln>
                  <a:noFill/>
                </a:ln>
                <a:solidFill>
                  <a:srgbClr val="0070C0"/>
                </a:solidFill>
                <a:effectLst/>
                <a:highlight>
                  <a:srgbClr val="FFFFE5"/>
                </a:highligh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a:ln>
                  <a:noFill/>
                </a:ln>
                <a:solidFill>
                  <a:srgbClr val="0070C0"/>
                </a:solidFill>
                <a:effectLst/>
                <a:highlight>
                  <a:srgbClr val="FFFFE5"/>
                </a:highlight>
                <a:uLnTx/>
                <a:uFillTx/>
                <a:latin typeface="UD デジタル 教科書体 NK" panose="02020400000000000000" pitchFamily="18" charset="-128"/>
                <a:ea typeface="UD デジタル 教科書体 NK" panose="02020400000000000000" pitchFamily="18" charset="-128"/>
                <a:cs typeface="+mn-cs"/>
              </a:rPr>
              <a:t>「状況」「大切な情報」</a:t>
            </a:r>
            <a:r>
              <a:rPr kumimoji="1" lang="ja-JP" altLang="en-US" sz="2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など</a:t>
            </a:r>
            <a:endParaRPr kumimoji="1" lang="en-US" altLang="ja-JP" sz="2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Tree>
    <p:extLst>
      <p:ext uri="{BB962C8B-B14F-4D97-AF65-F5344CB8AC3E}">
        <p14:creationId xmlns:p14="http://schemas.microsoft.com/office/powerpoint/2010/main" val="1001339061"/>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fade">
                                      <p:cBhvr>
                                        <p:cTn id="27" dur="500"/>
                                        <p:tgtEl>
                                          <p:spTgt spid="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6" end="6"/>
                                            </p:txEl>
                                          </p:spTgt>
                                        </p:tgtEl>
                                        <p:attrNameLst>
                                          <p:attrName>style.visibility</p:attrName>
                                        </p:attrNameLst>
                                      </p:cBhvr>
                                      <p:to>
                                        <p:strVal val="visible"/>
                                      </p:to>
                                    </p:set>
                                    <p:animEffect transition="in" filter="fade">
                                      <p:cBhvr>
                                        <p:cTn id="32" dur="500"/>
                                        <p:tgtEl>
                                          <p:spTgt spid="1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C02D51AC-D588-9691-EAC6-285C6087126B}"/>
              </a:ext>
            </a:extLst>
          </p:cNvPr>
          <p:cNvSpPr txBox="1"/>
          <p:nvPr/>
        </p:nvSpPr>
        <p:spPr>
          <a:xfrm>
            <a:off x="4773049" y="2869269"/>
            <a:ext cx="26290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さいごまで</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言う</a:t>
            </a:r>
          </a:p>
        </p:txBody>
      </p:sp>
      <p:sp>
        <p:nvSpPr>
          <p:cNvPr id="2" name="テキスト ボックス 1">
            <a:extLst>
              <a:ext uri="{FF2B5EF4-FFF2-40B4-BE49-F238E27FC236}">
                <a16:creationId xmlns:a16="http://schemas.microsoft.com/office/drawing/2014/main" id="{647B1369-03F2-29D0-02DA-62C5B54EFBCF}"/>
              </a:ext>
            </a:extLst>
          </p:cNvPr>
          <p:cNvSpPr txBox="1"/>
          <p:nvPr/>
        </p:nvSpPr>
        <p:spPr>
          <a:xfrm>
            <a:off x="1110440" y="583954"/>
            <a:ext cx="10994572" cy="769441"/>
          </a:xfrm>
          <a:prstGeom prst="rect">
            <a:avLst/>
          </a:prstGeom>
          <a:noFill/>
          <a:ln w="57150">
            <a:noFill/>
          </a:ln>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「はさみの法則」</a:t>
            </a:r>
            <a:r>
              <a:rPr kumimoji="1" lang="en-US" altLang="ja-JP" sz="4400" b="1"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en-US" altLang="ja-JP" sz="4400" b="0"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x</a:t>
            </a:r>
            <a:r>
              <a:rPr kumimoji="1" lang="ja-JP" altLang="en-US" sz="4400" b="1"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「チャンスは３回」</a:t>
            </a:r>
            <a:endParaRPr kumimoji="1" lang="en-US" altLang="ja-JP" sz="4400" b="1"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4" name="テキスト ボックス 3">
            <a:extLst>
              <a:ext uri="{FF2B5EF4-FFF2-40B4-BE49-F238E27FC236}">
                <a16:creationId xmlns:a16="http://schemas.microsoft.com/office/drawing/2014/main" id="{8F99CDF8-C5D9-74B4-2F2B-87299022B140}"/>
              </a:ext>
            </a:extLst>
          </p:cNvPr>
          <p:cNvSpPr txBox="1"/>
          <p:nvPr/>
        </p:nvSpPr>
        <p:spPr>
          <a:xfrm>
            <a:off x="601579" y="3569502"/>
            <a:ext cx="11165877" cy="3108543"/>
          </a:xfrm>
          <a:prstGeom prst="rect">
            <a:avLst/>
          </a:prstGeom>
          <a:solidFill>
            <a:schemeClr val="bg1"/>
          </a:solidFill>
          <a:ln>
            <a:solidFill>
              <a:schemeClr val="tx1"/>
            </a:solidFill>
          </a:ln>
        </p:spPr>
        <p:txBody>
          <a:bodyPr wrap="square">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a:t>
            </a:r>
            <a:r>
              <a:rPr kumimoji="1" lang="ja-JP" altLang="en-US" sz="28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進め方</a:t>
            </a:r>
            <a:r>
              <a:rPr kumimoji="1" lang="en-US" altLang="ja-JP" sz="28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　① 別紙ワークシートの「指示カード」を切り離します。</a:t>
            </a:r>
            <a:endParaRPr kumimoji="1" lang="en-US" altLang="ja-JP" sz="28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　② 指示カードを</a:t>
            </a:r>
            <a:r>
              <a:rPr kumimoji="1" lang="en-US" altLang="ja-JP" sz="28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1</a:t>
            </a:r>
            <a:r>
              <a:rPr kumimoji="1" lang="ja-JP" altLang="en-US" sz="28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つ選び、そこに書かれている言葉について</a:t>
            </a:r>
            <a:endParaRPr kumimoji="1" lang="en-US" altLang="ja-JP" sz="28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　　「はさみの法則」を意識しながら、</a:t>
            </a:r>
            <a:r>
              <a:rPr kumimoji="1" lang="en-US" altLang="ja-JP" sz="28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3</a:t>
            </a:r>
            <a:r>
              <a:rPr kumimoji="1" lang="ja-JP" altLang="en-US" sz="28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文で説明してください。</a:t>
            </a:r>
            <a:endParaRPr kumimoji="1" lang="en-US" altLang="ja-JP" sz="28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　③ グループで、出題者と回答者に分かれて３ヒントクイズにし、</a:t>
            </a:r>
            <a:endParaRPr kumimoji="1" lang="en-US" altLang="ja-JP" sz="28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　　 説明が通じやすいか話し合うと効果的です。</a:t>
            </a:r>
            <a:endParaRPr kumimoji="1" lang="en-US" altLang="ja-JP" sz="28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　④ 職場の用語なども題材にして、さらに楽しく練習しましょう。 </a:t>
            </a:r>
            <a:endParaRPr kumimoji="1" lang="en-US" altLang="ja-JP" sz="28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p:txBody>
      </p:sp>
      <p:pic>
        <p:nvPicPr>
          <p:cNvPr id="9" name="図 8">
            <a:extLst>
              <a:ext uri="{FF2B5EF4-FFF2-40B4-BE49-F238E27FC236}">
                <a16:creationId xmlns:a16="http://schemas.microsoft.com/office/drawing/2014/main" id="{AC098EF3-3F04-BAEE-197F-B92B5798AA41}"/>
              </a:ext>
            </a:extLst>
          </p:cNvPr>
          <p:cNvPicPr>
            <a:picLocks noChangeAspect="1"/>
          </p:cNvPicPr>
          <p:nvPr/>
        </p:nvPicPr>
        <p:blipFill>
          <a:blip r:embed="rId3"/>
          <a:stretch>
            <a:fillRect/>
          </a:stretch>
        </p:blipFill>
        <p:spPr>
          <a:xfrm>
            <a:off x="2111877" y="1272646"/>
            <a:ext cx="7794269" cy="2196787"/>
          </a:xfrm>
          <a:prstGeom prst="rect">
            <a:avLst/>
          </a:prstGeom>
        </p:spPr>
      </p:pic>
      <p:sp>
        <p:nvSpPr>
          <p:cNvPr id="3" name="テキスト ボックス 2">
            <a:extLst>
              <a:ext uri="{FF2B5EF4-FFF2-40B4-BE49-F238E27FC236}">
                <a16:creationId xmlns:a16="http://schemas.microsoft.com/office/drawing/2014/main" id="{182E62D7-BFE6-480C-8F6E-A75816A1B952}"/>
              </a:ext>
            </a:extLst>
          </p:cNvPr>
          <p:cNvSpPr txBox="1"/>
          <p:nvPr/>
        </p:nvSpPr>
        <p:spPr>
          <a:xfrm>
            <a:off x="86988" y="7743"/>
            <a:ext cx="578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３．基本練習と「３文トレーニング」</a:t>
            </a:r>
          </a:p>
        </p:txBody>
      </p:sp>
      <p:sp>
        <p:nvSpPr>
          <p:cNvPr id="5" name="スライド番号プレースホルダー 5">
            <a:extLst>
              <a:ext uri="{FF2B5EF4-FFF2-40B4-BE49-F238E27FC236}">
                <a16:creationId xmlns:a16="http://schemas.microsoft.com/office/drawing/2014/main" id="{B7DB93E0-A3BD-EBD2-FB1D-EA4576670D67}"/>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400" b="0" i="0" u="none" strike="noStrike" kern="1200" cap="none" spc="0" normalizeH="0" baseline="0" noProof="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66756860"/>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コネクタ 12">
            <a:extLst>
              <a:ext uri="{FF2B5EF4-FFF2-40B4-BE49-F238E27FC236}">
                <a16:creationId xmlns:a16="http://schemas.microsoft.com/office/drawing/2014/main" id="{C66204D0-04D3-51B2-5BAC-CC1A31FC27D1}"/>
              </a:ext>
            </a:extLst>
          </p:cNvPr>
          <p:cNvCxnSpPr>
            <a:cxnSpLocks/>
          </p:cNvCxnSpPr>
          <p:nvPr/>
        </p:nvCxnSpPr>
        <p:spPr>
          <a:xfrm>
            <a:off x="632012" y="1258143"/>
            <a:ext cx="6289649" cy="0"/>
          </a:xfrm>
          <a:prstGeom prst="line">
            <a:avLst/>
          </a:prstGeom>
          <a:ln w="50800">
            <a:noFill/>
          </a:ln>
        </p:spPr>
        <p:style>
          <a:lnRef idx="1">
            <a:schemeClr val="accent1"/>
          </a:lnRef>
          <a:fillRef idx="0">
            <a:schemeClr val="accent1"/>
          </a:fillRef>
          <a:effectRef idx="0">
            <a:schemeClr val="accent1"/>
          </a:effectRef>
          <a:fontRef idx="minor">
            <a:schemeClr val="tx1"/>
          </a:fontRef>
        </p:style>
      </p:cxnSp>
      <p:grpSp>
        <p:nvGrpSpPr>
          <p:cNvPr id="4" name="グループ化 3">
            <a:extLst>
              <a:ext uri="{FF2B5EF4-FFF2-40B4-BE49-F238E27FC236}">
                <a16:creationId xmlns:a16="http://schemas.microsoft.com/office/drawing/2014/main" id="{A56FD479-090D-B567-1A6F-8D0668992D70}"/>
              </a:ext>
            </a:extLst>
          </p:cNvPr>
          <p:cNvGrpSpPr/>
          <p:nvPr/>
        </p:nvGrpSpPr>
        <p:grpSpPr>
          <a:xfrm>
            <a:off x="523155" y="1083902"/>
            <a:ext cx="8961775" cy="2178009"/>
            <a:chOff x="523155" y="1083902"/>
            <a:chExt cx="8961775" cy="2178009"/>
          </a:xfrm>
        </p:grpSpPr>
        <p:sp>
          <p:nvSpPr>
            <p:cNvPr id="3" name="テキスト ボックス 2">
              <a:extLst>
                <a:ext uri="{FF2B5EF4-FFF2-40B4-BE49-F238E27FC236}">
                  <a16:creationId xmlns:a16="http://schemas.microsoft.com/office/drawing/2014/main" id="{08312A16-5F1F-4817-5387-F99806CFB764}"/>
                </a:ext>
              </a:extLst>
            </p:cNvPr>
            <p:cNvSpPr txBox="1"/>
            <p:nvPr/>
          </p:nvSpPr>
          <p:spPr>
            <a:xfrm>
              <a:off x="3452346" y="1138253"/>
              <a:ext cx="6032584" cy="2123658"/>
            </a:xfrm>
            <a:prstGeom prst="rect">
              <a:avLst/>
            </a:prstGeom>
            <a:solidFill>
              <a:srgbClr val="FFE1E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4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① </a:t>
              </a:r>
              <a:r>
                <a:rPr kumimoji="1" lang="ja-JP" altLang="en-US" sz="4400" b="0" i="0" u="sng"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ご飯で作ります。</a:t>
              </a:r>
              <a:endParaRPr kumimoji="1" lang="en-US" altLang="ja-JP" sz="4400" b="0" i="0" u="sng"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4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② </a:t>
              </a:r>
              <a:r>
                <a:rPr kumimoji="1" lang="ja-JP" altLang="en-US" sz="4400" b="0" i="0" u="sng"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丸や三角の形です</a:t>
              </a:r>
              <a:r>
                <a:rPr kumimoji="1" lang="ja-JP" altLang="en-US" sz="44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a:t>
              </a:r>
              <a:endParaRPr kumimoji="1" lang="en-US" altLang="ja-JP" sz="44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4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③ </a:t>
              </a:r>
              <a:r>
                <a:rPr kumimoji="1" lang="ja-JP" altLang="en-US" sz="4400" b="0" i="0" u="sng"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手で食べます。　　　</a:t>
              </a:r>
              <a:endParaRPr kumimoji="1" lang="en-US" altLang="ja-JP" sz="4400" b="0" i="0" u="sng"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p:txBody>
        </p:sp>
        <p:sp>
          <p:nvSpPr>
            <p:cNvPr id="10" name="テキスト ボックス 9">
              <a:extLst>
                <a:ext uri="{FF2B5EF4-FFF2-40B4-BE49-F238E27FC236}">
                  <a16:creationId xmlns:a16="http://schemas.microsoft.com/office/drawing/2014/main" id="{1DCCEFC3-E887-3036-3389-48E97B144918}"/>
                </a:ext>
              </a:extLst>
            </p:cNvPr>
            <p:cNvSpPr txBox="1"/>
            <p:nvPr/>
          </p:nvSpPr>
          <p:spPr>
            <a:xfrm>
              <a:off x="1302620" y="1160797"/>
              <a:ext cx="1936747" cy="1200329"/>
            </a:xfrm>
            <a:prstGeom prst="rect">
              <a:avLst/>
            </a:prstGeom>
            <a:solidFill>
              <a:srgbClr val="FF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クイズ</a:t>
              </a:r>
              <a:endParaRPr kumimoji="1" lang="en-US" altLang="ja-JP" sz="44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として</a:t>
              </a:r>
              <a:endParaRPr kumimoji="1" lang="en-US" altLang="ja-JP" sz="28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p:txBody>
        </p:sp>
        <p:sp>
          <p:nvSpPr>
            <p:cNvPr id="5" name="テキスト ボックス 4">
              <a:extLst>
                <a:ext uri="{FF2B5EF4-FFF2-40B4-BE49-F238E27FC236}">
                  <a16:creationId xmlns:a16="http://schemas.microsoft.com/office/drawing/2014/main" id="{C511B026-305F-3D13-1F17-9638AC9AC730}"/>
                </a:ext>
              </a:extLst>
            </p:cNvPr>
            <p:cNvSpPr txBox="1"/>
            <p:nvPr/>
          </p:nvSpPr>
          <p:spPr>
            <a:xfrm>
              <a:off x="523155" y="1083902"/>
              <a:ext cx="887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例</a:t>
              </a:r>
            </a:p>
          </p:txBody>
        </p:sp>
      </p:grpSp>
      <p:sp>
        <p:nvSpPr>
          <p:cNvPr id="22" name="タイトル 1">
            <a:extLst>
              <a:ext uri="{FF2B5EF4-FFF2-40B4-BE49-F238E27FC236}">
                <a16:creationId xmlns:a16="http://schemas.microsoft.com/office/drawing/2014/main" id="{4E8AD9F2-F395-5EF8-29A3-F9261827919E}"/>
              </a:ext>
            </a:extLst>
          </p:cNvPr>
          <p:cNvSpPr txBox="1">
            <a:spLocks/>
          </p:cNvSpPr>
          <p:nvPr/>
        </p:nvSpPr>
        <p:spPr>
          <a:xfrm>
            <a:off x="523155" y="96231"/>
            <a:ext cx="10594480" cy="77946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 クイズをしながら、説明の仕方を楽しく学びましょう！</a:t>
            </a:r>
          </a:p>
        </p:txBody>
      </p:sp>
      <p:grpSp>
        <p:nvGrpSpPr>
          <p:cNvPr id="8" name="グループ化 7">
            <a:extLst>
              <a:ext uri="{FF2B5EF4-FFF2-40B4-BE49-F238E27FC236}">
                <a16:creationId xmlns:a16="http://schemas.microsoft.com/office/drawing/2014/main" id="{5C4E6459-A55B-F5BC-27EB-A527D0D96AD0}"/>
              </a:ext>
            </a:extLst>
          </p:cNvPr>
          <p:cNvGrpSpPr/>
          <p:nvPr/>
        </p:nvGrpSpPr>
        <p:grpSpPr>
          <a:xfrm>
            <a:off x="1282444" y="2935572"/>
            <a:ext cx="6313975" cy="3340224"/>
            <a:chOff x="1282444" y="2935572"/>
            <a:chExt cx="6313975" cy="3340224"/>
          </a:xfrm>
        </p:grpSpPr>
        <p:sp>
          <p:nvSpPr>
            <p:cNvPr id="2" name="テキスト ボックス 1">
              <a:extLst>
                <a:ext uri="{FF2B5EF4-FFF2-40B4-BE49-F238E27FC236}">
                  <a16:creationId xmlns:a16="http://schemas.microsoft.com/office/drawing/2014/main" id="{7D9FED0B-7F7B-F4D2-E20E-83943C761D5D}"/>
                </a:ext>
              </a:extLst>
            </p:cNvPr>
            <p:cNvSpPr txBox="1"/>
            <p:nvPr/>
          </p:nvSpPr>
          <p:spPr>
            <a:xfrm>
              <a:off x="4887211" y="5267796"/>
              <a:ext cx="2709208" cy="1008000"/>
            </a:xfrm>
            <a:prstGeom prst="rect">
              <a:avLst/>
            </a:prstGeom>
            <a:solidFill>
              <a:srgbClr val="FFE1E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おにぎり</a:t>
              </a:r>
              <a:endParaRPr kumimoji="1" lang="en-US" altLang="ja-JP" sz="44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p:txBody>
        </p:sp>
        <p:sp>
          <p:nvSpPr>
            <p:cNvPr id="7" name="下矢印 4">
              <a:extLst>
                <a:ext uri="{FF2B5EF4-FFF2-40B4-BE49-F238E27FC236}">
                  <a16:creationId xmlns:a16="http://schemas.microsoft.com/office/drawing/2014/main" id="{EA2BF463-BBA1-9360-062F-90E1BE16EA58}"/>
                </a:ext>
              </a:extLst>
            </p:cNvPr>
            <p:cNvSpPr/>
            <p:nvPr/>
          </p:nvSpPr>
          <p:spPr>
            <a:xfrm>
              <a:off x="1743628" y="2935572"/>
              <a:ext cx="892366" cy="1622048"/>
            </a:xfrm>
            <a:prstGeom prst="downArrow">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 name="テキスト ボックス 10">
              <a:extLst>
                <a:ext uri="{FF2B5EF4-FFF2-40B4-BE49-F238E27FC236}">
                  <a16:creationId xmlns:a16="http://schemas.microsoft.com/office/drawing/2014/main" id="{355CCE1C-6CBD-989E-A1D9-B709041A09A8}"/>
                </a:ext>
              </a:extLst>
            </p:cNvPr>
            <p:cNvSpPr txBox="1"/>
            <p:nvPr/>
          </p:nvSpPr>
          <p:spPr>
            <a:xfrm>
              <a:off x="1282444" y="5234329"/>
              <a:ext cx="1936747" cy="769441"/>
            </a:xfrm>
            <a:prstGeom prst="rect">
              <a:avLst/>
            </a:prstGeom>
            <a:solidFill>
              <a:srgbClr val="FF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回答</a:t>
              </a:r>
              <a:endParaRPr kumimoji="1" lang="en-US" altLang="ja-JP" sz="4000" b="0"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grpSp>
      <p:grpSp>
        <p:nvGrpSpPr>
          <p:cNvPr id="16" name="グループ化 15">
            <a:extLst>
              <a:ext uri="{FF2B5EF4-FFF2-40B4-BE49-F238E27FC236}">
                <a16:creationId xmlns:a16="http://schemas.microsoft.com/office/drawing/2014/main" id="{52791010-CEA0-1820-B113-ACFB737765AD}"/>
              </a:ext>
            </a:extLst>
          </p:cNvPr>
          <p:cNvGrpSpPr/>
          <p:nvPr/>
        </p:nvGrpSpPr>
        <p:grpSpPr>
          <a:xfrm>
            <a:off x="9703078" y="1132500"/>
            <a:ext cx="1936747" cy="3425121"/>
            <a:chOff x="9703078" y="1132500"/>
            <a:chExt cx="1936747" cy="3425121"/>
          </a:xfrm>
        </p:grpSpPr>
        <p:sp>
          <p:nvSpPr>
            <p:cNvPr id="19" name="下矢印 5">
              <a:extLst>
                <a:ext uri="{FF2B5EF4-FFF2-40B4-BE49-F238E27FC236}">
                  <a16:creationId xmlns:a16="http://schemas.microsoft.com/office/drawing/2014/main" id="{BFEA994A-B230-770E-C1BE-B0B30FC92EB8}"/>
                </a:ext>
              </a:extLst>
            </p:cNvPr>
            <p:cNvSpPr/>
            <p:nvPr/>
          </p:nvSpPr>
          <p:spPr>
            <a:xfrm rot="10800000">
              <a:off x="10225269" y="2935573"/>
              <a:ext cx="892366" cy="1622048"/>
            </a:xfrm>
            <a:prstGeom prst="downArrow">
              <a:avLst/>
            </a:prstGeom>
            <a:solidFill>
              <a:srgbClr val="D9E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highlight>
                  <a:srgbClr val="B4E6CD"/>
                </a:highlight>
                <a:uLnTx/>
                <a:uFillTx/>
                <a:latin typeface="Calibri"/>
                <a:ea typeface="ＭＳ Ｐゴシック" panose="020B0600070205080204" pitchFamily="50" charset="-128"/>
                <a:cs typeface="+mn-cs"/>
              </a:endParaRPr>
            </a:p>
          </p:txBody>
        </p:sp>
        <p:sp>
          <p:nvSpPr>
            <p:cNvPr id="12" name="テキスト ボックス 11">
              <a:extLst>
                <a:ext uri="{FF2B5EF4-FFF2-40B4-BE49-F238E27FC236}">
                  <a16:creationId xmlns:a16="http://schemas.microsoft.com/office/drawing/2014/main" id="{F1D702CE-5A8B-8785-C9DC-B87D2345D188}"/>
                </a:ext>
              </a:extLst>
            </p:cNvPr>
            <p:cNvSpPr txBox="1"/>
            <p:nvPr/>
          </p:nvSpPr>
          <p:spPr>
            <a:xfrm>
              <a:off x="9703078" y="1132500"/>
              <a:ext cx="1936747" cy="1138773"/>
            </a:xfrm>
            <a:prstGeom prst="rect">
              <a:avLst/>
            </a:prstGeom>
            <a:solidFill>
              <a:srgbClr val="D9EC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a:ln>
                    <a:noFill/>
                  </a:ln>
                  <a:solidFill>
                    <a:srgbClr val="C00000"/>
                  </a:solidFill>
                  <a:effectLst/>
                  <a:uLnTx/>
                  <a:uFillTx/>
                  <a:latin typeface="UD デジタル 教科書体 NK-B" panose="02020700000000000000" pitchFamily="18" charset="-128"/>
                  <a:ea typeface="UD デジタル 教科書体 NK-B" panose="02020700000000000000" pitchFamily="18" charset="-128"/>
                  <a:cs typeface="+mn-cs"/>
                </a:rPr>
                <a:t>説明</a:t>
              </a:r>
              <a:endParaRPr kumimoji="1" lang="en-US" altLang="ja-JP" sz="4000" b="0" i="0" u="none" strike="noStrike" kern="1200" cap="none" spc="0" normalizeH="0" baseline="0" noProof="0">
                <a:ln>
                  <a:noFill/>
                </a:ln>
                <a:solidFill>
                  <a:srgbClr val="C0000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として</a:t>
              </a:r>
              <a:endParaRPr kumimoji="1" lang="en-US" altLang="ja-JP" sz="2800" b="0" i="0" u="none" strike="noStrike" kern="1200" cap="none" spc="0" normalizeH="0" baseline="0" noProof="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endParaRPr>
            </a:p>
          </p:txBody>
        </p:sp>
      </p:grpSp>
      <p:grpSp>
        <p:nvGrpSpPr>
          <p:cNvPr id="9" name="グループ化 8">
            <a:extLst>
              <a:ext uri="{FF2B5EF4-FFF2-40B4-BE49-F238E27FC236}">
                <a16:creationId xmlns:a16="http://schemas.microsoft.com/office/drawing/2014/main" id="{69D888CE-0528-F557-CAA4-DD837ECC3140}"/>
              </a:ext>
            </a:extLst>
          </p:cNvPr>
          <p:cNvGrpSpPr/>
          <p:nvPr/>
        </p:nvGrpSpPr>
        <p:grpSpPr>
          <a:xfrm>
            <a:off x="6776563" y="5234329"/>
            <a:ext cx="4863261" cy="1646604"/>
            <a:chOff x="6776563" y="5234329"/>
            <a:chExt cx="4863261" cy="1646604"/>
          </a:xfrm>
        </p:grpSpPr>
        <p:sp>
          <p:nvSpPr>
            <p:cNvPr id="18" name="テキスト ボックス 17">
              <a:extLst>
                <a:ext uri="{FF2B5EF4-FFF2-40B4-BE49-F238E27FC236}">
                  <a16:creationId xmlns:a16="http://schemas.microsoft.com/office/drawing/2014/main" id="{0C551449-6B48-87DE-4EDE-1CEF5A87AECC}"/>
                </a:ext>
              </a:extLst>
            </p:cNvPr>
            <p:cNvSpPr txBox="1"/>
            <p:nvPr/>
          </p:nvSpPr>
          <p:spPr>
            <a:xfrm>
              <a:off x="6776563" y="6296158"/>
              <a:ext cx="3000806"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srgbClr val="C00000"/>
                  </a:solidFill>
                  <a:effectLst/>
                  <a:uLnTx/>
                  <a:uFillTx/>
                  <a:latin typeface="UD デジタル 教科書体 NP-B" panose="02020700000000000000" pitchFamily="18" charset="-128"/>
                  <a:ea typeface="UD デジタル 教科書体 NP-B" panose="02020700000000000000" pitchFamily="18" charset="-128"/>
                  <a:cs typeface="+mn-cs"/>
                </a:rPr>
                <a:t>は何ですか？</a:t>
              </a:r>
            </a:p>
          </p:txBody>
        </p:sp>
        <p:sp>
          <p:nvSpPr>
            <p:cNvPr id="14" name="テキスト ボックス 13">
              <a:extLst>
                <a:ext uri="{FF2B5EF4-FFF2-40B4-BE49-F238E27FC236}">
                  <a16:creationId xmlns:a16="http://schemas.microsoft.com/office/drawing/2014/main" id="{0C280F07-C5C6-AEA8-D3FE-0963DBDBD978}"/>
                </a:ext>
              </a:extLst>
            </p:cNvPr>
            <p:cNvSpPr txBox="1"/>
            <p:nvPr/>
          </p:nvSpPr>
          <p:spPr>
            <a:xfrm>
              <a:off x="9703077" y="5234329"/>
              <a:ext cx="1936747" cy="1138773"/>
            </a:xfrm>
            <a:prstGeom prst="rect">
              <a:avLst/>
            </a:prstGeom>
            <a:solidFill>
              <a:srgbClr val="D9EC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外国人の</a:t>
              </a:r>
              <a:r>
                <a:rPr kumimoji="1" lang="ja-JP" altLang="en-US" sz="4000" b="0" i="0" u="none" strike="noStrike" kern="1200" cap="none" spc="0" normalizeH="0" baseline="0" noProof="0">
                  <a:ln>
                    <a:noFill/>
                  </a:ln>
                  <a:solidFill>
                    <a:srgbClr val="C00000"/>
                  </a:solidFill>
                  <a:effectLst/>
                  <a:uLnTx/>
                  <a:uFillTx/>
                  <a:latin typeface="UD デジタル 教科書体 NK-B" panose="02020700000000000000" pitchFamily="18" charset="-128"/>
                  <a:ea typeface="UD デジタル 教科書体 NK-B" panose="02020700000000000000" pitchFamily="18" charset="-128"/>
                  <a:cs typeface="+mn-cs"/>
                </a:rPr>
                <a:t>質問</a:t>
              </a:r>
              <a:endParaRPr kumimoji="1" lang="en-US" altLang="ja-JP" sz="4000" b="0" i="0" u="none" strike="noStrike" kern="1200" cap="none" spc="0" normalizeH="0" baseline="0" noProof="0">
                <a:ln>
                  <a:noFill/>
                </a:ln>
                <a:solidFill>
                  <a:srgbClr val="C0000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grpSp>
      <p:sp>
        <p:nvSpPr>
          <p:cNvPr id="15" name="テキスト ボックス 14">
            <a:extLst>
              <a:ext uri="{FF2B5EF4-FFF2-40B4-BE49-F238E27FC236}">
                <a16:creationId xmlns:a16="http://schemas.microsoft.com/office/drawing/2014/main" id="{63FAEC44-F31F-6BC6-B04F-C61C31C79C21}"/>
              </a:ext>
            </a:extLst>
          </p:cNvPr>
          <p:cNvSpPr txBox="1"/>
          <p:nvPr/>
        </p:nvSpPr>
        <p:spPr>
          <a:xfrm>
            <a:off x="2250817" y="6096494"/>
            <a:ext cx="27908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練習では別紙ワーク ↗</a:t>
            </a:r>
            <a:endParaRPr kumimoji="1" lang="en-US" altLang="ja-JP" sz="20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シートの指示カードで</a:t>
            </a:r>
          </a:p>
        </p:txBody>
      </p:sp>
      <p:pic>
        <p:nvPicPr>
          <p:cNvPr id="17" name="図 16" descr="The image depicts a group of people, likely a team or class, gathered around a table with various individuals pointing to different parts of the table or objects, and one person asking a question about onigiri (sushi rice balls).&#10;&#10;AI 生成コンテンツは誤りを含む可能性があります。">
            <a:extLst>
              <a:ext uri="{FF2B5EF4-FFF2-40B4-BE49-F238E27FC236}">
                <a16:creationId xmlns:a16="http://schemas.microsoft.com/office/drawing/2014/main" id="{6856FC7E-7D46-F58D-D5A6-571E88FECB61}"/>
              </a:ext>
            </a:extLst>
          </p:cNvPr>
          <p:cNvPicPr>
            <a:picLocks noChangeAspect="1"/>
          </p:cNvPicPr>
          <p:nvPr/>
        </p:nvPicPr>
        <p:blipFill>
          <a:blip r:embed="rId3"/>
          <a:srcRect b="8230"/>
          <a:stretch>
            <a:fillRect/>
          </a:stretch>
        </p:blipFill>
        <p:spPr>
          <a:xfrm>
            <a:off x="5218582" y="3310615"/>
            <a:ext cx="3115961" cy="1906358"/>
          </a:xfrm>
          <a:prstGeom prst="rect">
            <a:avLst/>
          </a:prstGeom>
        </p:spPr>
      </p:pic>
      <p:sp>
        <p:nvSpPr>
          <p:cNvPr id="20" name="スライド番号プレースホルダー 5">
            <a:extLst>
              <a:ext uri="{FF2B5EF4-FFF2-40B4-BE49-F238E27FC236}">
                <a16:creationId xmlns:a16="http://schemas.microsoft.com/office/drawing/2014/main" id="{4BB13F1F-705B-A62F-8824-90FEC587C44B}"/>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400" b="0" i="0" u="none" strike="noStrike" kern="1200" cap="none" spc="0" normalizeH="0" baseline="0" noProof="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66085545"/>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6F8F14F-9377-7E90-4233-74CB5439637B}"/>
              </a:ext>
            </a:extLst>
          </p:cNvPr>
          <p:cNvSpPr txBox="1"/>
          <p:nvPr/>
        </p:nvSpPr>
        <p:spPr>
          <a:xfrm>
            <a:off x="186117" y="79991"/>
            <a:ext cx="52567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３文トレーニング用　ワークシート</a:t>
            </a:r>
          </a:p>
        </p:txBody>
      </p:sp>
      <p:sp>
        <p:nvSpPr>
          <p:cNvPr id="4" name="テキスト ボックス 3">
            <a:extLst>
              <a:ext uri="{FF2B5EF4-FFF2-40B4-BE49-F238E27FC236}">
                <a16:creationId xmlns:a16="http://schemas.microsoft.com/office/drawing/2014/main" id="{47EA6B1E-43AE-D880-D58A-EA9998D78A66}"/>
              </a:ext>
            </a:extLst>
          </p:cNvPr>
          <p:cNvSpPr txBox="1"/>
          <p:nvPr/>
        </p:nvSpPr>
        <p:spPr>
          <a:xfrm>
            <a:off x="6124322" y="95755"/>
            <a:ext cx="48875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＊切り離してご利用ください。</a:t>
            </a:r>
          </a:p>
        </p:txBody>
      </p:sp>
      <p:grpSp>
        <p:nvGrpSpPr>
          <p:cNvPr id="8" name="グループ化 7">
            <a:extLst>
              <a:ext uri="{FF2B5EF4-FFF2-40B4-BE49-F238E27FC236}">
                <a16:creationId xmlns:a16="http://schemas.microsoft.com/office/drawing/2014/main" id="{BF4607BD-5B0B-238C-9B7A-9EFC02B108D0}"/>
              </a:ext>
            </a:extLst>
          </p:cNvPr>
          <p:cNvGrpSpPr/>
          <p:nvPr/>
        </p:nvGrpSpPr>
        <p:grpSpPr>
          <a:xfrm>
            <a:off x="186118" y="1008809"/>
            <a:ext cx="11846739" cy="1596632"/>
            <a:chOff x="186118" y="1008809"/>
            <a:chExt cx="11846739" cy="1596632"/>
          </a:xfrm>
        </p:grpSpPr>
        <p:sp>
          <p:nvSpPr>
            <p:cNvPr id="5" name="テキスト ボックス 4">
              <a:extLst>
                <a:ext uri="{FF2B5EF4-FFF2-40B4-BE49-F238E27FC236}">
                  <a16:creationId xmlns:a16="http://schemas.microsoft.com/office/drawing/2014/main" id="{4788E850-AD54-A782-B4EF-8E7107D084F0}"/>
                </a:ext>
              </a:extLst>
            </p:cNvPr>
            <p:cNvSpPr txBox="1"/>
            <p:nvPr/>
          </p:nvSpPr>
          <p:spPr>
            <a:xfrm>
              <a:off x="186118" y="1035781"/>
              <a:ext cx="3838322" cy="1569660"/>
            </a:xfrm>
            <a:prstGeom prst="rect">
              <a:avLst/>
            </a:prstGeom>
            <a:noFill/>
            <a:ln>
              <a:solidFill>
                <a:schemeClr val="tx1"/>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6" name="テキスト ボックス 5">
              <a:extLst>
                <a:ext uri="{FF2B5EF4-FFF2-40B4-BE49-F238E27FC236}">
                  <a16:creationId xmlns:a16="http://schemas.microsoft.com/office/drawing/2014/main" id="{586EE6DD-2CEB-3A91-0E86-8E3C778373F3}"/>
                </a:ext>
              </a:extLst>
            </p:cNvPr>
            <p:cNvSpPr txBox="1"/>
            <p:nvPr/>
          </p:nvSpPr>
          <p:spPr>
            <a:xfrm>
              <a:off x="4182234" y="1018249"/>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7" name="テキスト ボックス 6">
              <a:extLst>
                <a:ext uri="{FF2B5EF4-FFF2-40B4-BE49-F238E27FC236}">
                  <a16:creationId xmlns:a16="http://schemas.microsoft.com/office/drawing/2014/main" id="{06B79C84-2723-E05F-E52E-C98B8AE9E779}"/>
                </a:ext>
              </a:extLst>
            </p:cNvPr>
            <p:cNvSpPr txBox="1"/>
            <p:nvPr/>
          </p:nvSpPr>
          <p:spPr>
            <a:xfrm>
              <a:off x="8194535" y="1008809"/>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grpSp>
      <p:grpSp>
        <p:nvGrpSpPr>
          <p:cNvPr id="9" name="グループ化 8">
            <a:extLst>
              <a:ext uri="{FF2B5EF4-FFF2-40B4-BE49-F238E27FC236}">
                <a16:creationId xmlns:a16="http://schemas.microsoft.com/office/drawing/2014/main" id="{53BCBB32-7A3F-7850-F832-13A48BFF2590}"/>
              </a:ext>
            </a:extLst>
          </p:cNvPr>
          <p:cNvGrpSpPr/>
          <p:nvPr/>
        </p:nvGrpSpPr>
        <p:grpSpPr>
          <a:xfrm>
            <a:off x="209045" y="2828169"/>
            <a:ext cx="11846739" cy="1596632"/>
            <a:chOff x="186118" y="1008809"/>
            <a:chExt cx="11846739" cy="1596632"/>
          </a:xfrm>
        </p:grpSpPr>
        <p:sp>
          <p:nvSpPr>
            <p:cNvPr id="10" name="テキスト ボックス 9">
              <a:extLst>
                <a:ext uri="{FF2B5EF4-FFF2-40B4-BE49-F238E27FC236}">
                  <a16:creationId xmlns:a16="http://schemas.microsoft.com/office/drawing/2014/main" id="{E3CFEEEA-D7AF-C149-0E2E-5D0D31E3B1AE}"/>
                </a:ext>
              </a:extLst>
            </p:cNvPr>
            <p:cNvSpPr txBox="1"/>
            <p:nvPr/>
          </p:nvSpPr>
          <p:spPr>
            <a:xfrm>
              <a:off x="186118" y="1035781"/>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11" name="テキスト ボックス 10">
              <a:extLst>
                <a:ext uri="{FF2B5EF4-FFF2-40B4-BE49-F238E27FC236}">
                  <a16:creationId xmlns:a16="http://schemas.microsoft.com/office/drawing/2014/main" id="{9B468C2A-E304-22A8-E557-5C992DA1B6D4}"/>
                </a:ext>
              </a:extLst>
            </p:cNvPr>
            <p:cNvSpPr txBox="1"/>
            <p:nvPr/>
          </p:nvSpPr>
          <p:spPr>
            <a:xfrm>
              <a:off x="4182234" y="1018249"/>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12" name="テキスト ボックス 11">
              <a:extLst>
                <a:ext uri="{FF2B5EF4-FFF2-40B4-BE49-F238E27FC236}">
                  <a16:creationId xmlns:a16="http://schemas.microsoft.com/office/drawing/2014/main" id="{75A3D5A6-E750-E500-A560-2CD1B427BF95}"/>
                </a:ext>
              </a:extLst>
            </p:cNvPr>
            <p:cNvSpPr txBox="1"/>
            <p:nvPr/>
          </p:nvSpPr>
          <p:spPr>
            <a:xfrm>
              <a:off x="8194535" y="1008809"/>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grpSp>
      <p:grpSp>
        <p:nvGrpSpPr>
          <p:cNvPr id="13" name="グループ化 12">
            <a:extLst>
              <a:ext uri="{FF2B5EF4-FFF2-40B4-BE49-F238E27FC236}">
                <a16:creationId xmlns:a16="http://schemas.microsoft.com/office/drawing/2014/main" id="{5CAC37E5-5A68-9498-F5DB-E1901EB6DAF5}"/>
              </a:ext>
            </a:extLst>
          </p:cNvPr>
          <p:cNvGrpSpPr/>
          <p:nvPr/>
        </p:nvGrpSpPr>
        <p:grpSpPr>
          <a:xfrm>
            <a:off x="225230" y="4689337"/>
            <a:ext cx="11846739" cy="1596632"/>
            <a:chOff x="186118" y="1008809"/>
            <a:chExt cx="11846739" cy="1596632"/>
          </a:xfrm>
        </p:grpSpPr>
        <p:sp>
          <p:nvSpPr>
            <p:cNvPr id="14" name="テキスト ボックス 13">
              <a:extLst>
                <a:ext uri="{FF2B5EF4-FFF2-40B4-BE49-F238E27FC236}">
                  <a16:creationId xmlns:a16="http://schemas.microsoft.com/office/drawing/2014/main" id="{5B54F882-A6C6-3049-AE47-ADD4CBDFC3AE}"/>
                </a:ext>
              </a:extLst>
            </p:cNvPr>
            <p:cNvSpPr txBox="1"/>
            <p:nvPr/>
          </p:nvSpPr>
          <p:spPr>
            <a:xfrm>
              <a:off x="186118" y="1035781"/>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15" name="テキスト ボックス 14">
              <a:extLst>
                <a:ext uri="{FF2B5EF4-FFF2-40B4-BE49-F238E27FC236}">
                  <a16:creationId xmlns:a16="http://schemas.microsoft.com/office/drawing/2014/main" id="{C72FCFD7-36C1-0E8C-4FC4-6BEF5D1B79F1}"/>
                </a:ext>
              </a:extLst>
            </p:cNvPr>
            <p:cNvSpPr txBox="1"/>
            <p:nvPr/>
          </p:nvSpPr>
          <p:spPr>
            <a:xfrm>
              <a:off x="4182234" y="1018249"/>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16" name="テキスト ボックス 15">
              <a:extLst>
                <a:ext uri="{FF2B5EF4-FFF2-40B4-BE49-F238E27FC236}">
                  <a16:creationId xmlns:a16="http://schemas.microsoft.com/office/drawing/2014/main" id="{04399FDE-48CE-2523-5432-39B66594A84B}"/>
                </a:ext>
              </a:extLst>
            </p:cNvPr>
            <p:cNvSpPr txBox="1"/>
            <p:nvPr/>
          </p:nvSpPr>
          <p:spPr>
            <a:xfrm>
              <a:off x="8194535" y="1008809"/>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grpSp>
      <p:sp>
        <p:nvSpPr>
          <p:cNvPr id="17" name="テキスト ボックス 16">
            <a:extLst>
              <a:ext uri="{FF2B5EF4-FFF2-40B4-BE49-F238E27FC236}">
                <a16:creationId xmlns:a16="http://schemas.microsoft.com/office/drawing/2014/main" id="{E1C845AA-8CDA-7AA6-F6F5-6C2F4870ABB6}"/>
              </a:ext>
            </a:extLst>
          </p:cNvPr>
          <p:cNvSpPr txBox="1"/>
          <p:nvPr/>
        </p:nvSpPr>
        <p:spPr>
          <a:xfrm>
            <a:off x="281703" y="1464116"/>
            <a:ext cx="364715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アレルゲン</a:t>
            </a:r>
          </a:p>
        </p:txBody>
      </p:sp>
      <p:sp>
        <p:nvSpPr>
          <p:cNvPr id="18" name="テキスト ボックス 17">
            <a:extLst>
              <a:ext uri="{FF2B5EF4-FFF2-40B4-BE49-F238E27FC236}">
                <a16:creationId xmlns:a16="http://schemas.microsoft.com/office/drawing/2014/main" id="{8F52F8AF-4CFC-D04C-1CAF-F45517A000C2}"/>
              </a:ext>
            </a:extLst>
          </p:cNvPr>
          <p:cNvSpPr txBox="1"/>
          <p:nvPr/>
        </p:nvSpPr>
        <p:spPr>
          <a:xfrm>
            <a:off x="4607838" y="1464116"/>
            <a:ext cx="295465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5400">
                <a:solidFill>
                  <a:prstClr val="black"/>
                </a:solidFill>
                <a:latin typeface="UD デジタル 教科書体 N-B" panose="02020700000000000000" pitchFamily="17" charset="-128"/>
                <a:ea typeface="UD デジタル 教科書体 N-B" panose="02020700000000000000" pitchFamily="17" charset="-128"/>
              </a:rPr>
              <a:t>お薬手帳</a:t>
            </a:r>
            <a:endParaRPr kumimoji="1" lang="ja-JP" altLang="en-US" sz="54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20" name="テキスト ボックス 19">
            <a:extLst>
              <a:ext uri="{FF2B5EF4-FFF2-40B4-BE49-F238E27FC236}">
                <a16:creationId xmlns:a16="http://schemas.microsoft.com/office/drawing/2014/main" id="{CC550C1A-4F04-3DE0-82F3-D4D7626B6725}"/>
              </a:ext>
            </a:extLst>
          </p:cNvPr>
          <p:cNvSpPr txBox="1"/>
          <p:nvPr/>
        </p:nvSpPr>
        <p:spPr>
          <a:xfrm>
            <a:off x="8328296" y="1105157"/>
            <a:ext cx="370456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4800">
                <a:solidFill>
                  <a:prstClr val="black"/>
                </a:solidFill>
                <a:latin typeface="UD デジタル 教科書体 N-B" panose="02020700000000000000" pitchFamily="17" charset="-128"/>
                <a:ea typeface="UD デジタル 教科書体 N-B" panose="02020700000000000000" pitchFamily="17" charset="-128"/>
              </a:rPr>
              <a:t>レントゲン</a:t>
            </a:r>
            <a:endParaRPr lang="en-US" altLang="ja-JP" sz="4800">
              <a:solidFill>
                <a:prstClr val="black"/>
              </a:solidFill>
              <a:latin typeface="UD デジタル 教科書体 N-B" panose="02020700000000000000" pitchFamily="17" charset="-128"/>
              <a:ea typeface="UD デジタル 教科書体 N-B" panose="02020700000000000000" pitchFamily="17"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4800">
                <a:solidFill>
                  <a:prstClr val="black"/>
                </a:solidFill>
                <a:latin typeface="UD デジタル 教科書体 N-B" panose="02020700000000000000" pitchFamily="17" charset="-128"/>
                <a:ea typeface="UD デジタル 教科書体 N-B" panose="02020700000000000000" pitchFamily="17" charset="-128"/>
              </a:rPr>
              <a:t>検査</a:t>
            </a:r>
            <a:endParaRPr kumimoji="1" lang="ja-JP" altLang="en-US" sz="48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25" name="テキスト ボックス 24">
            <a:extLst>
              <a:ext uri="{FF2B5EF4-FFF2-40B4-BE49-F238E27FC236}">
                <a16:creationId xmlns:a16="http://schemas.microsoft.com/office/drawing/2014/main" id="{7DDB9634-B34D-062F-A88C-C0ED139B842A}"/>
              </a:ext>
            </a:extLst>
          </p:cNvPr>
          <p:cNvSpPr txBox="1"/>
          <p:nvPr/>
        </p:nvSpPr>
        <p:spPr>
          <a:xfrm>
            <a:off x="8915400" y="3219997"/>
            <a:ext cx="280541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5400">
                <a:solidFill>
                  <a:prstClr val="black"/>
                </a:solidFill>
                <a:latin typeface="UD デジタル 教科書体 N-B" panose="02020700000000000000" pitchFamily="17" charset="-128"/>
                <a:ea typeface="UD デジタル 教科書体 N-B" panose="02020700000000000000" pitchFamily="17" charset="-128"/>
              </a:rPr>
              <a:t>問診表</a:t>
            </a:r>
            <a:endParaRPr kumimoji="1" lang="ja-JP" altLang="en-US" sz="54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26" name="テキスト ボックス 25">
            <a:extLst>
              <a:ext uri="{FF2B5EF4-FFF2-40B4-BE49-F238E27FC236}">
                <a16:creationId xmlns:a16="http://schemas.microsoft.com/office/drawing/2014/main" id="{7984935F-EF21-B005-D40C-59DA6C416326}"/>
              </a:ext>
            </a:extLst>
          </p:cNvPr>
          <p:cNvSpPr txBox="1"/>
          <p:nvPr/>
        </p:nvSpPr>
        <p:spPr>
          <a:xfrm>
            <a:off x="909005" y="3237891"/>
            <a:ext cx="239254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紹介状</a:t>
            </a:r>
          </a:p>
        </p:txBody>
      </p:sp>
      <p:sp>
        <p:nvSpPr>
          <p:cNvPr id="21" name="テキスト ボックス 20">
            <a:extLst>
              <a:ext uri="{FF2B5EF4-FFF2-40B4-BE49-F238E27FC236}">
                <a16:creationId xmlns:a16="http://schemas.microsoft.com/office/drawing/2014/main" id="{DD7F4806-B62E-01E0-9FB6-DCD10949ED22}"/>
              </a:ext>
            </a:extLst>
          </p:cNvPr>
          <p:cNvSpPr txBox="1"/>
          <p:nvPr/>
        </p:nvSpPr>
        <p:spPr>
          <a:xfrm>
            <a:off x="4876800" y="3269197"/>
            <a:ext cx="268569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5400">
                <a:solidFill>
                  <a:prstClr val="black"/>
                </a:solidFill>
                <a:latin typeface="UD デジタル 教科書体 N-B" panose="02020700000000000000" pitchFamily="17" charset="-128"/>
                <a:ea typeface="UD デジタル 教科書体 N-B" panose="02020700000000000000" pitchFamily="17" charset="-128"/>
              </a:rPr>
              <a:t>浮腫み</a:t>
            </a:r>
            <a:endParaRPr kumimoji="1" lang="ja-JP" altLang="en-US" sz="54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27" name="テキスト ボックス 26">
            <a:extLst>
              <a:ext uri="{FF2B5EF4-FFF2-40B4-BE49-F238E27FC236}">
                <a16:creationId xmlns:a16="http://schemas.microsoft.com/office/drawing/2014/main" id="{4D137F37-AFD5-3CA6-AF5E-5B84368FEB98}"/>
              </a:ext>
            </a:extLst>
          </p:cNvPr>
          <p:cNvSpPr txBox="1"/>
          <p:nvPr/>
        </p:nvSpPr>
        <p:spPr>
          <a:xfrm>
            <a:off x="487547" y="5068444"/>
            <a:ext cx="27432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 </a:t>
            </a:r>
            <a:r>
              <a:rPr lang="ja-JP" altLang="en-US" sz="5400">
                <a:solidFill>
                  <a:prstClr val="black"/>
                </a:solidFill>
                <a:latin typeface="UD デジタル 教科書体 N-B" panose="02020700000000000000" pitchFamily="17" charset="-128"/>
                <a:ea typeface="UD デジタル 教科書体 N-B" panose="02020700000000000000" pitchFamily="17" charset="-128"/>
              </a:rPr>
              <a:t>既往症</a:t>
            </a:r>
            <a:endParaRPr kumimoji="1" lang="ja-JP" altLang="en-US" sz="54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29" name="テキスト ボックス 28">
            <a:extLst>
              <a:ext uri="{FF2B5EF4-FFF2-40B4-BE49-F238E27FC236}">
                <a16:creationId xmlns:a16="http://schemas.microsoft.com/office/drawing/2014/main" id="{18F729AD-E09A-23E9-F758-95D36F0B2879}"/>
              </a:ext>
            </a:extLst>
          </p:cNvPr>
          <p:cNvSpPr txBox="1"/>
          <p:nvPr/>
        </p:nvSpPr>
        <p:spPr>
          <a:xfrm>
            <a:off x="8700941" y="5084720"/>
            <a:ext cx="317005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付き添い</a:t>
            </a:r>
          </a:p>
        </p:txBody>
      </p:sp>
      <p:sp>
        <p:nvSpPr>
          <p:cNvPr id="19" name="スライド番号プレースホルダー 5">
            <a:extLst>
              <a:ext uri="{FF2B5EF4-FFF2-40B4-BE49-F238E27FC236}">
                <a16:creationId xmlns:a16="http://schemas.microsoft.com/office/drawing/2014/main" id="{12C0FD5E-14F5-FF13-6942-D61AF193F13D}"/>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400" b="0" i="0" u="none" strike="noStrike" kern="1200" cap="none" spc="0" normalizeH="0" baseline="0" noProof="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D3E848A4-10BC-CA1F-5394-98F4CB43733F}"/>
              </a:ext>
            </a:extLst>
          </p:cNvPr>
          <p:cNvSpPr txBox="1"/>
          <p:nvPr/>
        </p:nvSpPr>
        <p:spPr>
          <a:xfrm>
            <a:off x="3928855" y="5114611"/>
            <a:ext cx="42656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 </a:t>
            </a:r>
            <a:r>
              <a:rPr lang="ja-JP" altLang="en-US" sz="4800">
                <a:solidFill>
                  <a:prstClr val="black"/>
                </a:solidFill>
                <a:latin typeface="UD デジタル 教科書体 N-B" panose="02020700000000000000" pitchFamily="17" charset="-128"/>
                <a:ea typeface="UD デジタル 教科書体 N-B" panose="02020700000000000000" pitchFamily="17" charset="-128"/>
              </a:rPr>
              <a:t>かかりつけ医</a:t>
            </a:r>
            <a:endParaRPr kumimoji="1" lang="ja-JP" altLang="en-US" sz="48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Tree>
    <p:extLst>
      <p:ext uri="{BB962C8B-B14F-4D97-AF65-F5344CB8AC3E}">
        <p14:creationId xmlns:p14="http://schemas.microsoft.com/office/powerpoint/2010/main" val="914047287"/>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EB2E9-C754-78EB-3CAC-8C3A63E37A5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D1B38E4-BF69-02E9-42CD-CBC20CD775A9}"/>
              </a:ext>
            </a:extLst>
          </p:cNvPr>
          <p:cNvSpPr>
            <a:spLocks noGrp="1"/>
          </p:cNvSpPr>
          <p:nvPr>
            <p:ph type="title"/>
          </p:nvPr>
        </p:nvSpPr>
        <p:spPr>
          <a:xfrm>
            <a:off x="1840524" y="2198714"/>
            <a:ext cx="7847762" cy="1325562"/>
          </a:xfrm>
        </p:spPr>
        <p:txBody>
          <a:bodyPr>
            <a:normAutofit/>
          </a:bodyPr>
          <a:lstStyle/>
          <a:p>
            <a:r>
              <a:rPr lang="ja-JP" altLang="en-US" sz="6600" b="1">
                <a:latin typeface="UD デジタル 教科書体 NK-B" panose="02020700000000000000" pitchFamily="18" charset="-128"/>
                <a:ea typeface="UD デジタル 教科書体 NK-B" panose="02020700000000000000" pitchFamily="18" charset="-128"/>
              </a:rPr>
              <a:t>４</a:t>
            </a:r>
            <a:r>
              <a:rPr kumimoji="1" lang="en-US" altLang="ja-JP" sz="6600" b="1">
                <a:latin typeface="UD デジタル 教科書体 NK-B" panose="02020700000000000000" pitchFamily="18" charset="-128"/>
                <a:ea typeface="UD デジタル 教科書体 NK-B" panose="02020700000000000000" pitchFamily="18" charset="-128"/>
              </a:rPr>
              <a:t>.</a:t>
            </a:r>
            <a:r>
              <a:rPr kumimoji="1" lang="en-US" altLang="ja-JP" sz="6600">
                <a:latin typeface="UD デジタル 教科書体 NK-B" panose="02020700000000000000" pitchFamily="18" charset="-128"/>
                <a:ea typeface="UD デジタル 教科書体 NK-B" panose="02020700000000000000" pitchFamily="18" charset="-128"/>
              </a:rPr>
              <a:t> </a:t>
            </a:r>
            <a:r>
              <a:rPr kumimoji="1" lang="ja-JP" altLang="en-US" sz="6600">
                <a:latin typeface="UD デジタル 教科書体 NK-B" panose="02020700000000000000" pitchFamily="18" charset="-128"/>
                <a:ea typeface="UD デジタル 教科書体 NK-B" panose="02020700000000000000" pitchFamily="18" charset="-128"/>
              </a:rPr>
              <a:t>「やさしい気持ち」</a:t>
            </a:r>
            <a:endParaRPr kumimoji="1" lang="ja-JP" altLang="en-US" sz="4000">
              <a:latin typeface="UD デジタル 教科書体 NK-B" panose="02020700000000000000" pitchFamily="18" charset="-128"/>
              <a:ea typeface="UD デジタル 教科書体 NK-B" panose="02020700000000000000" pitchFamily="18" charset="-128"/>
            </a:endParaRPr>
          </a:p>
        </p:txBody>
      </p:sp>
      <p:cxnSp>
        <p:nvCxnSpPr>
          <p:cNvPr id="5" name="直線コネクタ 4">
            <a:extLst>
              <a:ext uri="{FF2B5EF4-FFF2-40B4-BE49-F238E27FC236}">
                <a16:creationId xmlns:a16="http://schemas.microsoft.com/office/drawing/2014/main" id="{5F3B0B20-C082-680D-7A2D-584435CFABFB}"/>
              </a:ext>
            </a:extLst>
          </p:cNvPr>
          <p:cNvCxnSpPr>
            <a:cxnSpLocks/>
          </p:cNvCxnSpPr>
          <p:nvPr/>
        </p:nvCxnSpPr>
        <p:spPr>
          <a:xfrm>
            <a:off x="3189515" y="3415419"/>
            <a:ext cx="6226628"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5">
            <a:extLst>
              <a:ext uri="{FF2B5EF4-FFF2-40B4-BE49-F238E27FC236}">
                <a16:creationId xmlns:a16="http://schemas.microsoft.com/office/drawing/2014/main" id="{1312E737-C620-1119-62B0-45ABB03CE157}"/>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400" b="0" i="0" u="none" strike="noStrike" kern="1200" cap="none" spc="0" normalizeH="0" baseline="0" noProof="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51801717"/>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A17AF8B-5D7B-700C-24B4-184E2D9FC2F3}"/>
              </a:ext>
            </a:extLst>
          </p:cNvPr>
          <p:cNvSpPr txBox="1"/>
          <p:nvPr/>
        </p:nvSpPr>
        <p:spPr>
          <a:xfrm>
            <a:off x="168801" y="479256"/>
            <a:ext cx="11835025" cy="59531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日本に住んでいる外国人は</a:t>
            </a:r>
            <a:endParaRPr kumimoji="1" lang="en-US" altLang="ja-JP" sz="36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年々増加、多国籍化 </a:t>
            </a:r>
            <a:r>
              <a:rPr kumimoji="1" lang="ja-JP" altLang="en-US" sz="32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多言語対応の限界</a:t>
            </a:r>
            <a:endParaRPr kumimoji="1" lang="en-US" altLang="ja-JP" sz="32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「制度の壁」「</a:t>
            </a:r>
            <a:r>
              <a:rPr kumimoji="1" lang="ja-JP" altLang="en-US" sz="32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心</a:t>
            </a:r>
            <a:r>
              <a:rPr kumimoji="1" lang="ja-JP" altLang="en-US" sz="32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の壁」「</a:t>
            </a:r>
            <a:r>
              <a:rPr kumimoji="1" lang="ja-JP" altLang="en-US" sz="32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言語</a:t>
            </a:r>
            <a:r>
              <a:rPr kumimoji="1" lang="ja-JP" altLang="en-US" sz="32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の壁」</a:t>
            </a:r>
            <a:r>
              <a:rPr kumimoji="1" lang="ja-JP" altLang="en-US" sz="320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に直面</a:t>
            </a:r>
            <a:endParaRPr kumimoji="1" lang="en-US" altLang="ja-JP" sz="320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lvl="0">
              <a:defRPr/>
            </a:pPr>
            <a:r>
              <a:rPr lang="ja-JP" altLang="en-US" sz="3600" b="1">
                <a:solidFill>
                  <a:prstClr val="black"/>
                </a:solidFill>
                <a:latin typeface="UD デジタル 教科書体 NK" panose="02020400000000000000" pitchFamily="18" charset="-128"/>
                <a:ea typeface="UD デジタル 教科書体 NK" panose="02020400000000000000" pitchFamily="18" charset="-128"/>
              </a:rPr>
              <a:t>▸</a:t>
            </a:r>
            <a:r>
              <a:rPr lang="ja-JP" altLang="en-US" sz="3200" b="1">
                <a:solidFill>
                  <a:prstClr val="black"/>
                </a:solidFill>
                <a:latin typeface="UD デジタル 教科書体 NK" panose="02020400000000000000" pitchFamily="18" charset="-128"/>
                <a:ea typeface="UD デジタル 教科書体 NK" panose="02020400000000000000" pitchFamily="18" charset="-128"/>
              </a:rPr>
              <a:t> 病院の診察・治療での困りごと：</a:t>
            </a:r>
            <a:r>
              <a:rPr lang="ja-JP" altLang="en-US" sz="3200">
                <a:solidFill>
                  <a:prstClr val="black"/>
                </a:solidFill>
                <a:latin typeface="UD デジタル 教科書体 NK" panose="02020400000000000000" pitchFamily="18" charset="-128"/>
                <a:ea typeface="UD デジタル 教科書体 NK" panose="02020400000000000000" pitchFamily="18" charset="-128"/>
              </a:rPr>
              <a:t>「</a:t>
            </a:r>
            <a:r>
              <a:rPr lang="ja-JP" altLang="en-US" sz="3200" b="1">
                <a:solidFill>
                  <a:srgbClr val="C00000"/>
                </a:solidFill>
                <a:latin typeface="UD デジタル 教科書体 NK" panose="02020400000000000000" pitchFamily="18" charset="-128"/>
                <a:ea typeface="UD デジタル 教科書体 NK" panose="02020400000000000000" pitchFamily="18" charset="-128"/>
              </a:rPr>
              <a:t>言葉</a:t>
            </a:r>
            <a:r>
              <a:rPr lang="ja-JP" altLang="en-US" sz="3200">
                <a:latin typeface="UD デジタル 教科書体 NK" panose="02020400000000000000" pitchFamily="18" charset="-128"/>
                <a:ea typeface="UD デジタル 教科書体 NK" panose="02020400000000000000" pitchFamily="18" charset="-128"/>
              </a:rPr>
              <a:t>」</a:t>
            </a:r>
            <a:r>
              <a:rPr lang="ja-JP" altLang="en-US" sz="3200">
                <a:solidFill>
                  <a:prstClr val="black"/>
                </a:solidFill>
                <a:latin typeface="UD デジタル 教科書体 NK" panose="02020400000000000000" pitchFamily="18" charset="-128"/>
                <a:ea typeface="UD デジタル 教科書体 NK" panose="02020400000000000000" pitchFamily="18" charset="-128"/>
              </a:rPr>
              <a:t>が </a:t>
            </a:r>
            <a:r>
              <a:rPr lang="en-US" altLang="ja-JP" sz="3200" b="1">
                <a:solidFill>
                  <a:srgbClr val="0070C0"/>
                </a:solidFill>
                <a:latin typeface="UD デジタル 教科書体 NK" panose="02020400000000000000" pitchFamily="18" charset="-128"/>
                <a:ea typeface="UD デジタル 教科書体 NK" panose="02020400000000000000" pitchFamily="18" charset="-128"/>
              </a:rPr>
              <a:t>37</a:t>
            </a:r>
            <a:r>
              <a:rPr lang="ja-JP" altLang="en-US" sz="3200" b="1">
                <a:solidFill>
                  <a:srgbClr val="0070C0"/>
                </a:solidFill>
                <a:latin typeface="UD デジタル 教科書体 NK" panose="02020400000000000000" pitchFamily="18" charset="-128"/>
                <a:ea typeface="UD デジタル 教科書体 NK" panose="02020400000000000000" pitchFamily="18" charset="-128"/>
              </a:rPr>
              <a:t>％超</a:t>
            </a:r>
            <a:endParaRPr kumimoji="1" lang="en-US" altLang="ja-JP"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a:solidFill>
                  <a:prstClr val="black"/>
                </a:solidFill>
                <a:latin typeface="UD デジタル 教科書体 NK" panose="02020400000000000000" pitchFamily="18" charset="-128"/>
                <a:ea typeface="UD デジタル 教科書体 NK" panose="02020400000000000000" pitchFamily="18" charset="-128"/>
              </a:rPr>
              <a:t>　</a:t>
            </a:r>
            <a:r>
              <a:rPr lang="en-US" altLang="ja-JP" sz="2800">
                <a:solidFill>
                  <a:prstClr val="black"/>
                </a:solidFill>
                <a:latin typeface="UD デジタル 教科書体 NK" panose="02020400000000000000" pitchFamily="18" charset="-128"/>
                <a:ea typeface="UD デジタル 教科書体 NK" panose="02020400000000000000" pitchFamily="18" charset="-128"/>
              </a:rPr>
              <a:t>【</a:t>
            </a:r>
            <a:r>
              <a:rPr lang="ja-JP" altLang="en-US" sz="2800">
                <a:solidFill>
                  <a:prstClr val="black"/>
                </a:solidFill>
                <a:latin typeface="UD デジタル 教科書体 NK" panose="02020400000000000000" pitchFamily="18" charset="-128"/>
                <a:ea typeface="UD デジタル 教科書体 NK" panose="02020400000000000000" pitchFamily="18" charset="-128"/>
              </a:rPr>
              <a:t>日本語に関する能力</a:t>
            </a:r>
            <a:r>
              <a:rPr lang="en-US" altLang="ja-JP" sz="2800">
                <a:solidFill>
                  <a:prstClr val="black"/>
                </a:solidFill>
                <a:latin typeface="UD デジタル 教科書体 NK" panose="02020400000000000000" pitchFamily="18" charset="-128"/>
                <a:ea typeface="UD デジタル 教科書体 NK" panose="02020400000000000000" pitchFamily="18" charset="-128"/>
              </a:rPr>
              <a:t>】</a:t>
            </a:r>
            <a:endParaRPr kumimoji="1" lang="en-US" altLang="ja-JP" sz="30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4000"/>
              </a:lnSpc>
              <a:spcBef>
                <a:spcPts val="0"/>
              </a:spcBef>
              <a:spcAft>
                <a:spcPts val="0"/>
              </a:spcAft>
              <a:buClrTx/>
              <a:buSzTx/>
              <a:buFontTx/>
              <a:buNone/>
              <a:tabLst/>
              <a:defRPr/>
            </a:pPr>
            <a:r>
              <a:rPr lang="ja-JP" altLang="en-US" sz="3200" noProof="0">
                <a:solidFill>
                  <a:prstClr val="black"/>
                </a:solidFill>
                <a:latin typeface="UD デジタル 教科書体 NK" panose="02020400000000000000" pitchFamily="18" charset="-128"/>
                <a:ea typeface="UD デジタル 教科書体 NK" panose="02020400000000000000" pitchFamily="18" charset="-128"/>
              </a:rPr>
              <a:t>・ </a:t>
            </a:r>
            <a:r>
              <a:rPr kumimoji="1" lang="ja-JP" altLang="en-US" sz="280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日本語の</a:t>
            </a:r>
            <a:r>
              <a:rPr kumimoji="1" lang="ja-JP" altLang="en-US" sz="2800" b="1" i="0" u="sng"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会話</a:t>
            </a:r>
            <a:r>
              <a:rPr kumimoji="1" lang="ja-JP" altLang="en-US" sz="280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が</a:t>
            </a:r>
            <a:r>
              <a:rPr kumimoji="1" lang="ja-JP" altLang="en-US" sz="2800" b="1" i="0" u="sng"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rPr>
              <a:t>少しでも</a:t>
            </a:r>
            <a:r>
              <a:rPr kumimoji="1" lang="ja-JP" altLang="en-US" sz="2800" b="1" i="0" u="sng"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できる人</a:t>
            </a:r>
            <a:r>
              <a:rPr kumimoji="1" lang="ja-JP" altLang="en-US" sz="280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a:t>
            </a:r>
            <a:r>
              <a:rPr lang="ja-JP" altLang="en-US" sz="2800" b="1">
                <a:solidFill>
                  <a:srgbClr val="0070C0"/>
                </a:solidFill>
                <a:latin typeface="UD デジタル 教科書体 NK" panose="02020400000000000000" pitchFamily="18" charset="-128"/>
                <a:ea typeface="UD デジタル 教科書体 NK" panose="02020400000000000000" pitchFamily="18" charset="-128"/>
              </a:rPr>
              <a:t>約８８％</a:t>
            </a:r>
            <a:r>
              <a:rPr kumimoji="1" lang="en-US" altLang="ja-JP" sz="1200" b="1" i="0" u="none"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 </a:t>
            </a:r>
          </a:p>
          <a:p>
            <a:pPr marL="0" marR="0" lvl="0" indent="0" algn="l" defTabSz="914400" rtl="0" eaLnBrk="1" fontAlgn="auto" latinLnBrk="0" hangingPunct="1">
              <a:lnSpc>
                <a:spcPts val="4000"/>
              </a:lnSpc>
              <a:spcBef>
                <a:spcPts val="0"/>
              </a:spcBef>
              <a:spcAft>
                <a:spcPts val="0"/>
              </a:spcAft>
              <a:buClrTx/>
              <a:buSzTx/>
              <a:buFontTx/>
              <a:buNone/>
              <a:tabLst/>
              <a:defRPr/>
            </a:pPr>
            <a:r>
              <a:rPr lang="ja-JP" altLang="en-US" sz="3200">
                <a:solidFill>
                  <a:prstClr val="black"/>
                </a:solidFill>
                <a:latin typeface="UD デジタル 教科書体 NK" panose="02020400000000000000" pitchFamily="18" charset="-128"/>
                <a:ea typeface="UD デジタル 教科書体 NK" panose="02020400000000000000" pitchFamily="18" charset="-128"/>
              </a:rPr>
              <a:t>・ </a:t>
            </a:r>
            <a:r>
              <a:rPr kumimoji="1" lang="ja-JP" altLang="en-US" sz="2800" b="1" i="0"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a:t>
            </a:r>
            <a:r>
              <a:rPr kumimoji="1" lang="ja-JP" altLang="en-US" sz="2800" b="1" i="0" u="sng"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やさしい日本語</a:t>
            </a:r>
            <a:r>
              <a:rPr kumimoji="1" lang="ja-JP" altLang="en-US" sz="2800" b="1" i="0"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a:t>
            </a:r>
            <a:r>
              <a:rPr kumimoji="1" lang="ja-JP" altLang="en-US" sz="280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なら</a:t>
            </a:r>
            <a:r>
              <a:rPr kumimoji="1" lang="ja-JP" altLang="en-US" sz="2800" b="1" i="0" u="sng"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読んで</a:t>
            </a:r>
            <a:r>
              <a:rPr kumimoji="1" lang="ja-JP" altLang="en-US" sz="2800" b="1" i="0" u="sng"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rPr>
              <a:t>よく</a:t>
            </a:r>
            <a:r>
              <a:rPr lang="ja-JP" altLang="en-US" sz="2800" b="1" u="sng">
                <a:solidFill>
                  <a:prstClr val="black"/>
                </a:solidFill>
                <a:latin typeface="UD デジタル 教科書体 NK" panose="02020400000000000000" pitchFamily="18" charset="-128"/>
                <a:ea typeface="UD デジタル 教科書体 NK" panose="02020400000000000000" pitchFamily="18" charset="-128"/>
              </a:rPr>
              <a:t>分</a:t>
            </a:r>
            <a:r>
              <a:rPr kumimoji="1" lang="ja-JP" altLang="en-US" sz="2800" b="1" i="0" u="sng"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かる人</a:t>
            </a:r>
            <a:r>
              <a:rPr kumimoji="1" lang="ja-JP" altLang="en-US" sz="280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a:t>
            </a:r>
            <a:r>
              <a:rPr kumimoji="1" lang="ja-JP" altLang="en-US" sz="2800" b="1" i="0" u="none"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rPr>
              <a:t>約７７</a:t>
            </a:r>
            <a:r>
              <a:rPr kumimoji="1" lang="en-US" altLang="ja-JP" sz="2800" b="1" i="0" u="none"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rPr>
              <a:t>%</a:t>
            </a:r>
            <a:endParaRPr kumimoji="1" lang="en-US" altLang="ja-JP" sz="3200" b="1" i="0" u="none"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4000"/>
              </a:lnSpc>
              <a:spcBef>
                <a:spcPts val="0"/>
              </a:spcBef>
              <a:spcAft>
                <a:spcPts val="0"/>
              </a:spcAft>
              <a:buClrTx/>
              <a:buSzTx/>
              <a:buFontTx/>
              <a:buNone/>
              <a:tabLst/>
              <a:defRPr/>
            </a:pPr>
            <a:r>
              <a:rPr kumimoji="1" lang="en-US" altLang="ja-JP" sz="2000" i="0" u="none" strike="noStrike" kern="1200" cap="none" spc="0" normalizeH="0" baseline="0" noProof="0">
                <a:ln>
                  <a:noFill/>
                </a:ln>
                <a:solidFill>
                  <a:srgbClr val="4472C4">
                    <a:lumMod val="75000"/>
                  </a:srgbClr>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000" i="0" u="none" strike="noStrike" kern="1200" cap="none" spc="0" normalizeH="0" baseline="0" noProof="0">
                <a:ln>
                  <a:noFill/>
                </a:ln>
                <a:solidFill>
                  <a:srgbClr val="4472C4">
                    <a:lumMod val="75000"/>
                  </a:srgbClr>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00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000" b="1" i="0" u="sng"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まあまあ</a:t>
            </a:r>
            <a:r>
              <a:rPr kumimoji="1" lang="ja-JP" altLang="en-US" sz="2000" b="1" i="0" u="sng" strike="noStrike" kern="1200" cap="none" spc="0" normalizeH="0" baseline="0" noProof="0">
                <a:ln>
                  <a:noFill/>
                </a:ln>
                <a:effectLst/>
                <a:uLnTx/>
                <a:uFillTx/>
                <a:latin typeface="UD デジタル 教科書体 NK" panose="02020400000000000000" pitchFamily="18" charset="-128"/>
                <a:ea typeface="UD デジタル 教科書体 NK" panose="02020400000000000000" pitchFamily="18" charset="-128"/>
                <a:cs typeface="+mn-cs"/>
              </a:rPr>
              <a:t>分かる</a:t>
            </a:r>
            <a:r>
              <a:rPr kumimoji="1" lang="ja-JP" altLang="en-US" sz="2000" b="1" i="0" u="sng"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人を含める</a:t>
            </a:r>
            <a:r>
              <a:rPr kumimoji="1" lang="ja-JP" altLang="en-US" sz="20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と、</a:t>
            </a:r>
            <a:r>
              <a:rPr kumimoji="1" lang="ja-JP" altLang="en-US" sz="2800" b="1" i="0" u="none"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約</a:t>
            </a:r>
            <a:r>
              <a:rPr kumimoji="1" lang="en-US" altLang="ja-JP" sz="2800" b="1" i="0" u="sng"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91</a:t>
            </a:r>
            <a:r>
              <a:rPr kumimoji="1" lang="ja-JP" altLang="en-US" sz="2800" b="1" i="0" u="sng"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2800" b="1" i="0" u="sng"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4000"/>
              </a:lnSpc>
              <a:spcBef>
                <a:spcPts val="0"/>
              </a:spcBef>
              <a:spcAft>
                <a:spcPts val="0"/>
              </a:spcAft>
              <a:buClrTx/>
              <a:buSzTx/>
              <a:buFontTx/>
              <a:buNone/>
              <a:tabLst/>
              <a:defRPr/>
            </a:pPr>
            <a:r>
              <a:rPr kumimoji="1" lang="ja-JP" altLang="en-US" sz="320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lang="ja-JP" altLang="en-US" sz="2800" b="1">
                <a:solidFill>
                  <a:prstClr val="black"/>
                </a:solidFill>
                <a:latin typeface="UD デジタル 教科書体 NK" panose="02020400000000000000" pitchFamily="18" charset="-128"/>
                <a:ea typeface="UD デジタル 教科書体 NK" panose="02020400000000000000" pitchFamily="18" charset="-128"/>
              </a:rPr>
              <a:t>母語以外で分</a:t>
            </a:r>
            <a:r>
              <a:rPr kumimoji="1" lang="ja-JP" altLang="en-US" sz="28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かる</a:t>
            </a:r>
            <a:r>
              <a:rPr kumimoji="1" lang="ja-JP" altLang="en-US" sz="2800" b="1" i="0" u="sng"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言語</a:t>
            </a:r>
            <a:r>
              <a:rPr kumimoji="1" lang="ja-JP" altLang="en-US" sz="280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a:t>
            </a:r>
            <a:r>
              <a:rPr kumimoji="1" lang="ja-JP" altLang="en-US" sz="28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やさしい日本語</a:t>
            </a:r>
            <a:r>
              <a:rPr kumimoji="1" lang="ja-JP" altLang="en-US" sz="1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（約</a:t>
            </a:r>
            <a:r>
              <a:rPr kumimoji="1" lang="en-US" altLang="ja-JP" sz="1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5</a:t>
            </a:r>
            <a:r>
              <a:rPr kumimoji="1" lang="ja-JP" altLang="en-US" sz="1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割） </a:t>
            </a:r>
            <a:r>
              <a:rPr kumimoji="1" lang="ja-JP" altLang="en-US" sz="280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40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40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40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英語</a:t>
            </a:r>
            <a:r>
              <a:rPr kumimoji="1" lang="ja-JP" altLang="en-US" sz="160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（約４割）</a:t>
            </a:r>
            <a:r>
              <a:rPr kumimoji="1" lang="ja-JP" altLang="en-US" sz="280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120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4000"/>
              </a:lnSpc>
              <a:spcBef>
                <a:spcPts val="0"/>
              </a:spcBef>
              <a:spcAft>
                <a:spcPts val="0"/>
              </a:spcAft>
              <a:buClrTx/>
              <a:buSzTx/>
              <a:buFontTx/>
              <a:buNone/>
              <a:tabLst/>
              <a:defRPr/>
            </a:pPr>
            <a:r>
              <a:rPr kumimoji="1" lang="ja-JP" altLang="en-US" sz="320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lang="ja-JP" altLang="en-US" sz="2800" b="1">
                <a:solidFill>
                  <a:prstClr val="black"/>
                </a:solidFill>
                <a:latin typeface="UD デジタル 教科書体 NK" panose="02020400000000000000" pitchFamily="18" charset="-128"/>
                <a:ea typeface="UD デジタル 教科書体 NK" panose="02020400000000000000" pitchFamily="18" charset="-128"/>
              </a:rPr>
              <a:t>分</a:t>
            </a:r>
            <a:r>
              <a:rPr kumimoji="1" lang="ja-JP" altLang="en-US" sz="28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かる</a:t>
            </a:r>
            <a:r>
              <a:rPr kumimoji="1" lang="ja-JP" altLang="en-US" sz="2800" b="1" i="0" u="sng"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文字</a:t>
            </a:r>
            <a:r>
              <a:rPr kumimoji="1" lang="ja-JP" altLang="en-US" sz="2800" b="1" i="0"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a:t>
            </a:r>
            <a:r>
              <a:rPr kumimoji="1" lang="ja-JP" altLang="en-US" sz="2000" i="0" strike="noStrike" kern="1200" cap="none" spc="0" normalizeH="0" baseline="0" noProof="0">
                <a:ln>
                  <a:noFill/>
                </a:ln>
                <a:solidFill>
                  <a:prstClr val="black"/>
                </a:solidFill>
                <a:effectLst/>
                <a:highlight>
                  <a:srgbClr val="FFFFFF"/>
                </a:highligh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40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ひらがな</a:t>
            </a:r>
            <a:r>
              <a:rPr kumimoji="1" lang="ja-JP" altLang="en-US" sz="160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en-US" altLang="ja-JP" sz="160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84.3%</a:t>
            </a:r>
            <a:r>
              <a:rPr kumimoji="1" lang="ja-JP" altLang="en-US" sz="160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40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40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 ローマ字</a:t>
            </a:r>
            <a:r>
              <a:rPr kumimoji="1" lang="ja-JP" altLang="en-US" sz="160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en-US" altLang="ja-JP" sz="160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51.5</a:t>
            </a:r>
            <a:r>
              <a:rPr kumimoji="1" lang="ja-JP" altLang="en-US" sz="160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40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2400" b="1" i="0" u="none" strike="noStrike" kern="1200" cap="none" spc="0" normalizeH="0" baseline="0" noProof="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cxnSp>
        <p:nvCxnSpPr>
          <p:cNvPr id="6" name="直線コネクタ 5">
            <a:extLst>
              <a:ext uri="{FF2B5EF4-FFF2-40B4-BE49-F238E27FC236}">
                <a16:creationId xmlns:a16="http://schemas.microsoft.com/office/drawing/2014/main" id="{86A58A65-C11A-5C2F-38BF-A99EEB27BCB0}"/>
              </a:ext>
            </a:extLst>
          </p:cNvPr>
          <p:cNvCxnSpPr>
            <a:cxnSpLocks/>
          </p:cNvCxnSpPr>
          <p:nvPr/>
        </p:nvCxnSpPr>
        <p:spPr>
          <a:xfrm>
            <a:off x="2286000" y="1239162"/>
            <a:ext cx="5334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FD457A1E-EF24-38A1-994A-11587EDE52AB}"/>
              </a:ext>
            </a:extLst>
          </p:cNvPr>
          <p:cNvSpPr txBox="1"/>
          <p:nvPr/>
        </p:nvSpPr>
        <p:spPr>
          <a:xfrm>
            <a:off x="914400" y="6581001"/>
            <a:ext cx="1006024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データ：入管庁発表「令和</a:t>
            </a:r>
            <a:r>
              <a:rPr kumimoji="1" lang="en-US" altLang="ja-JP" sz="12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2</a:t>
            </a:r>
            <a:r>
              <a:rPr kumimoji="1" lang="ja-JP" altLang="en-US" sz="12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年度在留外国人に対する基礎調査報告書」</a:t>
            </a:r>
            <a:r>
              <a:rPr kumimoji="1" lang="en-US" altLang="ja-JP" sz="12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12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「日本語に対する在住外国人の意識に関する実態調査」 文化庁（</a:t>
            </a:r>
            <a:r>
              <a:rPr kumimoji="1" lang="en-US" altLang="ja-JP" sz="12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2001</a:t>
            </a:r>
            <a:r>
              <a:rPr kumimoji="1" lang="ja-JP" altLang="en-US" sz="12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年実施）</a:t>
            </a:r>
          </a:p>
        </p:txBody>
      </p:sp>
      <p:pic>
        <p:nvPicPr>
          <p:cNvPr id="8" name="図 7">
            <a:extLst>
              <a:ext uri="{FF2B5EF4-FFF2-40B4-BE49-F238E27FC236}">
                <a16:creationId xmlns:a16="http://schemas.microsoft.com/office/drawing/2014/main" id="{B90D1157-B3D5-08B6-9FA4-FC7D1F0C45BD}"/>
              </a:ext>
            </a:extLst>
          </p:cNvPr>
          <p:cNvPicPr>
            <a:picLocks noChangeAspect="1"/>
          </p:cNvPicPr>
          <p:nvPr/>
        </p:nvPicPr>
        <p:blipFill>
          <a:blip r:embed="rId3"/>
          <a:stretch>
            <a:fillRect/>
          </a:stretch>
        </p:blipFill>
        <p:spPr>
          <a:xfrm>
            <a:off x="10563826" y="1239162"/>
            <a:ext cx="1440000" cy="1440000"/>
          </a:xfrm>
          <a:prstGeom prst="rect">
            <a:avLst/>
          </a:prstGeom>
        </p:spPr>
      </p:pic>
      <p:sp>
        <p:nvSpPr>
          <p:cNvPr id="9" name="テキスト ボックス 8">
            <a:extLst>
              <a:ext uri="{FF2B5EF4-FFF2-40B4-BE49-F238E27FC236}">
                <a16:creationId xmlns:a16="http://schemas.microsoft.com/office/drawing/2014/main" id="{16B17709-43FB-C507-A379-F34CA68AB3ED}"/>
              </a:ext>
            </a:extLst>
          </p:cNvPr>
          <p:cNvSpPr txBox="1"/>
          <p:nvPr/>
        </p:nvSpPr>
        <p:spPr>
          <a:xfrm>
            <a:off x="9448800" y="1654531"/>
            <a:ext cx="1220942" cy="451406"/>
          </a:xfrm>
          <a:prstGeom prst="rect">
            <a:avLst/>
          </a:prstGeom>
          <a:noFill/>
        </p:spPr>
        <p:txBody>
          <a:bodyPr wrap="square" rtlCol="0">
            <a:spAutoFit/>
          </a:bodyPr>
          <a:lstStyle/>
          <a:p>
            <a:pPr algn="ctr">
              <a:lnSpc>
                <a:spcPts val="1400"/>
              </a:lnSpc>
            </a:pPr>
            <a:r>
              <a:rPr lang="ja-JP" altLang="en-US" sz="1200">
                <a:latin typeface="UD デジタル 教科書体 NK-R" panose="02020400000000000000" pitchFamily="18" charset="-128"/>
                <a:ea typeface="UD デジタル 教科書体 NK-R" panose="02020400000000000000" pitchFamily="18" charset="-128"/>
              </a:rPr>
              <a:t>群馬県外国人　</a:t>
            </a:r>
            <a:endParaRPr lang="en-US" altLang="ja-JP" sz="1200">
              <a:latin typeface="UD デジタル 教科書体 NK-R" panose="02020400000000000000" pitchFamily="18" charset="-128"/>
              <a:ea typeface="UD デジタル 教科書体 NK-R" panose="02020400000000000000" pitchFamily="18" charset="-128"/>
            </a:endParaRPr>
          </a:p>
          <a:p>
            <a:pPr algn="ctr">
              <a:lnSpc>
                <a:spcPts val="1400"/>
              </a:lnSpc>
            </a:pPr>
            <a:r>
              <a:rPr lang="ja-JP" altLang="en-US" sz="1200">
                <a:latin typeface="UD デジタル 教科書体 NK-R" panose="02020400000000000000" pitchFamily="18" charset="-128"/>
                <a:ea typeface="UD デジタル 教科書体 NK-R" panose="02020400000000000000" pitchFamily="18" charset="-128"/>
              </a:rPr>
              <a:t>住民数の状況</a:t>
            </a:r>
            <a:endParaRPr lang="en-US" altLang="ja-JP" sz="1200">
              <a:latin typeface="UD デジタル 教科書体 NK-R" panose="02020400000000000000" pitchFamily="18" charset="-128"/>
              <a:ea typeface="UD デジタル 教科書体 NK-R" panose="02020400000000000000" pitchFamily="18" charset="-128"/>
            </a:endParaRPr>
          </a:p>
        </p:txBody>
      </p:sp>
      <p:sp>
        <p:nvSpPr>
          <p:cNvPr id="7" name="スライド番号プレースホルダー 4">
            <a:extLst>
              <a:ext uri="{FF2B5EF4-FFF2-40B4-BE49-F238E27FC236}">
                <a16:creationId xmlns:a16="http://schemas.microsoft.com/office/drawing/2014/main" id="{C5FE5A79-8B2B-BCA0-1D44-8995DA3D3DFA}"/>
              </a:ext>
            </a:extLst>
          </p:cNvPr>
          <p:cNvSpPr txBox="1">
            <a:spLocks/>
          </p:cNvSpPr>
          <p:nvPr/>
        </p:nvSpPr>
        <p:spPr>
          <a:xfrm>
            <a:off x="11782650" y="6529005"/>
            <a:ext cx="457199" cy="294958"/>
          </a:xfrm>
          <a:prstGeom prst="rect">
            <a:avLst/>
          </a:prstGeom>
        </p:spPr>
        <p:txBody>
          <a:bodyPr/>
          <a:lstStyle>
            <a:defPPr>
              <a:defRPr lang="ja-JP"/>
            </a:defPPr>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86CB4B4D-7CA3-9044-876B-883B54F8677D}" type="slidenum">
              <a:rPr lang="en-US" altLang="ja-JP" sz="1400" smtClean="0">
                <a:solidFill>
                  <a:prstClr val="black"/>
                </a:solidFill>
                <a:latin typeface="BIZ UDPゴシック" panose="020B0400000000000000" pitchFamily="50" charset="-128"/>
                <a:ea typeface="BIZ UDPゴシック" panose="020B0400000000000000" pitchFamily="50" charset="-128"/>
              </a:rPr>
              <a:pPr algn="r"/>
              <a:t>3</a:t>
            </a:fld>
            <a:endParaRPr lang="ja-JP" altLang="en-US" sz="1400">
              <a:solidFill>
                <a:prstClr val="black"/>
              </a:solidFill>
              <a:latin typeface="BIZ UDPゴシック" panose="020B0400000000000000" pitchFamily="50" charset="-128"/>
              <a:ea typeface="BIZ UDPゴシック" panose="020B0400000000000000" pitchFamily="50" charset="-128"/>
            </a:endParaRPr>
          </a:p>
        </p:txBody>
      </p:sp>
      <p:sp>
        <p:nvSpPr>
          <p:cNvPr id="16" name="タイトル 1">
            <a:extLst>
              <a:ext uri="{FF2B5EF4-FFF2-40B4-BE49-F238E27FC236}">
                <a16:creationId xmlns:a16="http://schemas.microsoft.com/office/drawing/2014/main" id="{26EF3471-F388-CD98-E35C-44C4787CE848}"/>
              </a:ext>
            </a:extLst>
          </p:cNvPr>
          <p:cNvSpPr txBox="1">
            <a:spLocks/>
          </p:cNvSpPr>
          <p:nvPr/>
        </p:nvSpPr>
        <p:spPr>
          <a:xfrm>
            <a:off x="228600" y="137798"/>
            <a:ext cx="4114800" cy="682916"/>
          </a:xfrm>
          <a:prstGeom prst="rect">
            <a:avLst/>
          </a:prstGeom>
        </p:spPr>
        <p:txBody>
          <a:bodyP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3600" b="1">
                <a:latin typeface="UD デジタル 教科書体 NK" panose="02020400000000000000" pitchFamily="18" charset="-128"/>
                <a:ea typeface="UD デジタル 教科書体 NK" panose="02020400000000000000" pitchFamily="18" charset="-128"/>
              </a:rPr>
              <a:t>🖊 はじめに・・・</a:t>
            </a:r>
            <a:endParaRPr lang="ja-JP" altLang="en-US" sz="1800" b="1">
              <a:latin typeface="UD デジタル 教科書体 NK" panose="02020400000000000000" pitchFamily="18" charset="-128"/>
              <a:ea typeface="UD デジタル 教科書体 NK" panose="02020400000000000000" pitchFamily="18" charset="-128"/>
            </a:endParaRPr>
          </a:p>
        </p:txBody>
      </p:sp>
      <p:cxnSp>
        <p:nvCxnSpPr>
          <p:cNvPr id="17" name="直線コネクタ 16">
            <a:extLst>
              <a:ext uri="{FF2B5EF4-FFF2-40B4-BE49-F238E27FC236}">
                <a16:creationId xmlns:a16="http://schemas.microsoft.com/office/drawing/2014/main" id="{7EB530CE-C005-AE24-9375-40E83FBF1810}"/>
              </a:ext>
            </a:extLst>
          </p:cNvPr>
          <p:cNvCxnSpPr>
            <a:cxnSpLocks/>
          </p:cNvCxnSpPr>
          <p:nvPr/>
        </p:nvCxnSpPr>
        <p:spPr>
          <a:xfrm>
            <a:off x="0" y="6529005"/>
            <a:ext cx="12192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6" name="図 25" descr="The image depicts a group of people holding hands in a circle, forming a unified, friendly gathering.&#10;&#10;AI 生成コンテンツは誤りを含む可能性があります。">
            <a:extLst>
              <a:ext uri="{FF2B5EF4-FFF2-40B4-BE49-F238E27FC236}">
                <a16:creationId xmlns:a16="http://schemas.microsoft.com/office/drawing/2014/main" id="{159E5EC2-31FB-64E0-B5E5-37355F0F8EC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594924" y="410779"/>
            <a:ext cx="1555974" cy="1243752"/>
          </a:xfrm>
          <a:prstGeom prst="rect">
            <a:avLst/>
          </a:prstGeom>
        </p:spPr>
      </p:pic>
    </p:spTree>
    <p:extLst>
      <p:ext uri="{BB962C8B-B14F-4D97-AF65-F5344CB8AC3E}">
        <p14:creationId xmlns:p14="http://schemas.microsoft.com/office/powerpoint/2010/main" val="2417337149"/>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xEl>
                                              <p:pRg st="2" end="2"/>
                                            </p:txEl>
                                          </p:spTgt>
                                        </p:tgtEl>
                                      </p:cBhvr>
                                    </p:animEffect>
                                    <p:animScale>
                                      <p:cBhvr>
                                        <p:cTn id="7" dur="250" autoRev="1" fill="hold"/>
                                        <p:tgtEl>
                                          <p:spTgt spid="2">
                                            <p:txEl>
                                              <p:pRg st="2" end="2"/>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
                                            <p:txEl>
                                              <p:pRg st="3" end="3"/>
                                            </p:txEl>
                                          </p:spTgt>
                                        </p:tgtEl>
                                      </p:cBhvr>
                                    </p:animEffect>
                                    <p:animScale>
                                      <p:cBhvr>
                                        <p:cTn id="12" dur="250" autoRev="1" fill="hold"/>
                                        <p:tgtEl>
                                          <p:spTgt spid="2">
                                            <p:txEl>
                                              <p:pRg st="3" end="3"/>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2">
                                            <p:txEl>
                                              <p:pRg st="4" end="4"/>
                                            </p:txEl>
                                          </p:spTgt>
                                        </p:tgtEl>
                                      </p:cBhvr>
                                    </p:animEffect>
                                    <p:animScale>
                                      <p:cBhvr>
                                        <p:cTn id="17" dur="250" autoRev="1" fill="hold"/>
                                        <p:tgtEl>
                                          <p:spTgt spid="2">
                                            <p:txEl>
                                              <p:pRg st="4" end="4"/>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animEffect transition="in" filter="fade">
                                      <p:cBhvr>
                                        <p:cTn id="26" dur="500"/>
                                        <p:tgtEl>
                                          <p:spTgt spid="2">
                                            <p:txEl>
                                              <p:pRg st="7" end="7"/>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2">
                                            <p:txEl>
                                              <p:pRg st="8" end="8"/>
                                            </p:txEl>
                                          </p:spTgt>
                                        </p:tgtEl>
                                        <p:attrNameLst>
                                          <p:attrName>style.visibility</p:attrName>
                                        </p:attrNameLst>
                                      </p:cBhvr>
                                      <p:to>
                                        <p:strVal val="visible"/>
                                      </p:to>
                                    </p:set>
                                    <p:animEffect transition="in" filter="fade">
                                      <p:cBhvr>
                                        <p:cTn id="30" dur="500"/>
                                        <p:tgtEl>
                                          <p:spTgt spid="2">
                                            <p:txEl>
                                              <p:pRg st="8" end="8"/>
                                            </p:txEl>
                                          </p:spTgt>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fade">
                                      <p:cBhvr>
                                        <p:cTn id="34" dur="500"/>
                                        <p:tgtEl>
                                          <p:spTgt spid="2">
                                            <p:txEl>
                                              <p:pRg st="9" end="9"/>
                                            </p:txEl>
                                          </p:spTgt>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2">
                                            <p:txEl>
                                              <p:pRg st="10" end="10"/>
                                            </p:txEl>
                                          </p:spTgt>
                                        </p:tgtEl>
                                        <p:attrNameLst>
                                          <p:attrName>style.visibility</p:attrName>
                                        </p:attrNameLst>
                                      </p:cBhvr>
                                      <p:to>
                                        <p:strVal val="visible"/>
                                      </p:to>
                                    </p:set>
                                    <p:animEffect transition="in" filter="fade">
                                      <p:cBhvr>
                                        <p:cTn id="38" dur="500"/>
                                        <p:tgtEl>
                                          <p:spTgt spid="2">
                                            <p:txEl>
                                              <p:pRg st="10" end="10"/>
                                            </p:txEl>
                                          </p:spTgt>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2">
                                            <p:txEl>
                                              <p:pRg st="11" end="11"/>
                                            </p:txEl>
                                          </p:spTgt>
                                        </p:tgtEl>
                                        <p:attrNameLst>
                                          <p:attrName>style.visibility</p:attrName>
                                        </p:attrNameLst>
                                      </p:cBhvr>
                                      <p:to>
                                        <p:strVal val="visible"/>
                                      </p:to>
                                    </p:set>
                                    <p:animEffect transition="in" filter="fade">
                                      <p:cBhvr>
                                        <p:cTn id="42"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DCE5F-F45F-EB63-591B-CB6D8A074857}"/>
            </a:ext>
          </a:extLst>
        </p:cNvPr>
        <p:cNvGrpSpPr/>
        <p:nvPr/>
      </p:nvGrpSpPr>
      <p:grpSpPr>
        <a:xfrm>
          <a:off x="0" y="0"/>
          <a:ext cx="0" cy="0"/>
          <a:chOff x="0" y="0"/>
          <a:chExt cx="0" cy="0"/>
        </a:xfrm>
      </p:grpSpPr>
      <p:pic>
        <p:nvPicPr>
          <p:cNvPr id="10" name="図 9" descr="ロゴ, 会社名&#10;&#10;AI 生成コンテンツは誤りを含む可能性があります。">
            <a:extLst>
              <a:ext uri="{FF2B5EF4-FFF2-40B4-BE49-F238E27FC236}">
                <a16:creationId xmlns:a16="http://schemas.microsoft.com/office/drawing/2014/main" id="{3F9D6598-BC26-1F3A-AF94-DD9FC12AE715}"/>
              </a:ext>
            </a:extLst>
          </p:cNvPr>
          <p:cNvPicPr>
            <a:picLocks noChangeAspect="1"/>
          </p:cNvPicPr>
          <p:nvPr/>
        </p:nvPicPr>
        <p:blipFill>
          <a:blip r:embed="rId3" cstate="print">
            <a:alphaModFix amt="35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l="18869" t="6864" r="18913" b="5852"/>
          <a:stretch>
            <a:fillRect/>
          </a:stretch>
        </p:blipFill>
        <p:spPr>
          <a:xfrm>
            <a:off x="5967126" y="644056"/>
            <a:ext cx="5999586" cy="5961852"/>
          </a:xfrm>
          <a:prstGeom prst="rect">
            <a:avLst/>
          </a:prstGeom>
        </p:spPr>
      </p:pic>
      <p:pic>
        <p:nvPicPr>
          <p:cNvPr id="2" name="図 1">
            <a:extLst>
              <a:ext uri="{FF2B5EF4-FFF2-40B4-BE49-F238E27FC236}">
                <a16:creationId xmlns:a16="http://schemas.microsoft.com/office/drawing/2014/main" id="{1DAEE50D-3863-E896-BF67-72FF521E9251}"/>
              </a:ext>
            </a:extLst>
          </p:cNvPr>
          <p:cNvPicPr>
            <a:picLocks noChangeAspect="1"/>
          </p:cNvPicPr>
          <p:nvPr/>
        </p:nvPicPr>
        <p:blipFill>
          <a:blip r:embed="rId6"/>
          <a:stretch>
            <a:fillRect/>
          </a:stretch>
        </p:blipFill>
        <p:spPr>
          <a:xfrm>
            <a:off x="10302360" y="642202"/>
            <a:ext cx="1664352" cy="1390008"/>
          </a:xfrm>
          <a:prstGeom prst="rect">
            <a:avLst/>
          </a:prstGeom>
        </p:spPr>
      </p:pic>
      <p:sp>
        <p:nvSpPr>
          <p:cNvPr id="5" name="テキスト ボックス 4">
            <a:extLst>
              <a:ext uri="{FF2B5EF4-FFF2-40B4-BE49-F238E27FC236}">
                <a16:creationId xmlns:a16="http://schemas.microsoft.com/office/drawing/2014/main" id="{BF39F480-D17A-E6A3-B27E-5B41D7610B27}"/>
              </a:ext>
            </a:extLst>
          </p:cNvPr>
          <p:cNvSpPr txBox="1"/>
          <p:nvPr/>
        </p:nvSpPr>
        <p:spPr>
          <a:xfrm>
            <a:off x="-6458" y="1594617"/>
            <a:ext cx="12699033" cy="4891147"/>
          </a:xfrm>
          <a:prstGeom prst="rect">
            <a:avLst/>
          </a:prstGeom>
          <a:noFill/>
        </p:spPr>
        <p:txBody>
          <a:bodyPr wrap="square">
            <a:spAutoFit/>
          </a:bodyPr>
          <a:lstStyle/>
          <a:p>
            <a:pPr marL="0" marR="0" lvl="0" indent="0" algn="l" defTabSz="914400" rtl="0" eaLnBrk="1" fontAlgn="auto" latinLnBrk="0" hangingPunct="1">
              <a:lnSpc>
                <a:spcPts val="54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身近な例</a:t>
            </a:r>
            <a:r>
              <a:rPr kumimoji="1" lang="ja-JP" altLang="en-US" sz="3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を挙げる</a:t>
            </a:r>
          </a:p>
          <a:p>
            <a:pPr marL="0" marR="0" lvl="0" indent="0" algn="l" defTabSz="914400" rtl="0" eaLnBrk="1" fontAlgn="auto" latinLnBrk="0" hangingPunct="1">
              <a:lnSpc>
                <a:spcPts val="54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視覚的なヒント</a:t>
            </a:r>
            <a:r>
              <a:rPr kumimoji="1" lang="ja-JP" altLang="en-US" sz="3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を使う</a:t>
            </a:r>
            <a:r>
              <a:rPr kumimoji="1" lang="ja-JP" altLang="en-US" sz="20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en-US" altLang="ja-JP" sz="20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1</a:t>
            </a:r>
            <a:r>
              <a:rPr kumimoji="1" lang="ja-JP" altLang="en-US" sz="20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20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54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（イラスト、画像、動画、ジェスチャー等）</a:t>
            </a:r>
          </a:p>
          <a:p>
            <a:pPr marL="0" marR="0" lvl="0" indent="0" algn="l" defTabSz="914400" rtl="0" eaLnBrk="1" fontAlgn="auto" latinLnBrk="0" hangingPunct="1">
              <a:lnSpc>
                <a:spcPts val="54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相手が理解しているか</a:t>
            </a:r>
            <a:r>
              <a:rPr kumimoji="1" lang="ja-JP" altLang="en-US" sz="36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確認する</a:t>
            </a:r>
            <a:r>
              <a:rPr kumimoji="1" lang="ja-JP" altLang="en-US" sz="20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en-US" altLang="ja-JP" sz="20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2</a:t>
            </a:r>
            <a:r>
              <a:rPr kumimoji="1" lang="ja-JP" altLang="en-US" sz="20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ja-JP" altLang="en-US" sz="3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54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翻訳機</a:t>
            </a:r>
            <a:r>
              <a:rPr kumimoji="1" lang="ja-JP" altLang="en-US" sz="3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の活用とコツ</a:t>
            </a:r>
            <a:r>
              <a:rPr kumimoji="1" lang="ja-JP" altLang="en-US" sz="20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en-US" altLang="ja-JP" sz="1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54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▸伝えること、理解することを</a:t>
            </a:r>
            <a:r>
              <a:rPr kumimoji="1" lang="ja-JP" altLang="en-US" sz="36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あきらめない</a:t>
            </a:r>
            <a:endParaRPr kumimoji="1" lang="en-US" altLang="ja-JP" sz="36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54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「思い込み」</a:t>
            </a:r>
            <a:r>
              <a:rPr kumimoji="1" lang="ja-JP" altLang="en-US" sz="3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が相手を傷つけることもあるので注意！</a:t>
            </a:r>
            <a:r>
              <a:rPr kumimoji="1" lang="ja-JP" altLang="en-US" sz="1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en-US" altLang="ja-JP" sz="1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3</a:t>
            </a:r>
            <a:r>
              <a:rPr kumimoji="1" lang="ja-JP" altLang="en-US" sz="1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ja-JP" altLang="en-US" sz="1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3" name="テキスト ボックス 2">
            <a:extLst>
              <a:ext uri="{FF2B5EF4-FFF2-40B4-BE49-F238E27FC236}">
                <a16:creationId xmlns:a16="http://schemas.microsoft.com/office/drawing/2014/main" id="{E11F95C2-E155-8C9C-49BB-9213F6B72819}"/>
              </a:ext>
            </a:extLst>
          </p:cNvPr>
          <p:cNvSpPr txBox="1"/>
          <p:nvPr/>
        </p:nvSpPr>
        <p:spPr>
          <a:xfrm>
            <a:off x="638316" y="412147"/>
            <a:ext cx="4652142" cy="769441"/>
          </a:xfrm>
          <a:prstGeom prst="rect">
            <a:avLst/>
          </a:prstGeom>
          <a:solidFill>
            <a:srgbClr val="FFE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「優しい気持ち」</a:t>
            </a:r>
            <a:endParaRPr kumimoji="1" lang="en-US" altLang="ja-JP" sz="4400" b="1"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4" name="吹き出し: 角を丸めた四角形 3">
            <a:extLst>
              <a:ext uri="{FF2B5EF4-FFF2-40B4-BE49-F238E27FC236}">
                <a16:creationId xmlns:a16="http://schemas.microsoft.com/office/drawing/2014/main" id="{D2C993B0-68B5-BA14-10C7-5185225CF990}"/>
              </a:ext>
            </a:extLst>
          </p:cNvPr>
          <p:cNvSpPr/>
          <p:nvPr/>
        </p:nvSpPr>
        <p:spPr>
          <a:xfrm>
            <a:off x="5795327" y="286805"/>
            <a:ext cx="4226525" cy="1439341"/>
          </a:xfrm>
          <a:prstGeom prst="wedgeRoundRectCallout">
            <a:avLst>
              <a:gd name="adj1" fmla="val 57975"/>
              <a:gd name="adj2" fmla="val 10090"/>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ja-JP" altLang="en-US" sz="2800" b="1">
                <a:solidFill>
                  <a:srgbClr val="4472C4">
                    <a:lumMod val="75000"/>
                  </a:srgbClr>
                </a:solidFill>
                <a:latin typeface="UD デジタル 教科書体 NK" panose="02020400000000000000" pitchFamily="18" charset="-128"/>
                <a:ea typeface="UD デジタル 教科書体 NK" panose="02020400000000000000" pitchFamily="18" charset="-128"/>
              </a:rPr>
              <a:t>理解を助ける</a:t>
            </a:r>
            <a:r>
              <a:rPr lang="ja-JP" altLang="en-US" sz="2800" b="1">
                <a:solidFill>
                  <a:prstClr val="black"/>
                </a:solidFill>
                <a:latin typeface="UD デジタル 教科書体 NK" panose="02020400000000000000" pitchFamily="18" charset="-128"/>
                <a:ea typeface="UD デジタル 教科書体 NK" panose="02020400000000000000" pitchFamily="18" charset="-128"/>
              </a:rPr>
              <a:t>ために</a:t>
            </a:r>
            <a:endParaRPr lang="en-US" altLang="ja-JP" sz="2800" b="1">
              <a:solidFill>
                <a:prstClr val="black"/>
              </a:solidFill>
              <a:latin typeface="UD デジタル 教科書体 NK" panose="02020400000000000000" pitchFamily="18" charset="-128"/>
              <a:ea typeface="UD デジタル 教科書体 NK" panose="02020400000000000000" pitchFamily="18" charset="-128"/>
            </a:endParaRPr>
          </a:p>
          <a:p>
            <a:pPr lvl="0">
              <a:defRPr/>
            </a:pPr>
            <a:r>
              <a:rPr lang="ja-JP" altLang="en-US" sz="2800" b="1">
                <a:solidFill>
                  <a:prstClr val="black"/>
                </a:solidFill>
                <a:latin typeface="UD デジタル 教科書体 NK" panose="02020400000000000000" pitchFamily="18" charset="-128"/>
                <a:ea typeface="UD デジタル 教科書体 NK" panose="02020400000000000000" pitchFamily="18" charset="-128"/>
              </a:rPr>
              <a:t>「易しいことば」に</a:t>
            </a:r>
            <a:endParaRPr lang="en-US" altLang="ja-JP" sz="2800" b="1">
              <a:solidFill>
                <a:prstClr val="black"/>
              </a:solidFill>
              <a:latin typeface="UD デジタル 教科書体 NK" panose="02020400000000000000" pitchFamily="18" charset="-128"/>
              <a:ea typeface="UD デジタル 教科書体 NK" panose="02020400000000000000" pitchFamily="18" charset="-128"/>
            </a:endParaRPr>
          </a:p>
          <a:p>
            <a:pPr lvl="0">
              <a:defRPr/>
            </a:pPr>
            <a:r>
              <a:rPr lang="ja-JP" altLang="en-US" sz="2800" b="1">
                <a:solidFill>
                  <a:prstClr val="black"/>
                </a:solidFill>
                <a:latin typeface="UD デジタル 教科書体 NK" panose="02020400000000000000" pitchFamily="18" charset="-128"/>
                <a:ea typeface="UD デジタル 教科書体 NK" panose="02020400000000000000" pitchFamily="18" charset="-128"/>
              </a:rPr>
              <a:t>プラスしよう！</a:t>
            </a:r>
            <a:endParaRPr lang="en-US" altLang="ja-JP" sz="2800" b="1">
              <a:solidFill>
                <a:prstClr val="black"/>
              </a:solidFill>
              <a:latin typeface="UD デジタル 教科書体 NK" panose="02020400000000000000" pitchFamily="18" charset="-128"/>
              <a:ea typeface="UD デジタル 教科書体 NK" panose="02020400000000000000" pitchFamily="18" charset="-128"/>
            </a:endParaRPr>
          </a:p>
        </p:txBody>
      </p:sp>
      <p:sp>
        <p:nvSpPr>
          <p:cNvPr id="7" name="スライド番号プレースホルダー 1">
            <a:extLst>
              <a:ext uri="{FF2B5EF4-FFF2-40B4-BE49-F238E27FC236}">
                <a16:creationId xmlns:a16="http://schemas.microsoft.com/office/drawing/2014/main" id="{F2F22A44-9B11-FE51-1019-BA979FB8883E}"/>
              </a:ext>
            </a:extLst>
          </p:cNvPr>
          <p:cNvSpPr txBox="1">
            <a:spLocks/>
          </p:cNvSpPr>
          <p:nvPr/>
        </p:nvSpPr>
        <p:spPr>
          <a:xfrm>
            <a:off x="9386270" y="6492875"/>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82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400" b="0" i="0" u="none" strike="noStrike" kern="1200" cap="none" spc="0" normalizeH="0" baseline="0" noProof="0" smtClean="0">
                <a:ln>
                  <a:noFill/>
                </a:ln>
                <a:solidFill>
                  <a:prstClr val="black">
                    <a:tint val="75000"/>
                  </a:prstClr>
                </a:solidFill>
                <a:effectLst/>
                <a:uLnTx/>
                <a:uFillTx/>
                <a:latin typeface="UD デジタル 教科書体 NK-B"/>
                <a:ea typeface="UD デジタル 教科書体 NP-B"/>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400" b="0" i="0" u="none" strike="noStrike" kern="1200" cap="none" spc="0" normalizeH="0" baseline="0" noProof="0">
              <a:ln>
                <a:noFill/>
              </a:ln>
              <a:solidFill>
                <a:prstClr val="black">
                  <a:tint val="75000"/>
                </a:prstClr>
              </a:solidFill>
              <a:effectLst/>
              <a:uLnTx/>
              <a:uFillTx/>
              <a:latin typeface="UD デジタル 教科書体 NK-B"/>
              <a:ea typeface="UD デジタル 教科書体 NP-B"/>
              <a:cs typeface="+mn-cs"/>
            </a:endParaRPr>
          </a:p>
        </p:txBody>
      </p:sp>
    </p:spTree>
    <p:extLst>
      <p:ext uri="{BB962C8B-B14F-4D97-AF65-F5344CB8AC3E}">
        <p14:creationId xmlns:p14="http://schemas.microsoft.com/office/powerpoint/2010/main" val="2110141282"/>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361CFAAE-3B41-B2BB-24FD-CAAFFEEA39B4}"/>
              </a:ext>
            </a:extLst>
          </p:cNvPr>
          <p:cNvSpPr txBox="1"/>
          <p:nvPr/>
        </p:nvSpPr>
        <p:spPr>
          <a:xfrm>
            <a:off x="0" y="317773"/>
            <a:ext cx="56388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en-US" altLang="ja-JP" sz="2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＊１　</a:t>
            </a:r>
            <a:r>
              <a:rPr kumimoji="1" lang="ja-JP" altLang="en-US" sz="40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視覚的なヒント</a:t>
            </a:r>
            <a:endParaRPr kumimoji="1" lang="en-US" altLang="ja-JP" sz="40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1" name="テキスト ボックス 10">
            <a:extLst>
              <a:ext uri="{FF2B5EF4-FFF2-40B4-BE49-F238E27FC236}">
                <a16:creationId xmlns:a16="http://schemas.microsoft.com/office/drawing/2014/main" id="{FFEC9787-0130-0215-00C3-0E52D297C84B}"/>
              </a:ext>
            </a:extLst>
          </p:cNvPr>
          <p:cNvSpPr txBox="1"/>
          <p:nvPr/>
        </p:nvSpPr>
        <p:spPr>
          <a:xfrm>
            <a:off x="615367" y="1173813"/>
            <a:ext cx="294205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▸コミュニケーションボード （例）</a:t>
            </a:r>
            <a:endParaRPr kumimoji="1" lang="en-US" altLang="ja-JP"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2" name="テキスト ボックス 11">
            <a:extLst>
              <a:ext uri="{FF2B5EF4-FFF2-40B4-BE49-F238E27FC236}">
                <a16:creationId xmlns:a16="http://schemas.microsoft.com/office/drawing/2014/main" id="{1878C336-3E16-44EA-7658-97B20AB8C983}"/>
              </a:ext>
            </a:extLst>
          </p:cNvPr>
          <p:cNvSpPr txBox="1"/>
          <p:nvPr/>
        </p:nvSpPr>
        <p:spPr>
          <a:xfrm>
            <a:off x="9086302" y="1396725"/>
            <a:ext cx="294205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▸多言語医療問診票</a:t>
            </a:r>
            <a:endParaRPr kumimoji="1" lang="en-US" altLang="ja-JP"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（例）</a:t>
            </a:r>
            <a:endParaRPr kumimoji="1" lang="en-US" altLang="ja-JP"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8" name="テキスト ボックス 17">
            <a:extLst>
              <a:ext uri="{FF2B5EF4-FFF2-40B4-BE49-F238E27FC236}">
                <a16:creationId xmlns:a16="http://schemas.microsoft.com/office/drawing/2014/main" id="{0C2BEED7-85EA-72BF-04C8-CB9374978F5A}"/>
              </a:ext>
            </a:extLst>
          </p:cNvPr>
          <p:cNvSpPr txBox="1"/>
          <p:nvPr/>
        </p:nvSpPr>
        <p:spPr>
          <a:xfrm>
            <a:off x="4472741" y="1439245"/>
            <a:ext cx="269516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▸ネット検索</a:t>
            </a:r>
            <a:endParaRPr kumimoji="1" lang="en-US" altLang="ja-JP"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（画像・動画）</a:t>
            </a:r>
            <a:endParaRPr kumimoji="1" lang="en-US" altLang="ja-JP"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pic>
        <p:nvPicPr>
          <p:cNvPr id="20" name="図 19">
            <a:extLst>
              <a:ext uri="{FF2B5EF4-FFF2-40B4-BE49-F238E27FC236}">
                <a16:creationId xmlns:a16="http://schemas.microsoft.com/office/drawing/2014/main" id="{99D95451-3A84-759E-BD6B-80D8C470D35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413670" y="2299361"/>
            <a:ext cx="2423614" cy="3431665"/>
          </a:xfrm>
          <a:prstGeom prst="rect">
            <a:avLst/>
          </a:prstGeom>
        </p:spPr>
      </p:pic>
      <p:pic>
        <p:nvPicPr>
          <p:cNvPr id="9" name="図 8">
            <a:extLst>
              <a:ext uri="{FF2B5EF4-FFF2-40B4-BE49-F238E27FC236}">
                <a16:creationId xmlns:a16="http://schemas.microsoft.com/office/drawing/2014/main" id="{B1522A7C-BE9F-D938-D447-5F6E45982229}"/>
              </a:ext>
            </a:extLst>
          </p:cNvPr>
          <p:cNvPicPr>
            <a:picLocks noChangeAspect="1"/>
          </p:cNvPicPr>
          <p:nvPr/>
        </p:nvPicPr>
        <p:blipFill>
          <a:blip r:embed="rId5"/>
          <a:stretch>
            <a:fillRect/>
          </a:stretch>
        </p:blipFill>
        <p:spPr>
          <a:xfrm>
            <a:off x="546179" y="2392216"/>
            <a:ext cx="2463544" cy="3537044"/>
          </a:xfrm>
          <a:prstGeom prst="rect">
            <a:avLst/>
          </a:prstGeom>
        </p:spPr>
      </p:pic>
      <p:sp>
        <p:nvSpPr>
          <p:cNvPr id="13" name="テキスト ボックス 12">
            <a:extLst>
              <a:ext uri="{FF2B5EF4-FFF2-40B4-BE49-F238E27FC236}">
                <a16:creationId xmlns:a16="http://schemas.microsoft.com/office/drawing/2014/main" id="{13D144B6-A791-4F28-9702-15E68DD686EF}"/>
              </a:ext>
            </a:extLst>
          </p:cNvPr>
          <p:cNvSpPr txBox="1"/>
          <p:nvPr/>
        </p:nvSpPr>
        <p:spPr>
          <a:xfrm>
            <a:off x="287252" y="5755280"/>
            <a:ext cx="310154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＊明治安田心の健康財団</a:t>
            </a:r>
            <a:r>
              <a:rPr kumimoji="1" lang="en-US" altLang="ja-JP" sz="1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HP</a:t>
            </a:r>
            <a:r>
              <a:rPr kumimoji="1" lang="ja-JP" altLang="en-US" sz="1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より引用</a:t>
            </a:r>
          </a:p>
        </p:txBody>
      </p:sp>
      <p:sp>
        <p:nvSpPr>
          <p:cNvPr id="3" name="テキスト ボックス 2">
            <a:extLst>
              <a:ext uri="{FF2B5EF4-FFF2-40B4-BE49-F238E27FC236}">
                <a16:creationId xmlns:a16="http://schemas.microsoft.com/office/drawing/2014/main" id="{C44FF9E6-F10E-7CC6-0997-C8980BD995C4}"/>
              </a:ext>
            </a:extLst>
          </p:cNvPr>
          <p:cNvSpPr txBox="1"/>
          <p:nvPr/>
        </p:nvSpPr>
        <p:spPr>
          <a:xfrm>
            <a:off x="9074704" y="5794582"/>
            <a:ext cx="310154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＊かながわ国際交流財団</a:t>
            </a:r>
            <a:r>
              <a:rPr kumimoji="1" lang="en-US" altLang="ja-JP" sz="1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HP</a:t>
            </a:r>
            <a:r>
              <a:rPr kumimoji="1" lang="ja-JP" altLang="en-US" sz="1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より引用</a:t>
            </a:r>
          </a:p>
        </p:txBody>
      </p:sp>
      <p:pic>
        <p:nvPicPr>
          <p:cNvPr id="24" name="図 23" descr="アイコン&#10;&#10;自動的に生成された説明">
            <a:extLst>
              <a:ext uri="{FF2B5EF4-FFF2-40B4-BE49-F238E27FC236}">
                <a16:creationId xmlns:a16="http://schemas.microsoft.com/office/drawing/2014/main" id="{5036033D-754A-85B8-BB03-E9552AF2AA0E}"/>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p:blipFill>
        <p:spPr>
          <a:xfrm>
            <a:off x="6912800" y="1475509"/>
            <a:ext cx="1789392" cy="2097909"/>
          </a:xfrm>
          <a:prstGeom prst="rect">
            <a:avLst/>
          </a:prstGeom>
        </p:spPr>
      </p:pic>
      <p:sp>
        <p:nvSpPr>
          <p:cNvPr id="22" name="テキスト ボックス 21">
            <a:extLst>
              <a:ext uri="{FF2B5EF4-FFF2-40B4-BE49-F238E27FC236}">
                <a16:creationId xmlns:a16="http://schemas.microsoft.com/office/drawing/2014/main" id="{1DE50355-A6C7-DED5-8A1B-F1A922459FEC}"/>
              </a:ext>
            </a:extLst>
          </p:cNvPr>
          <p:cNvSpPr txBox="1"/>
          <p:nvPr/>
        </p:nvSpPr>
        <p:spPr>
          <a:xfrm>
            <a:off x="5407441" y="333561"/>
            <a:ext cx="5129223" cy="646331"/>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大幅に理解度が</a:t>
            </a:r>
            <a:r>
              <a:rPr kumimoji="1" lang="en-US" altLang="ja-JP" sz="36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UP</a:t>
            </a:r>
            <a:r>
              <a:rPr kumimoji="1" lang="ja-JP" altLang="en-US" sz="36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36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8" name="テキスト ボックス 7">
            <a:extLst>
              <a:ext uri="{FF2B5EF4-FFF2-40B4-BE49-F238E27FC236}">
                <a16:creationId xmlns:a16="http://schemas.microsoft.com/office/drawing/2014/main" id="{9FD60835-3CC3-4C8E-3D23-57E2139E054A}"/>
              </a:ext>
            </a:extLst>
          </p:cNvPr>
          <p:cNvSpPr txBox="1"/>
          <p:nvPr/>
        </p:nvSpPr>
        <p:spPr>
          <a:xfrm>
            <a:off x="3497021" y="5698427"/>
            <a:ext cx="341577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▸ジェスチャー</a:t>
            </a:r>
            <a:endParaRPr kumimoji="1" lang="en-US" altLang="ja-JP"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pic>
        <p:nvPicPr>
          <p:cNvPr id="5" name="図 4">
            <a:extLst>
              <a:ext uri="{FF2B5EF4-FFF2-40B4-BE49-F238E27FC236}">
                <a16:creationId xmlns:a16="http://schemas.microsoft.com/office/drawing/2014/main" id="{69683BF4-BECA-8121-EAEB-5C5ADCFC87ED}"/>
              </a:ext>
            </a:extLst>
          </p:cNvPr>
          <p:cNvPicPr>
            <a:picLocks noChangeAspect="1"/>
          </p:cNvPicPr>
          <p:nvPr/>
        </p:nvPicPr>
        <p:blipFill>
          <a:blip r:embed="rId8"/>
          <a:srcRect t="18749" b="3855"/>
          <a:stretch>
            <a:fillRect/>
          </a:stretch>
        </p:blipFill>
        <p:spPr>
          <a:xfrm>
            <a:off x="3811157" y="3509052"/>
            <a:ext cx="2787505" cy="2157414"/>
          </a:xfrm>
          <a:prstGeom prst="rect">
            <a:avLst/>
          </a:prstGeom>
        </p:spPr>
      </p:pic>
      <p:sp>
        <p:nvSpPr>
          <p:cNvPr id="2" name="スライド番号プレースホルダー 5">
            <a:extLst>
              <a:ext uri="{FF2B5EF4-FFF2-40B4-BE49-F238E27FC236}">
                <a16:creationId xmlns:a16="http://schemas.microsoft.com/office/drawing/2014/main" id="{EDC51CCB-A55C-34F7-FD3B-0FA3AC5AAAB0}"/>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400" b="0" i="0" u="none" strike="noStrike" kern="1200" cap="none" spc="0" normalizeH="0" baseline="0" noProof="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pic>
        <p:nvPicPr>
          <p:cNvPr id="4" name="図 3">
            <a:extLst>
              <a:ext uri="{FF2B5EF4-FFF2-40B4-BE49-F238E27FC236}">
                <a16:creationId xmlns:a16="http://schemas.microsoft.com/office/drawing/2014/main" id="{553B152B-55FB-E7D7-1288-917DADB169C8}"/>
              </a:ext>
            </a:extLst>
          </p:cNvPr>
          <p:cNvPicPr>
            <a:picLocks noChangeAspect="1"/>
          </p:cNvPicPr>
          <p:nvPr/>
        </p:nvPicPr>
        <p:blipFill>
          <a:blip r:embed="rId9"/>
          <a:stretch>
            <a:fillRect/>
          </a:stretch>
        </p:blipFill>
        <p:spPr>
          <a:xfrm>
            <a:off x="394910" y="2000448"/>
            <a:ext cx="3048000" cy="4320579"/>
          </a:xfrm>
          <a:prstGeom prst="rect">
            <a:avLst/>
          </a:prstGeom>
        </p:spPr>
      </p:pic>
    </p:spTree>
    <p:extLst>
      <p:ext uri="{BB962C8B-B14F-4D97-AF65-F5344CB8AC3E}">
        <p14:creationId xmlns:p14="http://schemas.microsoft.com/office/powerpoint/2010/main" val="9309721"/>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5D991D-A63F-25F6-013F-4C1E5D62D764}"/>
            </a:ext>
          </a:extLst>
        </p:cNvPr>
        <p:cNvGrpSpPr/>
        <p:nvPr/>
      </p:nvGrpSpPr>
      <p:grpSpPr>
        <a:xfrm>
          <a:off x="0" y="0"/>
          <a:ext cx="0" cy="0"/>
          <a:chOff x="0" y="0"/>
          <a:chExt cx="0" cy="0"/>
        </a:xfrm>
      </p:grpSpPr>
      <p:sp>
        <p:nvSpPr>
          <p:cNvPr id="51" name="吹き出し: 角を丸めた四角形 50">
            <a:extLst>
              <a:ext uri="{FF2B5EF4-FFF2-40B4-BE49-F238E27FC236}">
                <a16:creationId xmlns:a16="http://schemas.microsoft.com/office/drawing/2014/main" id="{4A29240E-46B3-39EA-3080-16B7FF27C8B8}"/>
              </a:ext>
            </a:extLst>
          </p:cNvPr>
          <p:cNvSpPr/>
          <p:nvPr/>
        </p:nvSpPr>
        <p:spPr>
          <a:xfrm>
            <a:off x="2595607" y="2694924"/>
            <a:ext cx="2536463" cy="540000"/>
          </a:xfrm>
          <a:prstGeom prst="wedgeRoundRectCallout">
            <a:avLst>
              <a:gd name="adj1" fmla="val -62815"/>
              <a:gd name="adj2" fmla="val -12242"/>
              <a:gd name="adj3" fmla="val 16667"/>
            </a:avLst>
          </a:prstGeom>
          <a:solidFill>
            <a:srgbClr val="DBEEF4"/>
          </a:solid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4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コッセ・・・？</a:t>
            </a:r>
          </a:p>
        </p:txBody>
      </p:sp>
      <p:sp>
        <p:nvSpPr>
          <p:cNvPr id="32" name="タイトル 1">
            <a:extLst>
              <a:ext uri="{FF2B5EF4-FFF2-40B4-BE49-F238E27FC236}">
                <a16:creationId xmlns:a16="http://schemas.microsoft.com/office/drawing/2014/main" id="{7F96AFB2-1FE8-0327-81D9-CEE2D518D592}"/>
              </a:ext>
            </a:extLst>
          </p:cNvPr>
          <p:cNvSpPr txBox="1">
            <a:spLocks/>
          </p:cNvSpPr>
          <p:nvPr/>
        </p:nvSpPr>
        <p:spPr>
          <a:xfrm>
            <a:off x="670561" y="1201824"/>
            <a:ext cx="1844040" cy="1707019"/>
          </a:xfrm>
          <a:prstGeom prst="rect">
            <a:avLst/>
          </a:prstGeom>
          <a:ln>
            <a:noFill/>
          </a:ln>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2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j-cs"/>
            </a:endParaRPr>
          </a:p>
        </p:txBody>
      </p:sp>
      <p:sp>
        <p:nvSpPr>
          <p:cNvPr id="17" name="吹き出し: 角を丸めた四角形 16">
            <a:extLst>
              <a:ext uri="{FF2B5EF4-FFF2-40B4-BE49-F238E27FC236}">
                <a16:creationId xmlns:a16="http://schemas.microsoft.com/office/drawing/2014/main" id="{30723F92-383D-13F1-9CD8-564235AADAFF}"/>
              </a:ext>
            </a:extLst>
          </p:cNvPr>
          <p:cNvSpPr/>
          <p:nvPr/>
        </p:nvSpPr>
        <p:spPr>
          <a:xfrm>
            <a:off x="5474016" y="1221578"/>
            <a:ext cx="4564180" cy="644804"/>
          </a:xfrm>
          <a:prstGeom prst="wedgeRoundRectCallout">
            <a:avLst>
              <a:gd name="adj1" fmla="val 55773"/>
              <a:gd name="adj2" fmla="val 34157"/>
              <a:gd name="adj3" fmla="val 16667"/>
            </a:avLst>
          </a:prstGeom>
          <a:solidFill>
            <a:srgbClr val="FFE5FF"/>
          </a:solidFill>
          <a:ln w="6350">
            <a:solidFill>
              <a:srgbClr val="FF0000"/>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600">
                <a:solidFill>
                  <a:srgbClr val="000000"/>
                </a:solidFill>
                <a:latin typeface="UD デジタル 教科書体 NK" panose="02020400000000000000" pitchFamily="18" charset="-128"/>
                <a:ea typeface="UD デジタル 教科書体 NK" panose="02020400000000000000" pitchFamily="18" charset="-128"/>
              </a:rPr>
              <a:t>お母さんの</a:t>
            </a:r>
            <a:r>
              <a:rPr kumimoji="1" lang="ja-JP" altLang="en-US" sz="26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rPr>
              <a:t>検査の話をします。</a:t>
            </a:r>
          </a:p>
        </p:txBody>
      </p:sp>
      <p:pic>
        <p:nvPicPr>
          <p:cNvPr id="16" name="図 15" descr="食品 が含まれている画像&#10;&#10;自動的に生成された説明">
            <a:extLst>
              <a:ext uri="{FF2B5EF4-FFF2-40B4-BE49-F238E27FC236}">
                <a16:creationId xmlns:a16="http://schemas.microsoft.com/office/drawing/2014/main" id="{3A7178D8-ED50-90D0-548D-83A51E3171D3}"/>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342632" y="728019"/>
            <a:ext cx="837176" cy="944704"/>
          </a:xfrm>
          <a:prstGeom prst="rect">
            <a:avLst/>
          </a:prstGeom>
        </p:spPr>
      </p:pic>
      <p:grpSp>
        <p:nvGrpSpPr>
          <p:cNvPr id="6" name="グループ化 5">
            <a:extLst>
              <a:ext uri="{FF2B5EF4-FFF2-40B4-BE49-F238E27FC236}">
                <a16:creationId xmlns:a16="http://schemas.microsoft.com/office/drawing/2014/main" id="{1AA40014-8535-3005-21B6-CE40E3A2D22C}"/>
              </a:ext>
            </a:extLst>
          </p:cNvPr>
          <p:cNvGrpSpPr/>
          <p:nvPr/>
        </p:nvGrpSpPr>
        <p:grpSpPr>
          <a:xfrm>
            <a:off x="2486823" y="1851348"/>
            <a:ext cx="3304194" cy="670285"/>
            <a:chOff x="6095999" y="1248987"/>
            <a:chExt cx="3429001" cy="732213"/>
          </a:xfrm>
        </p:grpSpPr>
        <p:sp>
          <p:nvSpPr>
            <p:cNvPr id="11" name="吹き出し: 角を丸めた四角形 10">
              <a:extLst>
                <a:ext uri="{FF2B5EF4-FFF2-40B4-BE49-F238E27FC236}">
                  <a16:creationId xmlns:a16="http://schemas.microsoft.com/office/drawing/2014/main" id="{C25836C0-CB8A-1CC2-0584-04200933B8BE}"/>
                </a:ext>
              </a:extLst>
            </p:cNvPr>
            <p:cNvSpPr/>
            <p:nvPr/>
          </p:nvSpPr>
          <p:spPr>
            <a:xfrm>
              <a:off x="6095999" y="1248987"/>
              <a:ext cx="2537925" cy="515608"/>
            </a:xfrm>
            <a:prstGeom prst="wedgeRoundRectCallout">
              <a:avLst>
                <a:gd name="adj1" fmla="val -60332"/>
                <a:gd name="adj2" fmla="val 51562"/>
                <a:gd name="adj3" fmla="val 16667"/>
              </a:avLst>
            </a:prstGeom>
            <a:solidFill>
              <a:schemeClr val="bg1"/>
            </a:solid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600">
                  <a:solidFill>
                    <a:srgbClr val="000000"/>
                  </a:solidFill>
                  <a:latin typeface="UD デジタル 教科書体 NK" panose="02020400000000000000" pitchFamily="18" charset="-128"/>
                  <a:ea typeface="UD デジタル 教科書体 NK" panose="02020400000000000000" pitchFamily="18" charset="-128"/>
                </a:rPr>
                <a:t>わかりました。</a:t>
              </a:r>
              <a:endParaRPr kumimoji="1" lang="ja-JP" altLang="en-US" sz="26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10" name="タイトル 1">
              <a:extLst>
                <a:ext uri="{FF2B5EF4-FFF2-40B4-BE49-F238E27FC236}">
                  <a16:creationId xmlns:a16="http://schemas.microsoft.com/office/drawing/2014/main" id="{7091D0A5-AF74-52F3-8819-5F2E161C6C17}"/>
                </a:ext>
              </a:extLst>
            </p:cNvPr>
            <p:cNvSpPr txBox="1">
              <a:spLocks/>
            </p:cNvSpPr>
            <p:nvPr/>
          </p:nvSpPr>
          <p:spPr>
            <a:xfrm>
              <a:off x="6248400" y="1371600"/>
              <a:ext cx="3276600" cy="609600"/>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grpSp>
      <p:grpSp>
        <p:nvGrpSpPr>
          <p:cNvPr id="28" name="グループ化 27">
            <a:extLst>
              <a:ext uri="{FF2B5EF4-FFF2-40B4-BE49-F238E27FC236}">
                <a16:creationId xmlns:a16="http://schemas.microsoft.com/office/drawing/2014/main" id="{B7675D19-A3E5-166A-87F6-EED682C50E47}"/>
              </a:ext>
            </a:extLst>
          </p:cNvPr>
          <p:cNvGrpSpPr/>
          <p:nvPr/>
        </p:nvGrpSpPr>
        <p:grpSpPr>
          <a:xfrm>
            <a:off x="5747392" y="2009994"/>
            <a:ext cx="4290804" cy="974433"/>
            <a:chOff x="6391242" y="1431877"/>
            <a:chExt cx="3242845" cy="1712904"/>
          </a:xfrm>
        </p:grpSpPr>
        <p:sp>
          <p:nvSpPr>
            <p:cNvPr id="29" name="タイトル 1">
              <a:extLst>
                <a:ext uri="{FF2B5EF4-FFF2-40B4-BE49-F238E27FC236}">
                  <a16:creationId xmlns:a16="http://schemas.microsoft.com/office/drawing/2014/main" id="{E13D9498-F877-F17A-480D-E0E637F22984}"/>
                </a:ext>
              </a:extLst>
            </p:cNvPr>
            <p:cNvSpPr txBox="1">
              <a:spLocks/>
            </p:cNvSpPr>
            <p:nvPr/>
          </p:nvSpPr>
          <p:spPr>
            <a:xfrm>
              <a:off x="6406633" y="1471353"/>
              <a:ext cx="3227454" cy="1673428"/>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お母さんは足を骨折</a:t>
              </a:r>
              <a:endPar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している</a:t>
              </a:r>
              <a:r>
                <a:rPr lang="ja-JP" altLang="en-US" sz="2600">
                  <a:solidFill>
                    <a:prstClr val="black"/>
                  </a:solidFill>
                  <a:latin typeface="UD デジタル 教科書体 NK" panose="02020400000000000000" pitchFamily="18" charset="-128"/>
                  <a:ea typeface="UD デジタル 教科書体 NK" panose="02020400000000000000" pitchFamily="18" charset="-128"/>
                </a:rPr>
                <a:t>かもしれません。</a:t>
              </a:r>
              <a:endPar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31" name="吹き出し: 角を丸めた四角形 30">
              <a:extLst>
                <a:ext uri="{FF2B5EF4-FFF2-40B4-BE49-F238E27FC236}">
                  <a16:creationId xmlns:a16="http://schemas.microsoft.com/office/drawing/2014/main" id="{6E2E9530-9C64-BB51-C576-6DEF4688428D}"/>
                </a:ext>
              </a:extLst>
            </p:cNvPr>
            <p:cNvSpPr/>
            <p:nvPr/>
          </p:nvSpPr>
          <p:spPr>
            <a:xfrm>
              <a:off x="6391242" y="1431877"/>
              <a:ext cx="3071639" cy="1582062"/>
            </a:xfrm>
            <a:prstGeom prst="wedgeRoundRectCallout">
              <a:avLst>
                <a:gd name="adj1" fmla="val 58081"/>
                <a:gd name="adj2" fmla="val 26222"/>
                <a:gd name="adj3" fmla="val 16667"/>
              </a:avLst>
            </a:prstGeom>
            <a:no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6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grpSp>
        <p:nvGrpSpPr>
          <p:cNvPr id="71" name="グループ化 70">
            <a:extLst>
              <a:ext uri="{FF2B5EF4-FFF2-40B4-BE49-F238E27FC236}">
                <a16:creationId xmlns:a16="http://schemas.microsoft.com/office/drawing/2014/main" id="{3CAA5891-3CF4-7E21-41DC-B0F79AD73D31}"/>
              </a:ext>
            </a:extLst>
          </p:cNvPr>
          <p:cNvGrpSpPr/>
          <p:nvPr/>
        </p:nvGrpSpPr>
        <p:grpSpPr>
          <a:xfrm>
            <a:off x="2864455" y="3597007"/>
            <a:ext cx="2163720" cy="564874"/>
            <a:chOff x="7305362" y="926196"/>
            <a:chExt cx="2340007" cy="763938"/>
          </a:xfrm>
        </p:grpSpPr>
        <p:sp>
          <p:nvSpPr>
            <p:cNvPr id="72" name="タイトル 1">
              <a:extLst>
                <a:ext uri="{FF2B5EF4-FFF2-40B4-BE49-F238E27FC236}">
                  <a16:creationId xmlns:a16="http://schemas.microsoft.com/office/drawing/2014/main" id="{38B33BC0-E07A-F960-4F03-71DD6B44FE79}"/>
                </a:ext>
              </a:extLst>
            </p:cNvPr>
            <p:cNvSpPr txBox="1">
              <a:spLocks/>
            </p:cNvSpPr>
            <p:nvPr/>
          </p:nvSpPr>
          <p:spPr>
            <a:xfrm>
              <a:off x="7567640" y="987099"/>
              <a:ext cx="2077729" cy="609600"/>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ja-JP" altLang="en-US" sz="2600">
                  <a:solidFill>
                    <a:prstClr val="black"/>
                  </a:solidFill>
                  <a:latin typeface="UD デジタル 教科書体 NK" panose="02020400000000000000" pitchFamily="18" charset="-128"/>
                  <a:ea typeface="UD デジタル 教科書体 NK" panose="02020400000000000000" pitchFamily="18" charset="-128"/>
                </a:rPr>
                <a:t>え～っ</a:t>
              </a: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a:t>
              </a:r>
              <a:endPar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73" name="吹き出し: 角を丸めた四角形 72">
              <a:extLst>
                <a:ext uri="{FF2B5EF4-FFF2-40B4-BE49-F238E27FC236}">
                  <a16:creationId xmlns:a16="http://schemas.microsoft.com/office/drawing/2014/main" id="{B1EE3D2C-3C44-8AB3-4E4E-1C352E4A02B3}"/>
                </a:ext>
              </a:extLst>
            </p:cNvPr>
            <p:cNvSpPr/>
            <p:nvPr/>
          </p:nvSpPr>
          <p:spPr>
            <a:xfrm>
              <a:off x="7305362" y="926196"/>
              <a:ext cx="2340007" cy="763938"/>
            </a:xfrm>
            <a:prstGeom prst="wedgeRoundRectCallout">
              <a:avLst>
                <a:gd name="adj1" fmla="val -64284"/>
                <a:gd name="adj2" fmla="val 2036"/>
                <a:gd name="adj3" fmla="val 16667"/>
              </a:avLst>
            </a:prstGeom>
            <a:no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6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sp>
        <p:nvSpPr>
          <p:cNvPr id="7" name="テキスト ボックス 6">
            <a:extLst>
              <a:ext uri="{FF2B5EF4-FFF2-40B4-BE49-F238E27FC236}">
                <a16:creationId xmlns:a16="http://schemas.microsoft.com/office/drawing/2014/main" id="{624066E6-247F-81A6-CA96-4A5CDFB1AB25}"/>
              </a:ext>
            </a:extLst>
          </p:cNvPr>
          <p:cNvSpPr txBox="1"/>
          <p:nvPr/>
        </p:nvSpPr>
        <p:spPr>
          <a:xfrm>
            <a:off x="191070" y="105157"/>
            <a:ext cx="1161993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en-US" altLang="ja-JP" sz="28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2</a:t>
            </a:r>
            <a:r>
              <a:rPr kumimoji="1" lang="ja-JP" altLang="en-US" sz="28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1" lang="ja-JP" altLang="en-US" sz="32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相手の反応を観察し、</a:t>
            </a:r>
            <a:r>
              <a:rPr kumimoji="1" lang="ja-JP" altLang="en-US" sz="3200" b="1" i="0" u="sng"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理解しているか確認しながら話す </a:t>
            </a:r>
            <a:endParaRPr kumimoji="1" lang="ja-JP" altLang="en-US" sz="2800" b="1" i="0" u="sng"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nvGrpSpPr>
          <p:cNvPr id="14" name="グループ化 13">
            <a:extLst>
              <a:ext uri="{FF2B5EF4-FFF2-40B4-BE49-F238E27FC236}">
                <a16:creationId xmlns:a16="http://schemas.microsoft.com/office/drawing/2014/main" id="{C13C6DB6-6125-C62B-4CFC-F5DC1C2734FC}"/>
              </a:ext>
            </a:extLst>
          </p:cNvPr>
          <p:cNvGrpSpPr/>
          <p:nvPr/>
        </p:nvGrpSpPr>
        <p:grpSpPr>
          <a:xfrm>
            <a:off x="5747392" y="5367998"/>
            <a:ext cx="5463355" cy="620718"/>
            <a:chOff x="6096000" y="1295401"/>
            <a:chExt cx="3654170" cy="836630"/>
          </a:xfrm>
          <a:noFill/>
        </p:grpSpPr>
        <p:sp>
          <p:nvSpPr>
            <p:cNvPr id="15" name="吹き出し: 角を丸めた四角形 14">
              <a:extLst>
                <a:ext uri="{FF2B5EF4-FFF2-40B4-BE49-F238E27FC236}">
                  <a16:creationId xmlns:a16="http://schemas.microsoft.com/office/drawing/2014/main" id="{3590FD9B-311B-20B4-B0E7-C2D5A2B25213}"/>
                </a:ext>
              </a:extLst>
            </p:cNvPr>
            <p:cNvSpPr/>
            <p:nvPr/>
          </p:nvSpPr>
          <p:spPr>
            <a:xfrm>
              <a:off x="6096000" y="1295401"/>
              <a:ext cx="3474776" cy="836630"/>
            </a:xfrm>
            <a:prstGeom prst="wedgeRoundRectCallout">
              <a:avLst>
                <a:gd name="adj1" fmla="val 54323"/>
                <a:gd name="adj2" fmla="val -43325"/>
                <a:gd name="adj3" fmla="val 16667"/>
              </a:avLst>
            </a:prstGeom>
            <a:grp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6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8" name="タイトル 1">
              <a:extLst>
                <a:ext uri="{FF2B5EF4-FFF2-40B4-BE49-F238E27FC236}">
                  <a16:creationId xmlns:a16="http://schemas.microsoft.com/office/drawing/2014/main" id="{CEBA52A3-547F-4D7C-3576-424BD6EE0B42}"/>
                </a:ext>
              </a:extLst>
            </p:cNvPr>
            <p:cNvSpPr txBox="1">
              <a:spLocks/>
            </p:cNvSpPr>
            <p:nvPr/>
          </p:nvSpPr>
          <p:spPr>
            <a:xfrm>
              <a:off x="6103410" y="1374781"/>
              <a:ext cx="3646760" cy="670099"/>
            </a:xfrm>
            <a:prstGeom prst="rect">
              <a:avLst/>
            </a:prstGeom>
            <a:grp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6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じゃ、今から</a:t>
              </a:r>
              <a:r>
                <a:rPr lang="ja-JP" altLang="en-US" sz="2600" b="1">
                  <a:solidFill>
                    <a:srgbClr val="C00000"/>
                  </a:solidFill>
                  <a:latin typeface="UD デジタル 教科書体 NK" panose="02020400000000000000" pitchFamily="18" charset="-128"/>
                  <a:ea typeface="UD デジタル 教科書体 NK" panose="02020400000000000000" pitchFamily="18" charset="-128"/>
                </a:rPr>
                <a:t>どこへ行きますか？</a:t>
              </a:r>
              <a:endParaRPr kumimoji="1" lang="en-US" altLang="ja-JP" sz="26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endParaRPr>
            </a:p>
          </p:txBody>
        </p:sp>
      </p:grpSp>
      <p:grpSp>
        <p:nvGrpSpPr>
          <p:cNvPr id="19" name="グループ化 18">
            <a:extLst>
              <a:ext uri="{FF2B5EF4-FFF2-40B4-BE49-F238E27FC236}">
                <a16:creationId xmlns:a16="http://schemas.microsoft.com/office/drawing/2014/main" id="{F60A2C81-33C5-4F4F-1643-C616B6F1E1FE}"/>
              </a:ext>
            </a:extLst>
          </p:cNvPr>
          <p:cNvGrpSpPr/>
          <p:nvPr/>
        </p:nvGrpSpPr>
        <p:grpSpPr>
          <a:xfrm>
            <a:off x="533270" y="5768987"/>
            <a:ext cx="4399104" cy="901480"/>
            <a:chOff x="5878128" y="1295400"/>
            <a:chExt cx="1732838" cy="721127"/>
          </a:xfrm>
        </p:grpSpPr>
        <p:sp>
          <p:nvSpPr>
            <p:cNvPr id="20" name="吹き出し: 角を丸めた四角形 19">
              <a:extLst>
                <a:ext uri="{FF2B5EF4-FFF2-40B4-BE49-F238E27FC236}">
                  <a16:creationId xmlns:a16="http://schemas.microsoft.com/office/drawing/2014/main" id="{31685775-5991-DCB4-9DF5-E0A5115C86CE}"/>
                </a:ext>
              </a:extLst>
            </p:cNvPr>
            <p:cNvSpPr/>
            <p:nvPr/>
          </p:nvSpPr>
          <p:spPr>
            <a:xfrm>
              <a:off x="5878128" y="1295400"/>
              <a:ext cx="1732838" cy="719943"/>
            </a:xfrm>
            <a:prstGeom prst="wedgeRoundRectCallout">
              <a:avLst>
                <a:gd name="adj1" fmla="val -29809"/>
                <a:gd name="adj2" fmla="val -113475"/>
                <a:gd name="adj3" fmla="val 16667"/>
              </a:avLst>
            </a:prstGeom>
            <a:solidFill>
              <a:schemeClr val="bg1"/>
            </a:solid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6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22" name="タイトル 1">
              <a:extLst>
                <a:ext uri="{FF2B5EF4-FFF2-40B4-BE49-F238E27FC236}">
                  <a16:creationId xmlns:a16="http://schemas.microsoft.com/office/drawing/2014/main" id="{E732B852-63FE-0525-7D99-762CCF33B5B6}"/>
                </a:ext>
              </a:extLst>
            </p:cNvPr>
            <p:cNvSpPr txBox="1">
              <a:spLocks/>
            </p:cNvSpPr>
            <p:nvPr/>
          </p:nvSpPr>
          <p:spPr>
            <a:xfrm>
              <a:off x="5917877" y="1331747"/>
              <a:ext cx="1634708" cy="684780"/>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600" b="1" i="0" u="none"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rPr>
                <a:t>１階の</a:t>
              </a:r>
              <a:r>
                <a:rPr kumimoji="1" lang="en-US" altLang="ja-JP" sz="2600" b="1" i="0" u="none"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rPr>
                <a:t>20</a:t>
              </a:r>
              <a:r>
                <a:rPr kumimoji="1" lang="ja-JP" altLang="en-US" sz="2600" b="1" i="0" u="none"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rPr>
                <a:t>番へ行きます。</a:t>
              </a:r>
              <a:endParaRPr kumimoji="1" lang="en-US" altLang="ja-JP" sz="2600" b="1" i="0" u="none"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ja-JP" altLang="en-US" sz="2600" b="1">
                  <a:solidFill>
                    <a:srgbClr val="0070C0"/>
                  </a:solidFill>
                  <a:latin typeface="UD デジタル 教科書体 NK" panose="02020400000000000000" pitchFamily="18" charset="-128"/>
                  <a:ea typeface="UD デジタル 教科書体 NK" panose="02020400000000000000" pitchFamily="18" charset="-128"/>
                </a:rPr>
                <a:t>骨の写真を撮ります。</a:t>
              </a:r>
              <a:endParaRPr kumimoji="1" lang="en-US" altLang="ja-JP" sz="2600" b="1" i="0" u="none"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endParaRPr>
            </a:p>
          </p:txBody>
        </p:sp>
      </p:grpSp>
      <p:sp>
        <p:nvSpPr>
          <p:cNvPr id="8" name="吹き出し: 角を丸めた四角形 7">
            <a:extLst>
              <a:ext uri="{FF2B5EF4-FFF2-40B4-BE49-F238E27FC236}">
                <a16:creationId xmlns:a16="http://schemas.microsoft.com/office/drawing/2014/main" id="{0D1B48F0-B5F5-E60C-BB80-E2502DAC6201}"/>
              </a:ext>
            </a:extLst>
          </p:cNvPr>
          <p:cNvSpPr/>
          <p:nvPr/>
        </p:nvSpPr>
        <p:spPr>
          <a:xfrm>
            <a:off x="5634665" y="6056529"/>
            <a:ext cx="5195143" cy="556841"/>
          </a:xfrm>
          <a:prstGeom prst="wedgeRoundRectCallout">
            <a:avLst>
              <a:gd name="adj1" fmla="val 55244"/>
              <a:gd name="adj2" fmla="val -50331"/>
              <a:gd name="adj3" fmla="val 16667"/>
            </a:avLst>
          </a:prstGeom>
          <a:no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そうです。 じゃ、お願いします。</a:t>
            </a:r>
          </a:p>
        </p:txBody>
      </p:sp>
      <p:grpSp>
        <p:nvGrpSpPr>
          <p:cNvPr id="24" name="グループ化 23">
            <a:extLst>
              <a:ext uri="{FF2B5EF4-FFF2-40B4-BE49-F238E27FC236}">
                <a16:creationId xmlns:a16="http://schemas.microsoft.com/office/drawing/2014/main" id="{ACC906EA-EDC3-3A54-2F47-7CA2BE4A9D99}"/>
              </a:ext>
            </a:extLst>
          </p:cNvPr>
          <p:cNvGrpSpPr/>
          <p:nvPr/>
        </p:nvGrpSpPr>
        <p:grpSpPr>
          <a:xfrm>
            <a:off x="5768325" y="3044486"/>
            <a:ext cx="3673058" cy="733744"/>
            <a:chOff x="6616640" y="3170510"/>
            <a:chExt cx="3282639" cy="687884"/>
          </a:xfrm>
        </p:grpSpPr>
        <p:sp>
          <p:nvSpPr>
            <p:cNvPr id="48" name="吹き出し: 角を丸めた四角形 47">
              <a:extLst>
                <a:ext uri="{FF2B5EF4-FFF2-40B4-BE49-F238E27FC236}">
                  <a16:creationId xmlns:a16="http://schemas.microsoft.com/office/drawing/2014/main" id="{5A423DC9-3EA6-A150-37E9-2B9EB5F14E40}"/>
                </a:ext>
              </a:extLst>
            </p:cNvPr>
            <p:cNvSpPr/>
            <p:nvPr/>
          </p:nvSpPr>
          <p:spPr>
            <a:xfrm>
              <a:off x="6616640" y="3170510"/>
              <a:ext cx="3282639" cy="506249"/>
            </a:xfrm>
            <a:prstGeom prst="wedgeRoundRectCallout">
              <a:avLst>
                <a:gd name="adj1" fmla="val 57568"/>
                <a:gd name="adj2" fmla="val -6826"/>
                <a:gd name="adj3" fmla="val 16667"/>
              </a:avLst>
            </a:prstGeom>
            <a:no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6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2" name="タイトル 1">
              <a:extLst>
                <a:ext uri="{FF2B5EF4-FFF2-40B4-BE49-F238E27FC236}">
                  <a16:creationId xmlns:a16="http://schemas.microsoft.com/office/drawing/2014/main" id="{B9A8D6F6-7E2C-92EC-D722-F9460B8D77C2}"/>
                </a:ext>
              </a:extLst>
            </p:cNvPr>
            <p:cNvSpPr txBox="1">
              <a:spLocks/>
            </p:cNvSpPr>
            <p:nvPr/>
          </p:nvSpPr>
          <p:spPr>
            <a:xfrm>
              <a:off x="6674966" y="3223904"/>
              <a:ext cx="3177766" cy="634490"/>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ja-JP" altLang="en-US" sz="2600">
                  <a:solidFill>
                    <a:prstClr val="black"/>
                  </a:solidFill>
                  <a:latin typeface="UD デジタル 教科書体 NK" panose="02020400000000000000" pitchFamily="18" charset="-128"/>
                  <a:ea typeface="UD デジタル 教科書体 NK" panose="02020400000000000000" pitchFamily="18" charset="-128"/>
                </a:rPr>
                <a:t>足の骨を折ることです。</a:t>
              </a:r>
              <a:endParaRPr lang="en-US" altLang="ja-JP" sz="2600">
                <a:solidFill>
                  <a:prstClr val="black"/>
                </a:solidFill>
                <a:latin typeface="UD デジタル 教科書体 NK" panose="02020400000000000000" pitchFamily="18" charset="-128"/>
                <a:ea typeface="UD デジタル 教科書体 NK" panose="02020400000000000000" pitchFamily="18" charset="-128"/>
              </a:endParaRPr>
            </a:p>
          </p:txBody>
        </p:sp>
      </p:grpSp>
      <p:sp>
        <p:nvSpPr>
          <p:cNvPr id="9" name="スライド番号プレースホルダー 5">
            <a:extLst>
              <a:ext uri="{FF2B5EF4-FFF2-40B4-BE49-F238E27FC236}">
                <a16:creationId xmlns:a16="http://schemas.microsoft.com/office/drawing/2014/main" id="{3097334C-D5D3-ADAD-583C-5FC81CA7558A}"/>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1400" b="0" i="0" u="none" strike="noStrike" kern="1200" cap="none" spc="0" normalizeH="0" baseline="0" noProof="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grpSp>
        <p:nvGrpSpPr>
          <p:cNvPr id="21" name="グループ化 20">
            <a:extLst>
              <a:ext uri="{FF2B5EF4-FFF2-40B4-BE49-F238E27FC236}">
                <a16:creationId xmlns:a16="http://schemas.microsoft.com/office/drawing/2014/main" id="{FBA795E4-0FD7-4C20-1EDB-823F2F61B050}"/>
              </a:ext>
            </a:extLst>
          </p:cNvPr>
          <p:cNvGrpSpPr/>
          <p:nvPr/>
        </p:nvGrpSpPr>
        <p:grpSpPr>
          <a:xfrm>
            <a:off x="5738045" y="3772844"/>
            <a:ext cx="4130031" cy="900000"/>
            <a:chOff x="5495720" y="4088520"/>
            <a:chExt cx="3312607" cy="741718"/>
          </a:xfrm>
        </p:grpSpPr>
        <p:sp>
          <p:nvSpPr>
            <p:cNvPr id="67" name="吹き出し: 角を丸めた四角形 66">
              <a:extLst>
                <a:ext uri="{FF2B5EF4-FFF2-40B4-BE49-F238E27FC236}">
                  <a16:creationId xmlns:a16="http://schemas.microsoft.com/office/drawing/2014/main" id="{48F3B301-05D1-0E54-3B07-4FFEC6CE2DCE}"/>
                </a:ext>
              </a:extLst>
            </p:cNvPr>
            <p:cNvSpPr/>
            <p:nvPr/>
          </p:nvSpPr>
          <p:spPr>
            <a:xfrm>
              <a:off x="5495720" y="4088520"/>
              <a:ext cx="3140364" cy="741718"/>
            </a:xfrm>
            <a:prstGeom prst="wedgeRoundRectCallout">
              <a:avLst>
                <a:gd name="adj1" fmla="val 60270"/>
                <a:gd name="adj2" fmla="val -31812"/>
                <a:gd name="adj3" fmla="val 16667"/>
              </a:avLst>
            </a:prstGeom>
            <a:no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6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4" name="タイトル 1">
              <a:extLst>
                <a:ext uri="{FF2B5EF4-FFF2-40B4-BE49-F238E27FC236}">
                  <a16:creationId xmlns:a16="http://schemas.microsoft.com/office/drawing/2014/main" id="{89FF1F58-CC6B-744A-BC17-06049F476DCD}"/>
                </a:ext>
              </a:extLst>
            </p:cNvPr>
            <p:cNvSpPr txBox="1">
              <a:spLocks/>
            </p:cNvSpPr>
            <p:nvPr/>
          </p:nvSpPr>
          <p:spPr>
            <a:xfrm>
              <a:off x="5530106" y="4122432"/>
              <a:ext cx="3278221" cy="634490"/>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ja-JP" altLang="en-US" sz="2600">
                  <a:solidFill>
                    <a:prstClr val="black"/>
                  </a:solidFill>
                  <a:latin typeface="UD デジタル 教科書体 NK" panose="02020400000000000000" pitchFamily="18" charset="-128"/>
                  <a:ea typeface="UD デジタル 教科書体 NK" panose="02020400000000000000" pitchFamily="18" charset="-128"/>
                </a:rPr>
                <a:t>１階の２０番でレントゲンを撮って来てください。</a:t>
              </a:r>
              <a:endParaRPr lang="en-US" altLang="ja-JP" sz="2600">
                <a:solidFill>
                  <a:prstClr val="black"/>
                </a:solidFill>
                <a:latin typeface="UD デジタル 教科書体 NK" panose="02020400000000000000" pitchFamily="18" charset="-128"/>
                <a:ea typeface="UD デジタル 教科書体 NK" panose="02020400000000000000" pitchFamily="18" charset="-128"/>
              </a:endParaRPr>
            </a:p>
          </p:txBody>
        </p:sp>
      </p:grpSp>
      <p:sp>
        <p:nvSpPr>
          <p:cNvPr id="23" name="吹き出し: 角を丸めた四角形 22">
            <a:extLst>
              <a:ext uri="{FF2B5EF4-FFF2-40B4-BE49-F238E27FC236}">
                <a16:creationId xmlns:a16="http://schemas.microsoft.com/office/drawing/2014/main" id="{D8CD37E9-D43E-1272-1184-01AEC8317040}"/>
              </a:ext>
            </a:extLst>
          </p:cNvPr>
          <p:cNvSpPr/>
          <p:nvPr/>
        </p:nvSpPr>
        <p:spPr>
          <a:xfrm>
            <a:off x="2106911" y="4449480"/>
            <a:ext cx="3078103" cy="508164"/>
          </a:xfrm>
          <a:prstGeom prst="wedgeRoundRectCallout">
            <a:avLst>
              <a:gd name="adj1" fmla="val -60553"/>
              <a:gd name="adj2" fmla="val 4279"/>
              <a:gd name="adj3" fmla="val 16667"/>
            </a:avLst>
          </a:prstGeom>
          <a:solidFill>
            <a:schemeClr val="accent5">
              <a:lumMod val="20000"/>
              <a:lumOff val="80000"/>
            </a:schemeClr>
          </a:solid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600">
                <a:solidFill>
                  <a:srgbClr val="000000"/>
                </a:solidFill>
                <a:latin typeface="UD デジタル 教科書体 NK" panose="02020400000000000000" pitchFamily="18" charset="-128"/>
                <a:ea typeface="UD デジタル 教科書体 NK" panose="02020400000000000000" pitchFamily="18" charset="-128"/>
              </a:rPr>
              <a:t>　レントゲン</a:t>
            </a:r>
            <a:r>
              <a:rPr lang="en-US" altLang="ja-JP" sz="2600">
                <a:solidFill>
                  <a:srgbClr val="000000"/>
                </a:solidFill>
                <a:latin typeface="UD デジタル 教科書体 NK" panose="02020400000000000000" pitchFamily="18" charset="-128"/>
                <a:ea typeface="UD デジタル 教科書体 NK" panose="02020400000000000000" pitchFamily="18" charset="-128"/>
              </a:rPr>
              <a:t>…</a:t>
            </a:r>
            <a:r>
              <a:rPr lang="ja-JP" altLang="en-US" sz="2600">
                <a:solidFill>
                  <a:srgbClr val="000000"/>
                </a:solidFill>
                <a:latin typeface="UD デジタル 教科書体 NK" panose="02020400000000000000" pitchFamily="18" charset="-128"/>
                <a:ea typeface="UD デジタル 教科書体 NK" panose="02020400000000000000" pitchFamily="18" charset="-128"/>
              </a:rPr>
              <a:t>？</a:t>
            </a:r>
            <a:endParaRPr kumimoji="1" lang="ja-JP" altLang="en-US" sz="26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25" name="吹き出し: 角を丸めた四角形 24">
            <a:extLst>
              <a:ext uri="{FF2B5EF4-FFF2-40B4-BE49-F238E27FC236}">
                <a16:creationId xmlns:a16="http://schemas.microsoft.com/office/drawing/2014/main" id="{08AECBAD-C424-6194-67E7-18A2C8B9055E}"/>
              </a:ext>
            </a:extLst>
          </p:cNvPr>
          <p:cNvSpPr/>
          <p:nvPr/>
        </p:nvSpPr>
        <p:spPr>
          <a:xfrm>
            <a:off x="6553202" y="4807266"/>
            <a:ext cx="3603557" cy="508163"/>
          </a:xfrm>
          <a:prstGeom prst="wedgeRoundRectCallout">
            <a:avLst>
              <a:gd name="adj1" fmla="val 58394"/>
              <a:gd name="adj2" fmla="val -56428"/>
              <a:gd name="adj3" fmla="val 16667"/>
            </a:avLst>
          </a:prstGeom>
          <a:no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骨の写真を撮ります。</a:t>
            </a:r>
          </a:p>
        </p:txBody>
      </p:sp>
      <p:grpSp>
        <p:nvGrpSpPr>
          <p:cNvPr id="27" name="グループ化 26">
            <a:extLst>
              <a:ext uri="{FF2B5EF4-FFF2-40B4-BE49-F238E27FC236}">
                <a16:creationId xmlns:a16="http://schemas.microsoft.com/office/drawing/2014/main" id="{DC15C5E0-0BBC-368A-FAE8-5D7E48D214B3}"/>
              </a:ext>
            </a:extLst>
          </p:cNvPr>
          <p:cNvGrpSpPr/>
          <p:nvPr/>
        </p:nvGrpSpPr>
        <p:grpSpPr>
          <a:xfrm>
            <a:off x="2683834" y="5135868"/>
            <a:ext cx="2954966" cy="541863"/>
            <a:chOff x="7305361" y="926195"/>
            <a:chExt cx="3905317" cy="694483"/>
          </a:xfrm>
        </p:grpSpPr>
        <p:sp>
          <p:nvSpPr>
            <p:cNvPr id="30" name="タイトル 1">
              <a:extLst>
                <a:ext uri="{FF2B5EF4-FFF2-40B4-BE49-F238E27FC236}">
                  <a16:creationId xmlns:a16="http://schemas.microsoft.com/office/drawing/2014/main" id="{87FBF9F2-5482-0E68-E1F4-CDAA6F35DAD3}"/>
                </a:ext>
              </a:extLst>
            </p:cNvPr>
            <p:cNvSpPr txBox="1">
              <a:spLocks/>
            </p:cNvSpPr>
            <p:nvPr/>
          </p:nvSpPr>
          <p:spPr>
            <a:xfrm>
              <a:off x="7472054" y="943028"/>
              <a:ext cx="3738624" cy="677650"/>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わかりました。</a:t>
              </a:r>
              <a:endPar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sp>
          <p:nvSpPr>
            <p:cNvPr id="33" name="吹き出し: 角を丸めた四角形 32">
              <a:extLst>
                <a:ext uri="{FF2B5EF4-FFF2-40B4-BE49-F238E27FC236}">
                  <a16:creationId xmlns:a16="http://schemas.microsoft.com/office/drawing/2014/main" id="{E04DC55B-D3BD-F6F9-76C9-CE2B07F25741}"/>
                </a:ext>
              </a:extLst>
            </p:cNvPr>
            <p:cNvSpPr/>
            <p:nvPr/>
          </p:nvSpPr>
          <p:spPr>
            <a:xfrm>
              <a:off x="7305361" y="926195"/>
              <a:ext cx="3288094" cy="694483"/>
            </a:xfrm>
            <a:prstGeom prst="wedgeRoundRectCallout">
              <a:avLst>
                <a:gd name="adj1" fmla="val -64284"/>
                <a:gd name="adj2" fmla="val 2036"/>
                <a:gd name="adj3" fmla="val 16667"/>
              </a:avLst>
            </a:prstGeom>
            <a:no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6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sp>
        <p:nvSpPr>
          <p:cNvPr id="36" name="テキスト ボックス 35">
            <a:extLst>
              <a:ext uri="{FF2B5EF4-FFF2-40B4-BE49-F238E27FC236}">
                <a16:creationId xmlns:a16="http://schemas.microsoft.com/office/drawing/2014/main" id="{DD8F2627-FC49-86F1-027D-C7A608897252}"/>
              </a:ext>
            </a:extLst>
          </p:cNvPr>
          <p:cNvSpPr txBox="1"/>
          <p:nvPr/>
        </p:nvSpPr>
        <p:spPr>
          <a:xfrm>
            <a:off x="1267196" y="2201119"/>
            <a:ext cx="677965" cy="381889"/>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prstClr val="black"/>
              </a:solidFill>
              <a:effectLst/>
              <a:uLnTx/>
              <a:uFillTx/>
            </a:endParaRPr>
          </a:p>
        </p:txBody>
      </p:sp>
      <p:pic>
        <p:nvPicPr>
          <p:cNvPr id="37" name="図 36" descr="The image depicts a close-up of a group of people sitting together, with one person gesturing or speaking to the others.&#10;&#10;AI 生成コンテンツは誤りを含む可能性があります。">
            <a:extLst>
              <a:ext uri="{FF2B5EF4-FFF2-40B4-BE49-F238E27FC236}">
                <a16:creationId xmlns:a16="http://schemas.microsoft.com/office/drawing/2014/main" id="{513FDD04-7BC7-FA23-F1A7-91F0442CE66C}"/>
              </a:ext>
            </a:extLst>
          </p:cNvPr>
          <p:cNvPicPr>
            <a:picLocks noChangeAspect="1"/>
          </p:cNvPicPr>
          <p:nvPr/>
        </p:nvPicPr>
        <p:blipFill>
          <a:blip r:embed="rId5"/>
          <a:srcRect l="25392" t="16833" r="52871" b="42051"/>
          <a:stretch>
            <a:fillRect/>
          </a:stretch>
        </p:blipFill>
        <p:spPr>
          <a:xfrm flipH="1">
            <a:off x="612929" y="2451248"/>
            <a:ext cx="1384174" cy="1641887"/>
          </a:xfrm>
          <a:prstGeom prst="flowChartAlternateProcess">
            <a:avLst/>
          </a:prstGeom>
        </p:spPr>
      </p:pic>
      <p:pic>
        <p:nvPicPr>
          <p:cNvPr id="38" name="図 37">
            <a:extLst>
              <a:ext uri="{FF2B5EF4-FFF2-40B4-BE49-F238E27FC236}">
                <a16:creationId xmlns:a16="http://schemas.microsoft.com/office/drawing/2014/main" id="{AD289178-2BF5-565A-267B-E8F47B799EA1}"/>
              </a:ext>
            </a:extLst>
          </p:cNvPr>
          <p:cNvPicPr>
            <a:picLocks noChangeAspect="1"/>
          </p:cNvPicPr>
          <p:nvPr/>
        </p:nvPicPr>
        <p:blipFill>
          <a:blip r:embed="rId6"/>
          <a:srcRect l="72750" t="11997" b="40305"/>
          <a:stretch>
            <a:fillRect/>
          </a:stretch>
        </p:blipFill>
        <p:spPr>
          <a:xfrm>
            <a:off x="10363200" y="2201119"/>
            <a:ext cx="1648517" cy="1927832"/>
          </a:xfrm>
          <a:prstGeom prst="flowChartConnector">
            <a:avLst/>
          </a:prstGeom>
        </p:spPr>
      </p:pic>
      <p:sp>
        <p:nvSpPr>
          <p:cNvPr id="40" name="正方形/長方形 39">
            <a:extLst>
              <a:ext uri="{FF2B5EF4-FFF2-40B4-BE49-F238E27FC236}">
                <a16:creationId xmlns:a16="http://schemas.microsoft.com/office/drawing/2014/main" id="{48B5DBC5-8ED9-E096-FAA3-E845BAB552AB}"/>
              </a:ext>
            </a:extLst>
          </p:cNvPr>
          <p:cNvSpPr/>
          <p:nvPr/>
        </p:nvSpPr>
        <p:spPr>
          <a:xfrm>
            <a:off x="1267196" y="717791"/>
            <a:ext cx="3429000" cy="919964"/>
          </a:xfrm>
          <a:prstGeom prst="rect">
            <a:avLst/>
          </a:prstGeom>
          <a:solidFill>
            <a:srgbClr val="FFFFC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1">
                <a:solidFill>
                  <a:srgbClr val="C00000"/>
                </a:solidFill>
                <a:latin typeface="UD デジタル 教科書体 NK" panose="02020400000000000000" pitchFamily="18" charset="-128"/>
                <a:ea typeface="UD デジタル 教科書体 NK" panose="02020400000000000000" pitchFamily="18" charset="-128"/>
              </a:rPr>
              <a:t> ① 大事なことを先に！</a:t>
            </a:r>
            <a:endParaRPr kumimoji="1" lang="en-US" altLang="ja-JP" sz="2400" b="1">
              <a:solidFill>
                <a:srgbClr val="C00000"/>
              </a:solidFill>
              <a:latin typeface="UD デジタル 教科書体 NK" panose="02020400000000000000" pitchFamily="18" charset="-128"/>
              <a:ea typeface="UD デジタル 教科書体 NK" panose="02020400000000000000" pitchFamily="18" charset="-128"/>
            </a:endParaRPr>
          </a:p>
          <a:p>
            <a:r>
              <a:rPr lang="ja-JP" altLang="en-US" sz="2400" b="1">
                <a:solidFill>
                  <a:srgbClr val="C00000"/>
                </a:solidFill>
                <a:latin typeface="UD デジタル 教科書体 NK" panose="02020400000000000000" pitchFamily="18" charset="-128"/>
                <a:ea typeface="UD デジタル 教科書体 NK" panose="02020400000000000000" pitchFamily="18" charset="-128"/>
              </a:rPr>
              <a:t> ② 情報量を調整する</a:t>
            </a:r>
            <a:endParaRPr kumimoji="1" lang="ja-JP" altLang="en-US" sz="2400" b="1">
              <a:solidFill>
                <a:srgbClr val="C00000"/>
              </a:solidFill>
              <a:latin typeface="UD デジタル 教科書体 NK" panose="02020400000000000000" pitchFamily="18" charset="-128"/>
              <a:ea typeface="UD デジタル 教科書体 NK" panose="02020400000000000000" pitchFamily="18" charset="-128"/>
            </a:endParaRPr>
          </a:p>
        </p:txBody>
      </p:sp>
    </p:spTree>
    <p:extLst>
      <p:ext uri="{BB962C8B-B14F-4D97-AF65-F5344CB8AC3E}">
        <p14:creationId xmlns:p14="http://schemas.microsoft.com/office/powerpoint/2010/main" val="2991424811"/>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5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8" grpId="0" animBg="1"/>
      <p:bldP spid="23" grpId="0" animBg="1"/>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93DF84-4FB0-A79B-8941-09ABDBF59FFE}"/>
            </a:ext>
          </a:extLst>
        </p:cNvPr>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09BC4A58-B16A-17DA-40B4-B8D2430DA5C4}"/>
              </a:ext>
            </a:extLst>
          </p:cNvPr>
          <p:cNvGrpSpPr/>
          <p:nvPr/>
        </p:nvGrpSpPr>
        <p:grpSpPr>
          <a:xfrm>
            <a:off x="7250139" y="1424213"/>
            <a:ext cx="3738691" cy="1199548"/>
            <a:chOff x="673250" y="1157643"/>
            <a:chExt cx="3275462" cy="743803"/>
          </a:xfrm>
        </p:grpSpPr>
        <p:sp>
          <p:nvSpPr>
            <p:cNvPr id="3" name="吹き出し: 角を丸めた四角形 2">
              <a:extLst>
                <a:ext uri="{FF2B5EF4-FFF2-40B4-BE49-F238E27FC236}">
                  <a16:creationId xmlns:a16="http://schemas.microsoft.com/office/drawing/2014/main" id="{42AF2D5B-A6C8-3CF6-1155-45CE823C4DB1}"/>
                </a:ext>
              </a:extLst>
            </p:cNvPr>
            <p:cNvSpPr/>
            <p:nvPr/>
          </p:nvSpPr>
          <p:spPr>
            <a:xfrm>
              <a:off x="673250" y="1157643"/>
              <a:ext cx="3275462" cy="743803"/>
            </a:xfrm>
            <a:prstGeom prst="wedgeRoundRectCallout">
              <a:avLst>
                <a:gd name="adj1" fmla="val -67509"/>
                <a:gd name="adj2" fmla="val 41704"/>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1" name="テキスト ボックス 10">
              <a:extLst>
                <a:ext uri="{FF2B5EF4-FFF2-40B4-BE49-F238E27FC236}">
                  <a16:creationId xmlns:a16="http://schemas.microsoft.com/office/drawing/2014/main" id="{FC3726C3-B201-192F-2317-B591CAFAC1D7}"/>
                </a:ext>
              </a:extLst>
            </p:cNvPr>
            <p:cNvSpPr txBox="1"/>
            <p:nvPr/>
          </p:nvSpPr>
          <p:spPr>
            <a:xfrm>
              <a:off x="816136" y="1256354"/>
              <a:ext cx="2980312" cy="5916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漢字読めないよね。　　　　　</a:t>
              </a:r>
              <a:endParaRPr kumimoji="1" lang="en-US" altLang="ja-JP" sz="2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難しいもんね。</a:t>
              </a:r>
            </a:p>
          </p:txBody>
        </p:sp>
      </p:grpSp>
      <p:sp>
        <p:nvSpPr>
          <p:cNvPr id="14" name="吹き出し: 角を丸めた四角形 13">
            <a:extLst>
              <a:ext uri="{FF2B5EF4-FFF2-40B4-BE49-F238E27FC236}">
                <a16:creationId xmlns:a16="http://schemas.microsoft.com/office/drawing/2014/main" id="{AC89520E-9A1A-D308-DE1D-64EE02163019}"/>
              </a:ext>
            </a:extLst>
          </p:cNvPr>
          <p:cNvSpPr/>
          <p:nvPr/>
        </p:nvSpPr>
        <p:spPr>
          <a:xfrm>
            <a:off x="2676628" y="1305655"/>
            <a:ext cx="3766229" cy="925348"/>
          </a:xfrm>
          <a:prstGeom prst="wedgeRoundRectCallout">
            <a:avLst>
              <a:gd name="adj1" fmla="val 3222"/>
              <a:gd name="adj2" fmla="val 84879"/>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sng"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○○人は</a:t>
            </a:r>
            <a:r>
              <a:rPr kumimoji="1" lang="ja-JP" altLang="en-US" sz="2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優しいよね。</a:t>
            </a:r>
            <a:endParaRPr kumimoji="1" lang="ja-JP" altLang="en-US" sz="2800" b="0" i="0" u="none" strike="noStrike" kern="1200" cap="none" spc="0" normalizeH="0" baseline="0" noProof="0">
              <a:ln>
                <a:noFill/>
              </a:ln>
              <a:solidFill>
                <a:prstClr val="white"/>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nvGrpSpPr>
          <p:cNvPr id="16" name="グループ化 15">
            <a:extLst>
              <a:ext uri="{FF2B5EF4-FFF2-40B4-BE49-F238E27FC236}">
                <a16:creationId xmlns:a16="http://schemas.microsoft.com/office/drawing/2014/main" id="{83099423-09E2-F431-AE9D-82B98825EBE1}"/>
              </a:ext>
            </a:extLst>
          </p:cNvPr>
          <p:cNvGrpSpPr/>
          <p:nvPr/>
        </p:nvGrpSpPr>
        <p:grpSpPr>
          <a:xfrm>
            <a:off x="6391111" y="2920495"/>
            <a:ext cx="5130276" cy="784173"/>
            <a:chOff x="635351" y="809796"/>
            <a:chExt cx="3236990" cy="649073"/>
          </a:xfrm>
        </p:grpSpPr>
        <p:sp>
          <p:nvSpPr>
            <p:cNvPr id="17" name="吹き出し: 角を丸めた四角形 16">
              <a:extLst>
                <a:ext uri="{FF2B5EF4-FFF2-40B4-BE49-F238E27FC236}">
                  <a16:creationId xmlns:a16="http://schemas.microsoft.com/office/drawing/2014/main" id="{78B9000C-8C90-EEEB-A874-1559B64F8AFB}"/>
                </a:ext>
              </a:extLst>
            </p:cNvPr>
            <p:cNvSpPr/>
            <p:nvPr/>
          </p:nvSpPr>
          <p:spPr>
            <a:xfrm>
              <a:off x="635351" y="809796"/>
              <a:ext cx="3084566" cy="649073"/>
            </a:xfrm>
            <a:prstGeom prst="wedgeRoundRectCallout">
              <a:avLst>
                <a:gd name="adj1" fmla="val -59832"/>
                <a:gd name="adj2" fmla="val 39869"/>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8" name="テキスト ボックス 17">
              <a:extLst>
                <a:ext uri="{FF2B5EF4-FFF2-40B4-BE49-F238E27FC236}">
                  <a16:creationId xmlns:a16="http://schemas.microsoft.com/office/drawing/2014/main" id="{338BF97B-5210-0D5D-361B-FAEB2170F274}"/>
                </a:ext>
              </a:extLst>
            </p:cNvPr>
            <p:cNvSpPr txBox="1"/>
            <p:nvPr/>
          </p:nvSpPr>
          <p:spPr>
            <a:xfrm>
              <a:off x="638680" y="922338"/>
              <a:ext cx="3233661" cy="3670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お箸が使えるなんてすごい！</a:t>
              </a:r>
            </a:p>
          </p:txBody>
        </p:sp>
      </p:grpSp>
      <p:grpSp>
        <p:nvGrpSpPr>
          <p:cNvPr id="22" name="グループ化 21">
            <a:extLst>
              <a:ext uri="{FF2B5EF4-FFF2-40B4-BE49-F238E27FC236}">
                <a16:creationId xmlns:a16="http://schemas.microsoft.com/office/drawing/2014/main" id="{76FAE038-86F3-572E-15D5-ABDA3F76B29D}"/>
              </a:ext>
            </a:extLst>
          </p:cNvPr>
          <p:cNvGrpSpPr/>
          <p:nvPr/>
        </p:nvGrpSpPr>
        <p:grpSpPr>
          <a:xfrm>
            <a:off x="391630" y="2368864"/>
            <a:ext cx="3738690" cy="978896"/>
            <a:chOff x="641444" y="1182562"/>
            <a:chExt cx="2534776" cy="819686"/>
          </a:xfrm>
        </p:grpSpPr>
        <p:sp>
          <p:nvSpPr>
            <p:cNvPr id="23" name="吹き出し: 角を丸めた四角形 22">
              <a:extLst>
                <a:ext uri="{FF2B5EF4-FFF2-40B4-BE49-F238E27FC236}">
                  <a16:creationId xmlns:a16="http://schemas.microsoft.com/office/drawing/2014/main" id="{C6FB6BC3-9610-F7AA-08DD-AAA1E6081267}"/>
                </a:ext>
              </a:extLst>
            </p:cNvPr>
            <p:cNvSpPr/>
            <p:nvPr/>
          </p:nvSpPr>
          <p:spPr>
            <a:xfrm>
              <a:off x="641444" y="1182562"/>
              <a:ext cx="2534776" cy="819686"/>
            </a:xfrm>
            <a:prstGeom prst="wedgeRoundRectCallout">
              <a:avLst>
                <a:gd name="adj1" fmla="val 39903"/>
                <a:gd name="adj2" fmla="val 83107"/>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24" name="テキスト ボックス 23">
              <a:extLst>
                <a:ext uri="{FF2B5EF4-FFF2-40B4-BE49-F238E27FC236}">
                  <a16:creationId xmlns:a16="http://schemas.microsoft.com/office/drawing/2014/main" id="{806110CE-FAE2-1C27-DB8D-06CEECB29C34}"/>
                </a:ext>
              </a:extLst>
            </p:cNvPr>
            <p:cNvSpPr txBox="1"/>
            <p:nvPr/>
          </p:nvSpPr>
          <p:spPr>
            <a:xfrm>
              <a:off x="711381" y="1401321"/>
              <a:ext cx="2461263" cy="4381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日本語が上手だね！</a:t>
              </a:r>
            </a:p>
          </p:txBody>
        </p:sp>
      </p:grpSp>
      <p:grpSp>
        <p:nvGrpSpPr>
          <p:cNvPr id="35" name="グループ化 34">
            <a:extLst>
              <a:ext uri="{FF2B5EF4-FFF2-40B4-BE49-F238E27FC236}">
                <a16:creationId xmlns:a16="http://schemas.microsoft.com/office/drawing/2014/main" id="{C121E0CF-50C4-4067-5EBF-3E10970A397D}"/>
              </a:ext>
            </a:extLst>
          </p:cNvPr>
          <p:cNvGrpSpPr/>
          <p:nvPr/>
        </p:nvGrpSpPr>
        <p:grpSpPr>
          <a:xfrm>
            <a:off x="6808333" y="5552573"/>
            <a:ext cx="4271248" cy="1133964"/>
            <a:chOff x="-542286" y="885757"/>
            <a:chExt cx="2922150" cy="1138949"/>
          </a:xfrm>
        </p:grpSpPr>
        <p:sp>
          <p:nvSpPr>
            <p:cNvPr id="36" name="吹き出し: 角を丸めた四角形 35">
              <a:extLst>
                <a:ext uri="{FF2B5EF4-FFF2-40B4-BE49-F238E27FC236}">
                  <a16:creationId xmlns:a16="http://schemas.microsoft.com/office/drawing/2014/main" id="{1596DC0A-C360-5B43-1C40-30E18BAB87B9}"/>
                </a:ext>
              </a:extLst>
            </p:cNvPr>
            <p:cNvSpPr/>
            <p:nvPr/>
          </p:nvSpPr>
          <p:spPr>
            <a:xfrm>
              <a:off x="-542286" y="885757"/>
              <a:ext cx="2922149" cy="1138949"/>
            </a:xfrm>
            <a:prstGeom prst="wedgeRoundRectCallout">
              <a:avLst>
                <a:gd name="adj1" fmla="val -64660"/>
                <a:gd name="adj2" fmla="val -38492"/>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37" name="テキスト ボックス 36">
              <a:extLst>
                <a:ext uri="{FF2B5EF4-FFF2-40B4-BE49-F238E27FC236}">
                  <a16:creationId xmlns:a16="http://schemas.microsoft.com/office/drawing/2014/main" id="{B5647DBC-3693-3BEC-CD78-95EEAADBE7E5}"/>
                </a:ext>
              </a:extLst>
            </p:cNvPr>
            <p:cNvSpPr txBox="1"/>
            <p:nvPr/>
          </p:nvSpPr>
          <p:spPr>
            <a:xfrm>
              <a:off x="-338495" y="1008195"/>
              <a:ext cx="2718359" cy="9583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インドネシア人だから、</a:t>
              </a:r>
              <a:endParaRPr kumimoji="1" lang="en-US" altLang="ja-JP" sz="2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豚肉はダメだよね</a:t>
              </a:r>
            </a:p>
          </p:txBody>
        </p:sp>
      </p:grpSp>
      <p:grpSp>
        <p:nvGrpSpPr>
          <p:cNvPr id="44" name="グループ化 43">
            <a:extLst>
              <a:ext uri="{FF2B5EF4-FFF2-40B4-BE49-F238E27FC236}">
                <a16:creationId xmlns:a16="http://schemas.microsoft.com/office/drawing/2014/main" id="{F49735FD-C5AB-9591-4423-DDD2688629D1}"/>
              </a:ext>
            </a:extLst>
          </p:cNvPr>
          <p:cNvGrpSpPr/>
          <p:nvPr/>
        </p:nvGrpSpPr>
        <p:grpSpPr>
          <a:xfrm>
            <a:off x="7250139" y="4110006"/>
            <a:ext cx="4271249" cy="1045522"/>
            <a:chOff x="742081" y="1912828"/>
            <a:chExt cx="2310698" cy="924952"/>
          </a:xfrm>
        </p:grpSpPr>
        <p:sp>
          <p:nvSpPr>
            <p:cNvPr id="45" name="吹き出し: 角を丸めた四角形 44">
              <a:extLst>
                <a:ext uri="{FF2B5EF4-FFF2-40B4-BE49-F238E27FC236}">
                  <a16:creationId xmlns:a16="http://schemas.microsoft.com/office/drawing/2014/main" id="{2E37F4F8-AE37-AF27-B6C3-BCCEB0FDD4B3}"/>
                </a:ext>
              </a:extLst>
            </p:cNvPr>
            <p:cNvSpPr/>
            <p:nvPr/>
          </p:nvSpPr>
          <p:spPr>
            <a:xfrm>
              <a:off x="742081" y="1912828"/>
              <a:ext cx="2310698" cy="924952"/>
            </a:xfrm>
            <a:prstGeom prst="wedgeRoundRectCallout">
              <a:avLst>
                <a:gd name="adj1" fmla="val -67335"/>
                <a:gd name="adj2" fmla="val -10590"/>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46" name="テキスト ボックス 45">
              <a:extLst>
                <a:ext uri="{FF2B5EF4-FFF2-40B4-BE49-F238E27FC236}">
                  <a16:creationId xmlns:a16="http://schemas.microsoft.com/office/drawing/2014/main" id="{29193A79-52E1-10EE-B441-4085E19A3860}"/>
                </a:ext>
              </a:extLst>
            </p:cNvPr>
            <p:cNvSpPr txBox="1"/>
            <p:nvPr/>
          </p:nvSpPr>
          <p:spPr>
            <a:xfrm>
              <a:off x="816929" y="2011959"/>
              <a:ext cx="2161002" cy="825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難しいことは</a:t>
              </a:r>
              <a:endParaRPr kumimoji="1" lang="en-US" altLang="ja-JP" sz="2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やらなくていいからね。</a:t>
              </a:r>
            </a:p>
          </p:txBody>
        </p:sp>
      </p:grpSp>
      <p:sp>
        <p:nvSpPr>
          <p:cNvPr id="4" name="テキスト ボックス 3">
            <a:extLst>
              <a:ext uri="{FF2B5EF4-FFF2-40B4-BE49-F238E27FC236}">
                <a16:creationId xmlns:a16="http://schemas.microsoft.com/office/drawing/2014/main" id="{5FD7BAE6-5AE9-3DCA-F224-549F3D972400}"/>
              </a:ext>
            </a:extLst>
          </p:cNvPr>
          <p:cNvSpPr txBox="1"/>
          <p:nvPr/>
        </p:nvSpPr>
        <p:spPr>
          <a:xfrm>
            <a:off x="0" y="171463"/>
            <a:ext cx="12039600"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en-US" altLang="ja-JP"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3</a:t>
            </a:r>
            <a:r>
              <a:rPr kumimoji="1" lang="ja-JP" altLang="en-US" sz="40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「思い込み」</a:t>
            </a:r>
            <a:r>
              <a:rPr kumimoji="1" lang="ja-JP" altLang="en-US" sz="28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が</a:t>
            </a:r>
            <a:r>
              <a:rPr kumimoji="1" lang="ja-JP" altLang="en-US" sz="2800" b="1" i="0" u="sng"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相手を傷つける</a:t>
            </a:r>
            <a:r>
              <a:rPr kumimoji="1" lang="ja-JP" altLang="en-US" sz="28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こともあります</a:t>
            </a:r>
            <a:endParaRPr kumimoji="1" lang="en-US" altLang="ja-JP" sz="28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b="1">
                <a:solidFill>
                  <a:prstClr val="black"/>
                </a:solidFill>
                <a:latin typeface="UD デジタル 教科書体 NK" panose="02020400000000000000" pitchFamily="18" charset="-128"/>
                <a:ea typeface="UD デジタル 教科書体 NK" panose="02020400000000000000" pitchFamily="18" charset="-128"/>
              </a:rPr>
              <a:t>　　　　　　　　　　　　　　　　　　　　</a:t>
            </a:r>
            <a:r>
              <a:rPr kumimoji="1" lang="ja-JP" altLang="en-US" sz="28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（マイクロアグレッション）</a:t>
            </a:r>
            <a:endParaRPr kumimoji="1" lang="en-US" altLang="ja-JP" sz="20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pic>
        <p:nvPicPr>
          <p:cNvPr id="5" name="図 4">
            <a:extLst>
              <a:ext uri="{FF2B5EF4-FFF2-40B4-BE49-F238E27FC236}">
                <a16:creationId xmlns:a16="http://schemas.microsoft.com/office/drawing/2014/main" id="{1F09FC93-0FEA-ABC1-9B2E-7E8CEFB4B918}"/>
              </a:ext>
            </a:extLst>
          </p:cNvPr>
          <p:cNvPicPr>
            <a:picLocks noChangeAspect="1"/>
          </p:cNvPicPr>
          <p:nvPr/>
        </p:nvPicPr>
        <p:blipFill>
          <a:blip r:embed="rId3"/>
          <a:stretch>
            <a:fillRect/>
          </a:stretch>
        </p:blipFill>
        <p:spPr>
          <a:xfrm>
            <a:off x="1237728" y="3704668"/>
            <a:ext cx="4664422" cy="2857072"/>
          </a:xfrm>
          <a:prstGeom prst="rect">
            <a:avLst/>
          </a:prstGeom>
        </p:spPr>
      </p:pic>
      <p:sp>
        <p:nvSpPr>
          <p:cNvPr id="6" name="スライド番号プレースホルダー 5">
            <a:extLst>
              <a:ext uri="{FF2B5EF4-FFF2-40B4-BE49-F238E27FC236}">
                <a16:creationId xmlns:a16="http://schemas.microsoft.com/office/drawing/2014/main" id="{6D20DC19-AE31-020A-1C54-03EFED7E2086}"/>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1400" b="0" i="0" u="none" strike="noStrike" kern="1200" cap="none" spc="0" normalizeH="0" baseline="0" noProof="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16535041"/>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D597B-751E-C9CE-974B-774845C2502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D2F5554-3840-951F-0F00-3E4C2F5BD02B}"/>
              </a:ext>
            </a:extLst>
          </p:cNvPr>
          <p:cNvSpPr>
            <a:spLocks noGrp="1"/>
          </p:cNvSpPr>
          <p:nvPr>
            <p:ph type="title"/>
          </p:nvPr>
        </p:nvSpPr>
        <p:spPr>
          <a:xfrm>
            <a:off x="2036467" y="2079171"/>
            <a:ext cx="9593452" cy="2503715"/>
          </a:xfrm>
        </p:spPr>
        <p:txBody>
          <a:bodyPr>
            <a:normAutofit/>
          </a:bodyPr>
          <a:lstStyle/>
          <a:p>
            <a:pPr>
              <a:lnSpc>
                <a:spcPts val="5500"/>
              </a:lnSpc>
            </a:pPr>
            <a:r>
              <a:rPr kumimoji="1" lang="ja-JP" altLang="en-US" sz="6600" b="1">
                <a:latin typeface="UD デジタル 教科書体 NK-B" panose="02020700000000000000" pitchFamily="18" charset="-128"/>
                <a:ea typeface="UD デジタル 教科書体 NK-B" panose="02020700000000000000" pitchFamily="18" charset="-128"/>
              </a:rPr>
              <a:t>５</a:t>
            </a:r>
            <a:r>
              <a:rPr kumimoji="1" lang="en-US" altLang="ja-JP" sz="6600" b="1">
                <a:latin typeface="UD デジタル 教科書体 NK-B" panose="02020700000000000000" pitchFamily="18" charset="-128"/>
                <a:ea typeface="UD デジタル 教科書体 NK-B" panose="02020700000000000000" pitchFamily="18" charset="-128"/>
              </a:rPr>
              <a:t>.</a:t>
            </a:r>
            <a:r>
              <a:rPr kumimoji="1" lang="en-US" altLang="ja-JP" sz="6600">
                <a:latin typeface="UD デジタル 教科書体 NK-B" panose="02020700000000000000" pitchFamily="18" charset="-128"/>
                <a:ea typeface="UD デジタル 教科書体 NK-B" panose="02020700000000000000" pitchFamily="18" charset="-128"/>
              </a:rPr>
              <a:t> </a:t>
            </a:r>
            <a:r>
              <a:rPr kumimoji="1" lang="ja-JP" altLang="en-US" sz="6600">
                <a:latin typeface="UD デジタル 教科書体 NK-B" panose="02020700000000000000" pitchFamily="18" charset="-128"/>
                <a:ea typeface="UD デジタル 教科書体 NK-B" panose="02020700000000000000" pitchFamily="18" charset="-128"/>
              </a:rPr>
              <a:t>まとめ</a:t>
            </a:r>
            <a:br>
              <a:rPr kumimoji="1" lang="en-US" altLang="ja-JP" sz="6600">
                <a:latin typeface="UD デジタル 教科書体 NK-B" panose="02020700000000000000" pitchFamily="18" charset="-128"/>
                <a:ea typeface="UD デジタル 教科書体 NK-B" panose="02020700000000000000" pitchFamily="18" charset="-128"/>
              </a:rPr>
            </a:br>
            <a:br>
              <a:rPr kumimoji="1" lang="en-US" altLang="ja-JP" sz="6600">
                <a:latin typeface="UD デジタル 教科書体 NK-B" panose="02020700000000000000" pitchFamily="18" charset="-128"/>
                <a:ea typeface="UD デジタル 教科書体 NK-B" panose="02020700000000000000" pitchFamily="18" charset="-128"/>
              </a:rPr>
            </a:br>
            <a:r>
              <a:rPr kumimoji="1" lang="ja-JP" altLang="en-US" sz="6600">
                <a:latin typeface="UD デジタル 教科書体 NK-B" panose="02020700000000000000" pitchFamily="18" charset="-128"/>
                <a:ea typeface="UD デジタル 教科書体 NK-B" panose="02020700000000000000" pitchFamily="18" charset="-128"/>
              </a:rPr>
              <a:t>　　</a:t>
            </a:r>
            <a:r>
              <a:rPr kumimoji="1" lang="ja-JP" altLang="en-US" sz="6000">
                <a:latin typeface="UD デジタル 教科書体 NK-B" panose="02020700000000000000" pitchFamily="18" charset="-128"/>
                <a:ea typeface="UD デジタル 教科書体 NK-B" panose="02020700000000000000" pitchFamily="18" charset="-128"/>
              </a:rPr>
              <a:t>（参考資料・解答例）</a:t>
            </a:r>
            <a:endParaRPr kumimoji="1" lang="ja-JP" altLang="en-US" sz="4000">
              <a:latin typeface="UD デジタル 教科書体 NK-B" panose="02020700000000000000" pitchFamily="18" charset="-128"/>
              <a:ea typeface="UD デジタル 教科書体 NK-B" panose="02020700000000000000" pitchFamily="18" charset="-128"/>
            </a:endParaRPr>
          </a:p>
        </p:txBody>
      </p:sp>
      <p:cxnSp>
        <p:nvCxnSpPr>
          <p:cNvPr id="5" name="直線コネクタ 4">
            <a:extLst>
              <a:ext uri="{FF2B5EF4-FFF2-40B4-BE49-F238E27FC236}">
                <a16:creationId xmlns:a16="http://schemas.microsoft.com/office/drawing/2014/main" id="{3CC38A4E-58E9-1320-CC31-1715B68E1F26}"/>
              </a:ext>
            </a:extLst>
          </p:cNvPr>
          <p:cNvCxnSpPr>
            <a:cxnSpLocks/>
          </p:cNvCxnSpPr>
          <p:nvPr/>
        </p:nvCxnSpPr>
        <p:spPr>
          <a:xfrm>
            <a:off x="3352800" y="2971800"/>
            <a:ext cx="2166257"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5">
            <a:extLst>
              <a:ext uri="{FF2B5EF4-FFF2-40B4-BE49-F238E27FC236}">
                <a16:creationId xmlns:a16="http://schemas.microsoft.com/office/drawing/2014/main" id="{BC6AB864-B27C-8568-A6E4-2ADDA213284F}"/>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1400" b="0" i="0" u="none" strike="noStrike" kern="1200" cap="none" spc="0" normalizeH="0" baseline="0" noProof="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87623816"/>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テキスト ボックス 24">
            <a:extLst>
              <a:ext uri="{FF2B5EF4-FFF2-40B4-BE49-F238E27FC236}">
                <a16:creationId xmlns:a16="http://schemas.microsoft.com/office/drawing/2014/main" id="{89A3B7FF-30BC-3781-30D9-A82825A9C0A0}"/>
              </a:ext>
            </a:extLst>
          </p:cNvPr>
          <p:cNvSpPr txBox="1"/>
          <p:nvPr/>
        </p:nvSpPr>
        <p:spPr>
          <a:xfrm>
            <a:off x="0" y="6127761"/>
            <a:ext cx="12191999" cy="523220"/>
          </a:xfrm>
          <a:prstGeom prst="rect">
            <a:avLst/>
          </a:prstGeom>
          <a:solidFill>
            <a:schemeClr val="accent4">
              <a:lumMod val="20000"/>
              <a:lumOff val="80000"/>
            </a:schemeClr>
          </a:solidFill>
        </p:spPr>
        <p:txBody>
          <a:bodyPr wrap="square" rtlCol="0">
            <a:spAutoFit/>
          </a:bodyPr>
          <a:lstStyle/>
          <a:p>
            <a:pPr lvl="0" algn="ctr">
              <a:defRPr/>
            </a:pPr>
            <a:r>
              <a:rPr lang="ja-JP" altLang="en-US" sz="2800" b="1">
                <a:latin typeface="UD デジタル 教科書体 NK" panose="02020400000000000000" pitchFamily="18" charset="-128"/>
                <a:ea typeface="UD デジタル 教科書体 NK" panose="02020400000000000000" pitchFamily="18" charset="-128"/>
              </a:rPr>
              <a:t>「やさしい日本語」対応は人権や医療の安全と組織の信頼を高めます</a:t>
            </a:r>
            <a:endParaRPr kumimoji="1" lang="en-US" altLang="ja-JP" sz="2800" b="1" i="0" u="none" strike="noStrike" kern="1200" cap="none" spc="0" normalizeH="0" baseline="0" noProof="0">
              <a:ln>
                <a:noFill/>
              </a:ln>
              <a:effectLst/>
              <a:uLnTx/>
              <a:uFillTx/>
              <a:latin typeface="UD デジタル 教科書体 NK" panose="02020400000000000000" pitchFamily="18" charset="-128"/>
              <a:ea typeface="UD デジタル 教科書体 NK" panose="02020400000000000000" pitchFamily="18" charset="-128"/>
            </a:endParaRPr>
          </a:p>
        </p:txBody>
      </p:sp>
      <p:sp>
        <p:nvSpPr>
          <p:cNvPr id="24" name="テキスト ボックス 23">
            <a:extLst>
              <a:ext uri="{FF2B5EF4-FFF2-40B4-BE49-F238E27FC236}">
                <a16:creationId xmlns:a16="http://schemas.microsoft.com/office/drawing/2014/main" id="{B0B1183D-C6E8-2944-5052-6D3F7B400B42}"/>
              </a:ext>
            </a:extLst>
          </p:cNvPr>
          <p:cNvSpPr txBox="1"/>
          <p:nvPr/>
        </p:nvSpPr>
        <p:spPr>
          <a:xfrm>
            <a:off x="442018" y="328348"/>
            <a:ext cx="11460364" cy="56553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「やさしい日本語」まとめ</a:t>
            </a:r>
            <a:endParaRPr kumimoji="1" lang="en-US" altLang="ja-JP" sz="3600" b="1"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「外国人のための特別な日本語」ではなく、</a:t>
            </a:r>
            <a:r>
              <a:rPr kumimoji="1" lang="ja-JP" altLang="en-US" sz="2600" b="1" i="0" u="none" strike="noStrike" kern="1200" cap="none" spc="0" normalizeH="0" baseline="0" noProof="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みんなに伝わりやすい</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日本語。</a:t>
            </a:r>
            <a:endPar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言葉をやさしくすることで</a:t>
            </a:r>
            <a:r>
              <a:rPr kumimoji="1" lang="ja-JP" altLang="en-US" sz="2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人と人との</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距離を縮めるツールであるが、</a:t>
            </a:r>
            <a:endPar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「魔法の言葉」ではない</a:t>
            </a:r>
            <a:r>
              <a:rPr kumimoji="1" lang="ja-JP" altLang="en-US" sz="2600" b="1" i="0" u="none" strike="noStrike" kern="1200" cap="none" spc="0" normalizeH="0" baseline="0" noProof="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（言葉の</a:t>
            </a:r>
            <a:r>
              <a:rPr kumimoji="1" lang="en-US" altLang="ja-JP" sz="2600" b="1" i="0" u="none" strike="noStrike" kern="1200" cap="none" spc="0" normalizeH="0" baseline="0" noProof="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AED &amp; </a:t>
            </a:r>
            <a:r>
              <a:rPr kumimoji="1" lang="ja-JP" altLang="en-US" sz="2600" b="1" i="0" u="none" strike="noStrike" kern="1200" cap="none" spc="0" normalizeH="0" baseline="0" noProof="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表現に解答なし、「あきらめない」）</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endPar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4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 </a:t>
            </a:r>
            <a:r>
              <a:rPr kumimoji="1" lang="ja-JP" altLang="en-US" sz="2400" b="1"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やさしい日本語で生まれる社会</a:t>
            </a:r>
            <a:endParaRPr kumimoji="1" lang="en-US" altLang="ja-JP" sz="2400" b="1"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a:solidFill>
                  <a:srgbClr val="C00000"/>
                </a:solidFill>
                <a:latin typeface="UD デジタル 教科書体 NK-R" panose="02020400000000000000" pitchFamily="18" charset="-128"/>
                <a:ea typeface="UD デジタル 教科書体 NK-R" panose="02020400000000000000" pitchFamily="18" charset="-128"/>
              </a:rPr>
              <a:t>　</a:t>
            </a:r>
            <a:r>
              <a:rPr lang="ja-JP" altLang="en-US" sz="2400">
                <a:latin typeface="UD デジタル 教科書体 NK-R" panose="02020400000000000000" pitchFamily="18" charset="-128"/>
                <a:ea typeface="UD デジタル 教科書体 NK-R" panose="02020400000000000000" pitchFamily="18" charset="-128"/>
              </a:rPr>
              <a:t>　　　・</a:t>
            </a:r>
            <a:r>
              <a:rPr kumimoji="1" lang="ja-JP" altLang="en-US" sz="2400" i="0" u="none" strike="noStrike" kern="1200" cap="none" spc="0" normalizeH="0" baseline="0" noProof="0">
                <a:ln>
                  <a:noFill/>
                </a:ln>
                <a:effectLst/>
                <a:uLnTx/>
                <a:uFillTx/>
                <a:latin typeface="UD デジタル 教科書体 NK-R" panose="02020400000000000000" pitchFamily="18" charset="-128"/>
                <a:ea typeface="UD デジタル 教科書体 NK-R" panose="02020400000000000000" pitchFamily="18" charset="-128"/>
                <a:cs typeface="+mn-cs"/>
              </a:rPr>
              <a:t> 外国人患者： 症状を</a:t>
            </a:r>
            <a:r>
              <a:rPr kumimoji="1" lang="ja-JP" altLang="en-US" sz="2400" b="1" i="0" u="none" strike="noStrike" kern="1200" cap="none" spc="0" normalizeH="0" baseline="0" noProof="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正確に</a:t>
            </a:r>
            <a:r>
              <a:rPr kumimoji="1" lang="ja-JP" altLang="en-US" sz="2400" i="0" u="none" strike="noStrike" kern="1200" cap="none" spc="0" normalizeH="0" baseline="0" noProof="0">
                <a:ln>
                  <a:noFill/>
                </a:ln>
                <a:effectLst/>
                <a:uLnTx/>
                <a:uFillTx/>
                <a:latin typeface="UD デジタル 教科書体 NK-R" panose="02020400000000000000" pitchFamily="18" charset="-128"/>
                <a:ea typeface="UD デジタル 教科書体 NK-R" panose="02020400000000000000" pitchFamily="18" charset="-128"/>
                <a:cs typeface="+mn-cs"/>
              </a:rPr>
              <a:t>伝達・理解、</a:t>
            </a:r>
            <a:r>
              <a:rPr kumimoji="1" lang="ja-JP" altLang="en-US" sz="2400" b="1" i="0" u="none" strike="noStrike" kern="1200" cap="none" spc="0" normalizeH="0" baseline="0" noProof="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安心</a:t>
            </a:r>
            <a:r>
              <a:rPr kumimoji="1" lang="ja-JP" altLang="en-US" sz="2400" i="0" u="none" strike="noStrike" kern="1200" cap="none" spc="0" normalizeH="0" baseline="0" noProof="0">
                <a:ln>
                  <a:noFill/>
                </a:ln>
                <a:effectLst/>
                <a:uLnTx/>
                <a:uFillTx/>
                <a:latin typeface="UD デジタル 教科書体 NK-R" panose="02020400000000000000" pitchFamily="18" charset="-128"/>
                <a:ea typeface="UD デジタル 教科書体 NK-R" panose="02020400000000000000" pitchFamily="18" charset="-128"/>
                <a:cs typeface="+mn-cs"/>
              </a:rPr>
              <a:t>して受診、不安軽減、</a:t>
            </a:r>
            <a:endParaRPr kumimoji="1" lang="en-US" altLang="ja-JP" sz="2400" i="0" u="none" strike="noStrike" kern="1200" cap="none" spc="0" normalizeH="0" baseline="0" noProof="0">
              <a:ln>
                <a:noFill/>
              </a:ln>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a:latin typeface="UD デジタル 教科書体 NK-R" panose="02020400000000000000" pitchFamily="18" charset="-128"/>
                <a:ea typeface="UD デジタル 教科書体 NK-R" panose="02020400000000000000" pitchFamily="18" charset="-128"/>
              </a:rPr>
              <a:t>                            </a:t>
            </a:r>
            <a:r>
              <a:rPr lang="ja-JP" altLang="en-US" sz="2400">
                <a:latin typeface="UD デジタル 教科書体 NK-R" panose="02020400000000000000" pitchFamily="18" charset="-128"/>
                <a:ea typeface="UD デジタル 教科書体 NK-R" panose="02020400000000000000" pitchFamily="18" charset="-128"/>
              </a:rPr>
              <a:t>　医</a:t>
            </a:r>
            <a:r>
              <a:rPr kumimoji="1" lang="ja-JP" altLang="en-US" sz="2400" i="0" u="none" strike="noStrike" kern="1200" cap="none" spc="0" normalizeH="0" baseline="0" noProof="0">
                <a:ln>
                  <a:noFill/>
                </a:ln>
                <a:effectLst/>
                <a:uLnTx/>
                <a:uFillTx/>
                <a:latin typeface="UD デジタル 教科書体 NK-R" panose="02020400000000000000" pitchFamily="18" charset="-128"/>
                <a:ea typeface="UD デジタル 教科書体 NK-R" panose="02020400000000000000" pitchFamily="18" charset="-128"/>
                <a:cs typeface="+mn-cs"/>
              </a:rPr>
              <a:t>療アクセス向上</a:t>
            </a:r>
            <a:endParaRPr kumimoji="1" lang="en-US" altLang="ja-JP" sz="2400" i="0" u="none" strike="noStrike" kern="1200" cap="none" spc="0" normalizeH="0" baseline="0" noProof="0">
              <a:ln>
                <a:noFill/>
              </a:ln>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a:latin typeface="UD デジタル 教科書体 NK-R" panose="02020400000000000000" pitchFamily="18" charset="-128"/>
                <a:ea typeface="UD デジタル 教科書体 NK-R" panose="02020400000000000000" pitchFamily="18" charset="-128"/>
              </a:rPr>
              <a:t>  </a:t>
            </a:r>
            <a:r>
              <a:rPr lang="ja-JP" altLang="en-US" sz="2400">
                <a:latin typeface="UD デジタル 教科書体 NK-R" panose="02020400000000000000" pitchFamily="18" charset="-128"/>
                <a:ea typeface="UD デジタル 教科書体 NK-R" panose="02020400000000000000" pitchFamily="18" charset="-128"/>
              </a:rPr>
              <a:t>　　　・</a:t>
            </a:r>
            <a:r>
              <a:rPr kumimoji="1" lang="ja-JP" altLang="en-US" sz="2400" i="0" u="none" strike="noStrike" kern="1200" cap="none" spc="0" normalizeH="0" baseline="0" noProof="0">
                <a:ln>
                  <a:noFill/>
                </a:ln>
                <a:effectLst/>
                <a:uLnTx/>
                <a:uFillTx/>
                <a:latin typeface="UD デジタル 教科書体 NK-R" panose="02020400000000000000" pitchFamily="18" charset="-128"/>
                <a:ea typeface="UD デジタル 教科書体 NK-R" panose="02020400000000000000" pitchFamily="18" charset="-128"/>
                <a:cs typeface="+mn-cs"/>
              </a:rPr>
              <a:t> 医療者： </a:t>
            </a:r>
            <a:r>
              <a:rPr kumimoji="1" lang="ja-JP" altLang="en-US" sz="2400" i="0" u="none" strike="noStrike" kern="1200" cap="none" spc="0" normalizeH="0" baseline="0" noProof="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行き違い減少</a:t>
            </a:r>
            <a:r>
              <a:rPr kumimoji="1" lang="ja-JP" altLang="en-US" sz="2400" i="0" u="none" strike="noStrike" kern="1200" cap="none" spc="0" normalizeH="0" baseline="0" noProof="0">
                <a:ln>
                  <a:noFill/>
                </a:ln>
                <a:effectLst/>
                <a:uLnTx/>
                <a:uFillTx/>
                <a:latin typeface="UD デジタル 教科書体 NK-R" panose="02020400000000000000" pitchFamily="18" charset="-128"/>
                <a:ea typeface="UD デジタル 教科書体 NK-R" panose="02020400000000000000" pitchFamily="18" charset="-128"/>
                <a:cs typeface="+mn-cs"/>
              </a:rPr>
              <a:t>、診療</a:t>
            </a:r>
            <a:r>
              <a:rPr kumimoji="1" lang="ja-JP" altLang="en-US" sz="2400" i="0" u="none" strike="noStrike" kern="1200" cap="none" spc="0" normalizeH="0" baseline="0" noProof="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時間短縮</a:t>
            </a:r>
            <a:r>
              <a:rPr kumimoji="1" lang="ja-JP" altLang="en-US" sz="2400" i="0" u="none" strike="noStrike" kern="1200" cap="none" spc="0" normalizeH="0" baseline="0" noProof="0">
                <a:ln>
                  <a:noFill/>
                </a:ln>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2400" i="0" u="none" strike="noStrike" kern="1200" cap="none" spc="0" normalizeH="0" baseline="0" noProof="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通訳負担軽減</a:t>
            </a:r>
            <a:r>
              <a:rPr kumimoji="1" lang="ja-JP" altLang="en-US" sz="2400" i="0" u="none" strike="noStrike" kern="1200" cap="none" spc="0" normalizeH="0" baseline="0" noProof="0">
                <a:ln>
                  <a:noFill/>
                </a:ln>
                <a:effectLst/>
                <a:uLnTx/>
                <a:uFillTx/>
                <a:latin typeface="UD デジタル 教科書体 NK-R" panose="02020400000000000000" pitchFamily="18" charset="-128"/>
                <a:ea typeface="UD デジタル 教科書体 NK-R" panose="02020400000000000000" pitchFamily="18" charset="-128"/>
                <a:cs typeface="+mn-cs"/>
              </a:rPr>
              <a:t>、誤薬・誤診</a:t>
            </a:r>
            <a:r>
              <a:rPr kumimoji="1" lang="ja-JP" altLang="en-US" sz="2400" i="0" u="none" strike="noStrike" kern="1200" cap="none" spc="0" normalizeH="0" baseline="0" noProof="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リスク低下</a:t>
            </a:r>
            <a:endParaRPr kumimoji="1" lang="en-US" altLang="ja-JP" sz="2400" i="0" u="none" strike="noStrike" kern="1200" cap="none" spc="0" normalizeH="0" baseline="0" noProof="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a:latin typeface="UD デジタル 教科書体 NK-R" panose="02020400000000000000" pitchFamily="18" charset="-128"/>
                <a:ea typeface="UD デジタル 教科書体 NK-R" panose="02020400000000000000" pitchFamily="18" charset="-128"/>
              </a:rPr>
              <a:t>　　　　・</a:t>
            </a:r>
            <a:r>
              <a:rPr kumimoji="1" lang="ja-JP" altLang="en-US" sz="2400" i="0" u="none" strike="noStrike" kern="1200" cap="none" spc="0" normalizeH="0" baseline="0" noProof="0">
                <a:ln>
                  <a:noFill/>
                </a:ln>
                <a:effectLst/>
                <a:uLnTx/>
                <a:uFillTx/>
                <a:latin typeface="UD デジタル 教科書体 NK-R" panose="02020400000000000000" pitchFamily="18" charset="-128"/>
                <a:ea typeface="UD デジタル 教科書体 NK-R" panose="02020400000000000000" pitchFamily="18" charset="-128"/>
                <a:cs typeface="+mn-cs"/>
              </a:rPr>
              <a:t> 病院： 医療</a:t>
            </a:r>
            <a:r>
              <a:rPr kumimoji="1" lang="ja-JP" altLang="en-US" sz="2400" i="0" u="none" strike="noStrike" kern="1200" cap="none" spc="0" normalizeH="0" baseline="0" noProof="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トラブル防止</a:t>
            </a:r>
            <a:r>
              <a:rPr kumimoji="1" lang="ja-JP" altLang="en-US" sz="2400" i="0" u="none" strike="noStrike" kern="1200" cap="none" spc="0" normalizeH="0" baseline="0" noProof="0">
                <a:ln>
                  <a:noFill/>
                </a:ln>
                <a:effectLst/>
                <a:uLnTx/>
                <a:uFillTx/>
                <a:latin typeface="UD デジタル 教科書体 NK-R" panose="02020400000000000000" pitchFamily="18" charset="-128"/>
                <a:ea typeface="UD デジタル 教科書体 NK-R" panose="02020400000000000000" pitchFamily="18" charset="-128"/>
                <a:cs typeface="+mn-cs"/>
              </a:rPr>
              <a:t>、地域の</a:t>
            </a:r>
            <a:r>
              <a:rPr kumimoji="1" lang="ja-JP" altLang="en-US" sz="2400" i="0" u="none" strike="noStrike" kern="1200" cap="none" spc="0" normalizeH="0" baseline="0" noProof="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信頼向上</a:t>
            </a:r>
            <a:r>
              <a:rPr kumimoji="1" lang="ja-JP" altLang="en-US" sz="2400" i="0" u="none" strike="noStrike" kern="1200" cap="none" spc="0" normalizeH="0" baseline="0" noProof="0">
                <a:ln>
                  <a:noFill/>
                </a:ln>
                <a:effectLst/>
                <a:uLnTx/>
                <a:uFillTx/>
                <a:latin typeface="UD デジタル 教科書体 NK-R" panose="02020400000000000000" pitchFamily="18" charset="-128"/>
                <a:ea typeface="UD デジタル 教科書体 NK-R" panose="02020400000000000000" pitchFamily="18" charset="-128"/>
                <a:cs typeface="+mn-cs"/>
              </a:rPr>
              <a:t>、対応の</a:t>
            </a:r>
            <a:r>
              <a:rPr kumimoji="1" lang="ja-JP" altLang="en-US" sz="2400" i="0" u="none" strike="noStrike" kern="1200" cap="none" spc="0" normalizeH="0" baseline="0" noProof="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効率化</a:t>
            </a:r>
            <a:r>
              <a:rPr kumimoji="1" lang="ja-JP" altLang="en-US" sz="2400" i="0" u="none" strike="noStrike" kern="1200" cap="none" spc="0" normalizeH="0" baseline="0" noProof="0">
                <a:ln>
                  <a:noFill/>
                </a:ln>
                <a:effectLst/>
                <a:uLnTx/>
                <a:uFillTx/>
                <a:latin typeface="UD デジタル 教科書体 NK-R" panose="02020400000000000000" pitchFamily="18" charset="-128"/>
                <a:ea typeface="UD デジタル 教科書体 NK-R" panose="02020400000000000000" pitchFamily="18" charset="-128"/>
                <a:cs typeface="+mn-cs"/>
              </a:rPr>
              <a:t>・経営改善</a:t>
            </a:r>
            <a:endParaRPr kumimoji="1" lang="en-US" altLang="ja-JP" sz="2400" i="0" u="none" strike="noStrike" kern="1200" cap="none" spc="0" normalizeH="0" baseline="0" noProof="0">
              <a:ln>
                <a:noFill/>
              </a:ln>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a:latin typeface="UD デジタル 教科書体 NK-R" panose="02020400000000000000" pitchFamily="18" charset="-128"/>
                <a:ea typeface="UD デジタル 教科書体 NK-R" panose="02020400000000000000" pitchFamily="18" charset="-128"/>
              </a:rPr>
              <a:t>　　　　</a:t>
            </a:r>
            <a:r>
              <a:rPr kumimoji="1" lang="ja-JP" altLang="en-US" sz="2400" i="0" u="none" strike="noStrike" kern="1200" cap="none" spc="0" normalizeH="0" baseline="0" noProof="0">
                <a:ln>
                  <a:noFill/>
                </a:ln>
                <a:effectLst/>
                <a:uLnTx/>
                <a:uFillTx/>
                <a:latin typeface="UD デジタル 教科書体 NK-R" panose="02020400000000000000" pitchFamily="18" charset="-128"/>
                <a:ea typeface="UD デジタル 教科書体 NK-R" panose="02020400000000000000" pitchFamily="18" charset="-128"/>
                <a:cs typeface="+mn-cs"/>
              </a:rPr>
              <a:t>・ 包括的 ：高齢者・子どもにも有効な</a:t>
            </a:r>
            <a:r>
              <a:rPr kumimoji="1" lang="ja-JP" altLang="en-US" sz="2400" i="0" u="none" strike="noStrike" kern="1200" cap="none" spc="0" normalizeH="0" baseline="0" noProof="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言語バリアフリー、災害時の情報</a:t>
            </a:r>
            <a:r>
              <a:rPr kumimoji="1" lang="ja-JP" altLang="en-US" sz="2400" i="0" u="none" strike="noStrike" kern="1200" cap="none" spc="0" normalizeH="0" baseline="0" noProof="0">
                <a:ln>
                  <a:noFill/>
                </a:ln>
                <a:effectLst/>
                <a:uLnTx/>
                <a:uFillTx/>
                <a:latin typeface="UD デジタル 教科書体 NK-R" panose="02020400000000000000" pitchFamily="18" charset="-128"/>
                <a:ea typeface="UD デジタル 教科書体 NK-R" panose="02020400000000000000" pitchFamily="18" charset="-128"/>
                <a:cs typeface="+mn-cs"/>
              </a:rPr>
              <a:t>共有強化</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〇 </a:t>
            </a:r>
            <a:r>
              <a:rPr kumimoji="1" lang="ja-JP" altLang="en-US" sz="2600" b="1"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やさしい日本語の実践ポイント</a:t>
            </a:r>
            <a:endParaRPr kumimoji="1" lang="en-US" altLang="ja-JP" sz="2600" b="1"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1" i="0" u="none" strike="noStrike" kern="1200" cap="none" spc="0" normalizeH="0" baseline="0" noProof="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はさみの法則</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 </a:t>
            </a:r>
            <a:r>
              <a:rPr kumimoji="1" lang="ja-JP" altLang="en-US" sz="2600" b="1" i="0" u="sng" strike="noStrike" kern="1200" cap="none" spc="0" normalizeH="0" baseline="0" noProof="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態度・伝える工夫！  </a:t>
            </a:r>
            <a:endPar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9" name="スライド番号プレースホルダー 5">
            <a:extLst>
              <a:ext uri="{FF2B5EF4-FFF2-40B4-BE49-F238E27FC236}">
                <a16:creationId xmlns:a16="http://schemas.microsoft.com/office/drawing/2014/main" id="{7DA6C2C1-5D8A-C048-65B0-D6D2D1B528F7}"/>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1400" b="0" i="0" u="none" strike="noStrike" kern="1200" cap="none" spc="0" normalizeH="0" baseline="0" noProof="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99F22A9D-7836-AE68-B282-6CB7680F4899}"/>
              </a:ext>
            </a:extLst>
          </p:cNvPr>
          <p:cNvSpPr txBox="1"/>
          <p:nvPr/>
        </p:nvSpPr>
        <p:spPr>
          <a:xfrm>
            <a:off x="7086600" y="5121805"/>
            <a:ext cx="3941938" cy="830997"/>
          </a:xfrm>
          <a:prstGeom prst="rect">
            <a:avLst/>
          </a:prstGeom>
          <a:noFill/>
        </p:spPr>
        <p:txBody>
          <a:bodyPr wrap="square" rtlCol="0">
            <a:spAutoFit/>
          </a:bodyPr>
          <a:lstStyle/>
          <a:p>
            <a:pPr lvl="0">
              <a:defRPr/>
            </a:pPr>
            <a:r>
              <a:rPr lang="ja-JP" altLang="en-US" sz="2400" b="1">
                <a:latin typeface="UD デジタル 教科書体 NK" panose="02020400000000000000" pitchFamily="18" charset="-128"/>
                <a:ea typeface="UD デジタル 教科書体 NK" panose="02020400000000000000" pitchFamily="18" charset="-128"/>
              </a:rPr>
              <a:t>専門用語を使うのは</a:t>
            </a:r>
            <a:r>
              <a:rPr lang="ja-JP" altLang="en-US" sz="2400" b="1">
                <a:solidFill>
                  <a:schemeClr val="accent1">
                    <a:lumMod val="75000"/>
                  </a:schemeClr>
                </a:solidFill>
                <a:latin typeface="UD デジタル 教科書体 NK" panose="02020400000000000000" pitchFamily="18" charset="-128"/>
                <a:ea typeface="UD デジタル 教科書体 NK" panose="02020400000000000000" pitchFamily="18" charset="-128"/>
              </a:rPr>
              <a:t>知識</a:t>
            </a:r>
            <a:endParaRPr lang="en-US" altLang="ja-JP" sz="2400" b="1">
              <a:solidFill>
                <a:schemeClr val="accent1">
                  <a:lumMod val="75000"/>
                </a:schemeClr>
              </a:solidFill>
              <a:latin typeface="UD デジタル 教科書体 NK" panose="02020400000000000000" pitchFamily="18" charset="-128"/>
              <a:ea typeface="UD デジタル 教科書体 NK" panose="02020400000000000000" pitchFamily="18" charset="-128"/>
            </a:endParaRPr>
          </a:p>
          <a:p>
            <a:pPr lvl="0">
              <a:defRPr/>
            </a:pPr>
            <a:r>
              <a:rPr lang="ja-JP" altLang="en-US" sz="2400" b="1">
                <a:highlight>
                  <a:srgbClr val="FFFFCC"/>
                </a:highlight>
                <a:latin typeface="UD デジタル 教科書体 NK" panose="02020400000000000000" pitchFamily="18" charset="-128"/>
                <a:ea typeface="UD デジタル 教科書体 NK" panose="02020400000000000000" pitchFamily="18" charset="-128"/>
              </a:rPr>
              <a:t>伝わる言葉を選ぶのは</a:t>
            </a:r>
            <a:r>
              <a:rPr lang="ja-JP" altLang="en-US" sz="2400" b="1">
                <a:solidFill>
                  <a:srgbClr val="C00000"/>
                </a:solidFill>
                <a:highlight>
                  <a:srgbClr val="FFFFCC"/>
                </a:highlight>
                <a:latin typeface="UD デジタル 教科書体 NK" panose="02020400000000000000" pitchFamily="18" charset="-128"/>
                <a:ea typeface="UD デジタル 教科書体 NK" panose="02020400000000000000" pitchFamily="18" charset="-128"/>
              </a:rPr>
              <a:t>技術</a:t>
            </a:r>
            <a:endParaRPr kumimoji="1" lang="en-US" altLang="ja-JP" sz="2400" b="1" i="0" u="none" strike="noStrike" kern="1200" cap="none" spc="0" normalizeH="0" baseline="0" noProof="0">
              <a:ln>
                <a:noFill/>
              </a:ln>
              <a:solidFill>
                <a:srgbClr val="C00000"/>
              </a:solidFill>
              <a:effectLst/>
              <a:highlight>
                <a:srgbClr val="FFFFCC"/>
              </a:highlight>
              <a:uLnTx/>
              <a:uFillTx/>
              <a:latin typeface="UD デジタル 教科書体 NK" panose="02020400000000000000" pitchFamily="18" charset="-128"/>
              <a:ea typeface="UD デジタル 教科書体 NK" panose="02020400000000000000" pitchFamily="18" charset="-128"/>
            </a:endParaRPr>
          </a:p>
        </p:txBody>
      </p:sp>
      <p:sp>
        <p:nvSpPr>
          <p:cNvPr id="3" name="矢印: 右 2">
            <a:extLst>
              <a:ext uri="{FF2B5EF4-FFF2-40B4-BE49-F238E27FC236}">
                <a16:creationId xmlns:a16="http://schemas.microsoft.com/office/drawing/2014/main" id="{760336B0-24BA-DF3B-8716-676B11092A48}"/>
              </a:ext>
            </a:extLst>
          </p:cNvPr>
          <p:cNvSpPr/>
          <p:nvPr/>
        </p:nvSpPr>
        <p:spPr>
          <a:xfrm>
            <a:off x="6477000" y="5257800"/>
            <a:ext cx="451401" cy="416539"/>
          </a:xfrm>
          <a:prstGeom prst="rightArrow">
            <a:avLst/>
          </a:prstGeom>
          <a:solidFill>
            <a:srgbClr val="E8E8E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6E864C6F-CB34-FAA8-7008-CF116124A5CD}"/>
              </a:ext>
            </a:extLst>
          </p:cNvPr>
          <p:cNvSpPr/>
          <p:nvPr/>
        </p:nvSpPr>
        <p:spPr>
          <a:xfrm>
            <a:off x="47999" y="63000"/>
            <a:ext cx="12096000" cy="6732000"/>
          </a:xfrm>
          <a:prstGeom prst="rect">
            <a:avLst/>
          </a:prstGeom>
          <a:noFill/>
          <a:ln w="889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a:extLst>
              <a:ext uri="{FF2B5EF4-FFF2-40B4-BE49-F238E27FC236}">
                <a16:creationId xmlns:a16="http://schemas.microsoft.com/office/drawing/2014/main" id="{A57125E1-9A55-14B4-D6F0-F34EA6CB3176}"/>
              </a:ext>
            </a:extLst>
          </p:cNvPr>
          <p:cNvCxnSpPr>
            <a:cxnSpLocks/>
          </p:cNvCxnSpPr>
          <p:nvPr/>
        </p:nvCxnSpPr>
        <p:spPr>
          <a:xfrm>
            <a:off x="3733800" y="914400"/>
            <a:ext cx="5029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2295947"/>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B12E38D-71E3-906F-5CC8-0C13D6779940}"/>
              </a:ext>
            </a:extLst>
          </p:cNvPr>
          <p:cNvSpPr txBox="1"/>
          <p:nvPr/>
        </p:nvSpPr>
        <p:spPr>
          <a:xfrm>
            <a:off x="2438401" y="2552155"/>
            <a:ext cx="653037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参考資料・図書等</a:t>
            </a:r>
          </a:p>
        </p:txBody>
      </p:sp>
      <p:cxnSp>
        <p:nvCxnSpPr>
          <p:cNvPr id="4" name="直線コネクタ 3">
            <a:extLst>
              <a:ext uri="{FF2B5EF4-FFF2-40B4-BE49-F238E27FC236}">
                <a16:creationId xmlns:a16="http://schemas.microsoft.com/office/drawing/2014/main" id="{53704043-86AF-4D86-4EDD-7390AB2AB0FD}"/>
              </a:ext>
            </a:extLst>
          </p:cNvPr>
          <p:cNvCxnSpPr>
            <a:cxnSpLocks/>
          </p:cNvCxnSpPr>
          <p:nvPr/>
        </p:nvCxnSpPr>
        <p:spPr>
          <a:xfrm>
            <a:off x="2438401" y="3567818"/>
            <a:ext cx="628815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5">
            <a:extLst>
              <a:ext uri="{FF2B5EF4-FFF2-40B4-BE49-F238E27FC236}">
                <a16:creationId xmlns:a16="http://schemas.microsoft.com/office/drawing/2014/main" id="{56908A92-914C-B186-48EF-525162FDFCC1}"/>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ja-JP" altLang="en-US" sz="1400" b="0" i="0" u="none" strike="noStrike" kern="1200" cap="none" spc="0" normalizeH="0" baseline="0" noProof="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0154248"/>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19727" y="6191295"/>
            <a:ext cx="7655372" cy="400750"/>
          </a:xfrm>
          <a:prstGeom prst="rect">
            <a:avLst/>
          </a:prstGeom>
        </p:spPr>
        <p:txBody>
          <a:bodyPr vert="horz" wrap="square" lIns="0" tIns="31114" rIns="0" bIns="0" rtlCol="0">
            <a:spAutoFit/>
          </a:bodyPr>
          <a:lstStyle/>
          <a:p>
            <a:pPr marL="12700" marR="0" lvl="0" indent="0" algn="l" defTabSz="914400" rtl="0" eaLnBrk="1" fontAlgn="auto" latinLnBrk="0" hangingPunct="1">
              <a:lnSpc>
                <a:spcPct val="100000"/>
              </a:lnSpc>
              <a:spcBef>
                <a:spcPts val="244"/>
              </a:spcBef>
              <a:spcAft>
                <a:spcPts val="0"/>
              </a:spcAft>
              <a:buClrTx/>
              <a:buSzTx/>
              <a:buFontTx/>
              <a:buNone/>
              <a:tabLst/>
              <a:defRPr/>
            </a:pPr>
            <a:r>
              <a:rPr kumimoji="0" sz="2400" b="0" i="0" u="none" strike="noStrike" kern="0" cap="none" spc="-1250" normalizeH="0" baseline="0" noProof="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Arial MT"/>
              </a:rPr>
              <a:t>🞄</a:t>
            </a:r>
            <a:r>
              <a:rPr kumimoji="0" sz="2400" b="0" i="0" u="none" strike="noStrike" kern="0" cap="none" spc="130" normalizeH="0" baseline="0" noProof="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Arial MT"/>
              </a:rPr>
              <a:t> </a:t>
            </a:r>
            <a:r>
              <a:rPr kumimoji="0" lang="en-US" sz="2400" b="0" i="0" u="none" strike="noStrike" kern="0" cap="none" spc="130" normalizeH="0" baseline="0" noProof="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Arial MT"/>
              </a:rPr>
              <a:t> </a:t>
            </a:r>
            <a:r>
              <a:rPr kumimoji="0" sz="2400" b="0" i="0" u="none" strike="noStrike" kern="0" cap="none" spc="-10" normalizeH="0" baseline="0" noProof="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翻訳できる言語は</a:t>
            </a:r>
            <a:r>
              <a:rPr kumimoji="0" sz="2400" b="0" i="0" u="none" strike="noStrike" kern="0" cap="none" spc="175" normalizeH="0" baseline="0" noProof="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31</a:t>
            </a:r>
            <a:r>
              <a:rPr kumimoji="0" sz="2400" b="0" i="0" u="none" strike="noStrike" kern="0" cap="none" spc="-15" normalizeH="0" baseline="0" noProof="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言語で、ダウンロード、利用も無料。</a:t>
            </a:r>
            <a:endParaRPr kumimoji="0" sz="2400" b="0" i="0" u="none" strike="noStrike" kern="0" cap="none" spc="0" normalizeH="0" baseline="0" noProof="0">
              <a:ln>
                <a:noFill/>
              </a:ln>
              <a:solidFill>
                <a:sysClr val="windowText" lastClr="000000"/>
              </a:solidFill>
              <a:effectLst/>
              <a:uLnTx/>
              <a:uFillTx/>
              <a:latin typeface="UD デジタル 教科書体 NK-R" panose="02020400000000000000" pitchFamily="18" charset="-128"/>
              <a:ea typeface="UD デジタル 教科書体 NK-R" panose="02020400000000000000" pitchFamily="18" charset="-128"/>
              <a:cs typeface="Yu Gothic UI"/>
            </a:endParaRPr>
          </a:p>
        </p:txBody>
      </p:sp>
      <p:sp>
        <p:nvSpPr>
          <p:cNvPr id="2" name="object 2"/>
          <p:cNvSpPr txBox="1">
            <a:spLocks noGrp="1"/>
          </p:cNvSpPr>
          <p:nvPr>
            <p:ph type="title"/>
          </p:nvPr>
        </p:nvSpPr>
        <p:spPr>
          <a:xfrm>
            <a:off x="4282699" y="66302"/>
            <a:ext cx="3239235" cy="443711"/>
          </a:xfrm>
          <a:prstGeom prst="rect">
            <a:avLst/>
          </a:prstGeom>
        </p:spPr>
        <p:txBody>
          <a:bodyPr vert="horz" wrap="square" lIns="0" tIns="12700" rIns="0" bIns="0" rtlCol="0">
            <a:spAutoFit/>
          </a:bodyPr>
          <a:lstStyle/>
          <a:p>
            <a:pPr marL="12700">
              <a:lnSpc>
                <a:spcPct val="100000"/>
              </a:lnSpc>
              <a:spcBef>
                <a:spcPts val="100"/>
              </a:spcBef>
            </a:pPr>
            <a:r>
              <a:rPr lang="en-US" altLang="ja-JP" sz="2800" spc="-10">
                <a:latin typeface="UD デジタル 教科書体 NK-R" panose="02020400000000000000" pitchFamily="18" charset="-128"/>
                <a:ea typeface="UD デジタル 教科書体 NK-R" panose="02020400000000000000" pitchFamily="18" charset="-128"/>
              </a:rPr>
              <a:t> </a:t>
            </a:r>
            <a:r>
              <a:rPr sz="2800" u="sng" spc="-10" err="1">
                <a:latin typeface="UD デジタル 教科書体 NK-R" panose="02020400000000000000" pitchFamily="18" charset="-128"/>
                <a:ea typeface="UD デジタル 教科書体 NK-R" panose="02020400000000000000" pitchFamily="18" charset="-128"/>
              </a:rPr>
              <a:t>お役立ち資料集</a:t>
            </a:r>
            <a:endParaRPr sz="2800" u="sng">
              <a:latin typeface="UD デジタル 教科書体 NK-R" panose="02020400000000000000" pitchFamily="18" charset="-128"/>
              <a:ea typeface="UD デジタル 教科書体 NK-R" panose="02020400000000000000" pitchFamily="18" charset="-128"/>
            </a:endParaRPr>
          </a:p>
        </p:txBody>
      </p:sp>
      <p:sp>
        <p:nvSpPr>
          <p:cNvPr id="3" name="object 3"/>
          <p:cNvSpPr txBox="1"/>
          <p:nvPr/>
        </p:nvSpPr>
        <p:spPr>
          <a:xfrm>
            <a:off x="319727" y="735845"/>
            <a:ext cx="9904927" cy="550407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0" cap="none" spc="-10" normalizeH="0" baseline="0" noProof="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a:t>
            </a:r>
            <a:r>
              <a:rPr kumimoji="0" sz="2800" b="1" i="0" u="none" strike="noStrike" kern="0" cap="none" spc="-50" normalizeH="0" baseline="0" noProof="0" err="1">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チェックサイト</a:t>
            </a:r>
            <a:r>
              <a:rPr kumimoji="0" sz="2800" b="1" i="0" u="none" strike="noStrike" kern="0" cap="none" spc="-50" normalizeH="0" baseline="0" noProof="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a:t>
            </a:r>
            <a:endParaRPr kumimoji="0" lang="en-US" sz="2800" b="1" i="0" u="none" strike="noStrike" kern="0" cap="none" spc="-50" normalizeH="0" baseline="0" noProof="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800" b="1" i="0" u="none" strike="noStrike" kern="0" cap="none" spc="-50" normalizeH="0" baseline="0" noProof="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 </a:t>
            </a:r>
            <a:endParaRPr kumimoji="0" sz="800" b="1" i="0" u="none" strike="noStrike" kern="0" cap="none" spc="0" normalizeH="0" baseline="0" noProof="0">
              <a:ln>
                <a:noFill/>
              </a:ln>
              <a:solidFill>
                <a:sysClr val="windowText" lastClr="000000"/>
              </a:solidFill>
              <a:effectLst/>
              <a:uLnTx/>
              <a:uFillTx/>
              <a:latin typeface="UD デジタル 教科書体 NK-R" panose="02020400000000000000" pitchFamily="18" charset="-128"/>
              <a:ea typeface="UD デジタル 教科書体 NK-R" panose="02020400000000000000" pitchFamily="18" charset="-128"/>
              <a:cs typeface="Yu Gothic U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800" b="1" i="0" u="none" strike="noStrike" kern="0" cap="none" spc="-5" normalizeH="0" baseline="0" noProof="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Yu Gothic UI"/>
              </a:rPr>
              <a:t>● </a:t>
            </a:r>
            <a:r>
              <a:rPr kumimoji="0" sz="2800" b="1" i="0" u="none" strike="noStrike" kern="0" cap="none" spc="-5" normalizeH="0" baseline="0" noProof="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Yu Gothic UI"/>
              </a:rPr>
              <a:t>「やさにちチェッカー」</a:t>
            </a:r>
            <a:endParaRPr kumimoji="0" sz="2800" b="1" i="0" u="none" strike="noStrike" kern="0" cap="none" spc="0" normalizeH="0" baseline="0" noProof="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Yu Gothic UI"/>
            </a:endParaRPr>
          </a:p>
          <a:p>
            <a:pPr marL="215265" marR="0" lvl="0" indent="0" algn="l" defTabSz="914400" rtl="0" eaLnBrk="1" fontAlgn="auto" latinLnBrk="0" hangingPunct="1">
              <a:lnSpc>
                <a:spcPct val="100000"/>
              </a:lnSpc>
              <a:spcBef>
                <a:spcPts val="0"/>
              </a:spcBef>
              <a:spcAft>
                <a:spcPts val="0"/>
              </a:spcAft>
              <a:buClrTx/>
              <a:buSzTx/>
              <a:buFontTx/>
              <a:buNone/>
              <a:tabLst/>
              <a:defRPr/>
            </a:pPr>
            <a:r>
              <a:rPr kumimoji="0" sz="2400" b="0" i="0" u="sng" strike="noStrike" kern="0" cap="none" spc="145" normalizeH="0" baseline="0" noProof="0">
                <a:ln>
                  <a:noFill/>
                </a:ln>
                <a:solidFill>
                  <a:srgbClr val="0462C1"/>
                </a:solidFill>
                <a:effectLst/>
                <a:uLnTx/>
                <a:uFill>
                  <a:solidFill>
                    <a:srgbClr val="0462C1"/>
                  </a:solidFill>
                </a:uFill>
                <a:latin typeface="UD デジタル 教科書体 NK-R" panose="02020400000000000000" pitchFamily="18" charset="-128"/>
                <a:ea typeface="UD デジタル 教科書体 NK-R" panose="02020400000000000000" pitchFamily="18" charset="-128"/>
                <a:cs typeface="Yu Gothic UI"/>
                <a:hlinkClick r:id="rId2"/>
              </a:rPr>
              <a:t>http://www4414uj.sakura.ne.jp/Yasanichi1/nsindan/</a:t>
            </a:r>
            <a:endParaRPr kumimoji="0" sz="2400" b="0" i="0" u="none" strike="noStrike" kern="0" cap="none" spc="0" normalizeH="0" baseline="0" noProof="0">
              <a:ln>
                <a:noFill/>
              </a:ln>
              <a:solidFill>
                <a:sysClr val="windowText" lastClr="000000"/>
              </a:solidFill>
              <a:effectLst/>
              <a:uLnTx/>
              <a:uFillTx/>
              <a:latin typeface="UD デジタル 教科書体 NK-R" panose="02020400000000000000" pitchFamily="18" charset="-128"/>
              <a:ea typeface="UD デジタル 教科書体 NK-R" panose="02020400000000000000" pitchFamily="18" charset="-128"/>
              <a:cs typeface="Yu Gothic UI"/>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0" cap="none" spc="-40" normalizeH="0" baseline="0" noProof="0" err="1">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自分が「やさしい日本語」にした文章をチェックして診断してくれる機能</a:t>
            </a:r>
            <a:r>
              <a:rPr kumimoji="0" sz="2400" b="0" i="0" u="none" strike="noStrike" kern="0" cap="none" spc="-40" normalizeH="0" baseline="0" noProof="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a:t>
            </a:r>
            <a:endParaRPr kumimoji="0" lang="en-US" sz="2400" b="0" i="0" u="none" strike="noStrike" kern="0" cap="none" spc="-40" normalizeH="0" baseline="0" noProof="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0" cap="none" spc="-40" normalizeH="0" baseline="0" noProof="0" err="1">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語彙・漢字・硬さ・</a:t>
            </a:r>
            <a:r>
              <a:rPr kumimoji="0" sz="2400" b="0" i="0" u="none" strike="noStrike" kern="0" cap="none" spc="-20" normalizeH="0" baseline="0" noProof="0" err="1">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長さ・文法にわけて診断し、表にしてくれます</a:t>
            </a:r>
            <a:r>
              <a:rPr kumimoji="0" sz="2400" b="0" i="0" u="none" strike="noStrike" kern="0" cap="none" spc="-20" normalizeH="0" baseline="0" noProof="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a:t>
            </a:r>
            <a:endParaRPr kumimoji="0" sz="2400" b="0" i="0" u="none" strike="noStrike" kern="0" cap="none" spc="0" normalizeH="0" baseline="0" noProof="0">
              <a:ln>
                <a:noFill/>
              </a:ln>
              <a:solidFill>
                <a:sysClr val="windowText" lastClr="000000"/>
              </a:solidFill>
              <a:effectLst/>
              <a:uLnTx/>
              <a:uFillTx/>
              <a:latin typeface="UD デジタル 教科書体 NK-R" panose="02020400000000000000" pitchFamily="18" charset="-128"/>
              <a:ea typeface="UD デジタル 教科書体 NK-R" panose="02020400000000000000" pitchFamily="18" charset="-128"/>
              <a:cs typeface="Yu Gothic UI"/>
            </a:endParaRPr>
          </a:p>
          <a:p>
            <a:pPr marL="12700" marR="0" lvl="0" indent="0" algn="l" defTabSz="914400" rtl="0" eaLnBrk="1" fontAlgn="auto" latinLnBrk="0" hangingPunct="1">
              <a:lnSpc>
                <a:spcPct val="100000"/>
              </a:lnSpc>
              <a:spcBef>
                <a:spcPts val="1205"/>
              </a:spcBef>
              <a:spcAft>
                <a:spcPts val="0"/>
              </a:spcAft>
              <a:buClrTx/>
              <a:buSzTx/>
              <a:buFontTx/>
              <a:buNone/>
              <a:tabLst/>
              <a:defRPr/>
            </a:pPr>
            <a:r>
              <a:rPr kumimoji="0" lang="ja-JP" altLang="en-US" sz="2800" b="1" i="0" u="none" strike="noStrike" kern="0" cap="none" spc="0" normalizeH="0" baseline="0" noProof="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Yu Gothic UI"/>
              </a:rPr>
              <a:t>● </a:t>
            </a:r>
            <a:r>
              <a:rPr kumimoji="0" sz="2800" b="1" i="0" u="none" strike="noStrike" kern="0" cap="none" spc="0" normalizeH="0" baseline="0" noProof="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Yu Gothic UI"/>
              </a:rPr>
              <a:t>「チュウ太のやさしくなーれ」</a:t>
            </a:r>
          </a:p>
          <a:p>
            <a:pPr marL="215265" marR="0" lvl="0" indent="0" algn="l" defTabSz="914400" rtl="0" eaLnBrk="1" fontAlgn="auto" latinLnBrk="0" hangingPunct="1">
              <a:lnSpc>
                <a:spcPct val="100000"/>
              </a:lnSpc>
              <a:spcBef>
                <a:spcPts val="0"/>
              </a:spcBef>
              <a:spcAft>
                <a:spcPts val="0"/>
              </a:spcAft>
              <a:buClrTx/>
              <a:buSzTx/>
              <a:buFontTx/>
              <a:buNone/>
              <a:tabLst/>
              <a:defRPr/>
            </a:pPr>
            <a:r>
              <a:rPr kumimoji="0" sz="2400" b="0" i="0" u="sng" strike="noStrike" kern="0" cap="none" spc="140" normalizeH="0" baseline="0" noProof="0">
                <a:ln>
                  <a:noFill/>
                </a:ln>
                <a:solidFill>
                  <a:srgbClr val="0462C1"/>
                </a:solidFill>
                <a:effectLst/>
                <a:uLnTx/>
                <a:uFill>
                  <a:solidFill>
                    <a:srgbClr val="0462C1"/>
                  </a:solidFill>
                </a:uFill>
                <a:latin typeface="UD デジタル 教科書体 NK-R" panose="02020400000000000000" pitchFamily="18" charset="-128"/>
                <a:ea typeface="UD デジタル 教科書体 NK-R" panose="02020400000000000000" pitchFamily="18" charset="-128"/>
                <a:cs typeface="Yu Gothic UI"/>
                <a:hlinkClick r:id="rId3"/>
              </a:rPr>
              <a:t>http://yasashii.overworks.jp/</a:t>
            </a:r>
            <a:endParaRPr kumimoji="0" sz="2400" b="0" i="0" u="none" strike="noStrike" kern="0" cap="none" spc="0" normalizeH="0" baseline="0" noProof="0">
              <a:ln>
                <a:noFill/>
              </a:ln>
              <a:solidFill>
                <a:sysClr val="windowText" lastClr="000000"/>
              </a:solidFill>
              <a:effectLst/>
              <a:uLnTx/>
              <a:uFillTx/>
              <a:latin typeface="UD デジタル 教科書体 NK-R" panose="02020400000000000000" pitchFamily="18" charset="-128"/>
              <a:ea typeface="UD デジタル 教科書体 NK-R" panose="02020400000000000000" pitchFamily="18" charset="-128"/>
              <a:cs typeface="Yu Gothic UI"/>
            </a:endParaRPr>
          </a:p>
          <a:p>
            <a:pPr marL="12700" marR="36195" lvl="0" indent="0" algn="just" defTabSz="914400" rtl="0" eaLnBrk="1" fontAlgn="auto" latinLnBrk="0" hangingPunct="1">
              <a:lnSpc>
                <a:spcPct val="100000"/>
              </a:lnSpc>
              <a:spcBef>
                <a:spcPts val="0"/>
              </a:spcBef>
              <a:spcAft>
                <a:spcPts val="0"/>
              </a:spcAft>
              <a:buClrTx/>
              <a:buSzTx/>
              <a:buFontTx/>
              <a:buNone/>
              <a:tabLst/>
              <a:defRPr/>
            </a:pPr>
            <a:r>
              <a:rPr kumimoji="0" sz="2400" b="0" i="0" u="none" strike="noStrike" kern="0" cap="none" spc="-45" normalizeH="0" baseline="0" noProof="0" err="1">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難しい文章を入れて「やさしくなーれ」ボタンを押すと、下に「やさしい日本語」訳</a:t>
            </a:r>
            <a:endParaRPr kumimoji="0" lang="en-US" sz="2400" b="0" i="0" u="none" strike="noStrike" kern="0" cap="none" spc="-45" normalizeH="0" baseline="0" noProof="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endParaRPr>
          </a:p>
          <a:p>
            <a:pPr marL="12700" marR="36195" lvl="0" indent="0" algn="just" defTabSz="914400" rtl="0" eaLnBrk="1" fontAlgn="auto" latinLnBrk="0" hangingPunct="1">
              <a:lnSpc>
                <a:spcPct val="100000"/>
              </a:lnSpc>
              <a:spcBef>
                <a:spcPts val="0"/>
              </a:spcBef>
              <a:spcAft>
                <a:spcPts val="0"/>
              </a:spcAft>
              <a:buClrTx/>
              <a:buSzTx/>
              <a:buFontTx/>
              <a:buNone/>
              <a:tabLst/>
              <a:defRPr/>
            </a:pPr>
            <a:r>
              <a:rPr kumimoji="0" sz="2400" b="0" i="0" u="none" strike="noStrike" kern="0" cap="none" spc="-45" normalizeH="0" baseline="0" noProof="0" err="1">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が出てきま</a:t>
            </a:r>
            <a:r>
              <a:rPr kumimoji="0" sz="2400" b="0" i="0" u="none" strike="noStrike" kern="0" cap="none" spc="-35" normalizeH="0" baseline="0" noProof="0" err="1">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す。言い換えられな</a:t>
            </a:r>
            <a:r>
              <a:rPr kumimoji="0" lang="ja-JP" altLang="en-US" sz="2400" b="0" i="0" u="none" strike="noStrike" kern="0" cap="none" spc="-35" normalizeH="0" baseline="0" noProof="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い</a:t>
            </a:r>
            <a:r>
              <a:rPr kumimoji="0" sz="2400" b="0" i="0" u="none" strike="noStrike" kern="0" cap="none" spc="-35" normalizeH="0" baseline="0" noProof="0" err="1">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言葉は、下線部にカーソルをあてると、その説明が見られるようになって</a:t>
            </a:r>
            <a:r>
              <a:rPr kumimoji="0" sz="2400" b="0" i="0" u="none" strike="noStrike" kern="0" cap="none" spc="-20" normalizeH="0" baseline="0" noProof="0" err="1">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います</a:t>
            </a:r>
            <a:r>
              <a:rPr kumimoji="0" sz="2400" b="0" i="0" u="none" strike="noStrike" kern="0" cap="none" spc="-20" normalizeH="0" baseline="0" noProof="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a:t>
            </a:r>
            <a:endParaRPr kumimoji="0" sz="2400" b="0" i="0" u="none" strike="noStrike" kern="0" cap="none" spc="0" normalizeH="0" baseline="0" noProof="0">
              <a:ln>
                <a:noFill/>
              </a:ln>
              <a:solidFill>
                <a:sysClr val="windowText" lastClr="000000"/>
              </a:solidFill>
              <a:effectLst/>
              <a:uLnTx/>
              <a:uFillTx/>
              <a:latin typeface="UD デジタル 教科書体 NK-R" panose="02020400000000000000" pitchFamily="18" charset="-128"/>
              <a:ea typeface="UD デジタル 教科書体 NK-R" panose="02020400000000000000" pitchFamily="18" charset="-128"/>
              <a:cs typeface="Yu Gothic UI"/>
            </a:endParaRPr>
          </a:p>
          <a:p>
            <a:pPr marL="12700" marR="0" lvl="0" indent="0" algn="l" defTabSz="914400" rtl="0" eaLnBrk="1" fontAlgn="auto" latinLnBrk="0" hangingPunct="1">
              <a:lnSpc>
                <a:spcPct val="100000"/>
              </a:lnSpc>
              <a:spcBef>
                <a:spcPts val="1200"/>
              </a:spcBef>
              <a:spcAft>
                <a:spcPts val="0"/>
              </a:spcAft>
              <a:buClrTx/>
              <a:buSzTx/>
              <a:buFontTx/>
              <a:buNone/>
              <a:tabLst/>
              <a:defRPr/>
            </a:pPr>
            <a:r>
              <a:rPr kumimoji="0" lang="ja-JP" altLang="en-US" sz="2800" b="1" i="0" u="none" strike="noStrike" kern="0" cap="none" spc="-30" normalizeH="0" baseline="0" noProof="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Yu Gothic UI"/>
              </a:rPr>
              <a:t>● </a:t>
            </a:r>
            <a:r>
              <a:rPr kumimoji="0" sz="2800" b="1" i="0" u="none" strike="noStrike" kern="0" cap="none" spc="-30" normalizeH="0" baseline="0" noProof="0" err="1">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Yu Gothic UI"/>
              </a:rPr>
              <a:t>スマホ用【多言語音声翻訳アプリ＜ボイストラ</a:t>
            </a:r>
            <a:r>
              <a:rPr kumimoji="0" sz="2800" b="1" i="0" u="none" strike="noStrike" kern="0" cap="none" spc="-30" normalizeH="0" baseline="0" noProof="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Yu Gothic UI"/>
              </a:rPr>
              <a:t>＞】</a:t>
            </a:r>
            <a:r>
              <a:rPr kumimoji="0" sz="2800" b="1" i="0" u="none" strike="noStrike" kern="0" cap="none" spc="60" normalizeH="0" baseline="0" noProof="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Yu Gothic UI"/>
              </a:rPr>
              <a:t>VoiceTra®</a:t>
            </a:r>
            <a:endParaRPr kumimoji="0" sz="2800" b="1" i="0" u="none" strike="noStrike" kern="0" cap="none" spc="0" normalizeH="0" baseline="0" noProof="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Yu Gothic U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2400" b="0" i="0" u="sng" strike="noStrike" kern="0" cap="none" spc="125" normalizeH="0" baseline="0" noProof="0">
                <a:ln>
                  <a:noFill/>
                </a:ln>
                <a:solidFill>
                  <a:srgbClr val="0462C1"/>
                </a:solidFill>
                <a:effectLst/>
                <a:uLnTx/>
                <a:uFill>
                  <a:solidFill>
                    <a:srgbClr val="0462C1"/>
                  </a:solidFill>
                </a:uFill>
                <a:latin typeface="UD デジタル 教科書体 NK-R" panose="02020400000000000000" pitchFamily="18" charset="-128"/>
                <a:ea typeface="UD デジタル 教科書体 NK-R" panose="02020400000000000000" pitchFamily="18" charset="-128"/>
                <a:cs typeface="Yu Gothic UI"/>
                <a:hlinkClick r:id="rId4"/>
              </a:rPr>
              <a:t>https://voicetra.nict.go.jp/</a:t>
            </a:r>
            <a:endParaRPr kumimoji="0" sz="2400" b="0" i="0" u="none" strike="noStrike" kern="0" cap="none" spc="0" normalizeH="0" baseline="0" noProof="0">
              <a:ln>
                <a:noFill/>
              </a:ln>
              <a:solidFill>
                <a:sysClr val="windowText" lastClr="000000"/>
              </a:solidFill>
              <a:effectLst/>
              <a:uLnTx/>
              <a:uFillTx/>
              <a:latin typeface="UD デジタル 教科書体 NK-R" panose="02020400000000000000" pitchFamily="18" charset="-128"/>
              <a:ea typeface="UD デジタル 教科書体 NK-R" panose="02020400000000000000" pitchFamily="18" charset="-128"/>
              <a:cs typeface="Yu Gothic U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0" cap="none" spc="-1250" normalizeH="0" baseline="0" noProof="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Arial MT"/>
              </a:rPr>
              <a:t>🞄</a:t>
            </a:r>
            <a:r>
              <a:rPr kumimoji="0" sz="2400" b="0" i="0" u="none" strike="noStrike" kern="0" cap="none" spc="30" normalizeH="0" baseline="0" noProof="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Arial MT"/>
              </a:rPr>
              <a:t> </a:t>
            </a:r>
            <a:r>
              <a:rPr kumimoji="0" lang="en-US" sz="2400" b="0" i="0" u="none" strike="noStrike" kern="0" cap="none" spc="30" normalizeH="0" baseline="0" noProof="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Arial MT"/>
              </a:rPr>
              <a:t> </a:t>
            </a:r>
            <a:r>
              <a:rPr kumimoji="0" sz="2400" b="0" i="0" u="none" strike="noStrike" kern="0" cap="none" spc="-40" normalizeH="0" baseline="0" noProof="0" err="1">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話しかけると外国語に翻訳してくれる音声翻訳アプリ。逆翻訳機能あり</a:t>
            </a:r>
            <a:r>
              <a:rPr kumimoji="0" sz="2400" b="0" i="0" u="none" strike="noStrike" kern="0" cap="none" spc="-40" normalizeH="0" baseline="0" noProof="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a:t>
            </a:r>
            <a:endParaRPr kumimoji="0" sz="2400" b="0" i="0" u="none" strike="noStrike" kern="0" cap="none" spc="0" normalizeH="0" baseline="0" noProof="0">
              <a:ln>
                <a:noFill/>
              </a:ln>
              <a:solidFill>
                <a:sysClr val="windowText" lastClr="000000"/>
              </a:solidFill>
              <a:effectLst/>
              <a:uLnTx/>
              <a:uFillTx/>
              <a:latin typeface="UD デジタル 教科書体 NK-R" panose="02020400000000000000" pitchFamily="18" charset="-128"/>
              <a:ea typeface="UD デジタル 教科書体 NK-R" panose="02020400000000000000" pitchFamily="18" charset="-128"/>
              <a:cs typeface="Yu Gothic UI"/>
            </a:endParaRPr>
          </a:p>
        </p:txBody>
      </p:sp>
      <p:pic>
        <p:nvPicPr>
          <p:cNvPr id="6" name="図 5">
            <a:extLst>
              <a:ext uri="{FF2B5EF4-FFF2-40B4-BE49-F238E27FC236}">
                <a16:creationId xmlns:a16="http://schemas.microsoft.com/office/drawing/2014/main" id="{8981F615-5B02-977A-5FCC-604F906B1D74}"/>
              </a:ext>
            </a:extLst>
          </p:cNvPr>
          <p:cNvPicPr>
            <a:picLocks noChangeAspect="1"/>
          </p:cNvPicPr>
          <p:nvPr/>
        </p:nvPicPr>
        <p:blipFill>
          <a:blip r:embed="rId5"/>
          <a:stretch>
            <a:fillRect/>
          </a:stretch>
        </p:blipFill>
        <p:spPr>
          <a:xfrm>
            <a:off x="10159341" y="536863"/>
            <a:ext cx="1800000" cy="1800000"/>
          </a:xfrm>
          <a:prstGeom prst="rect">
            <a:avLst/>
          </a:prstGeom>
        </p:spPr>
      </p:pic>
      <p:pic>
        <p:nvPicPr>
          <p:cNvPr id="5" name="図 4">
            <a:extLst>
              <a:ext uri="{FF2B5EF4-FFF2-40B4-BE49-F238E27FC236}">
                <a16:creationId xmlns:a16="http://schemas.microsoft.com/office/drawing/2014/main" id="{8FFBAFC7-D3CA-8A22-9F5A-1E820980BBA6}"/>
              </a:ext>
            </a:extLst>
          </p:cNvPr>
          <p:cNvPicPr>
            <a:picLocks noChangeAspect="1"/>
          </p:cNvPicPr>
          <p:nvPr/>
        </p:nvPicPr>
        <p:blipFill>
          <a:blip r:embed="rId6"/>
          <a:stretch>
            <a:fillRect/>
          </a:stretch>
        </p:blipFill>
        <p:spPr>
          <a:xfrm>
            <a:off x="10224654" y="3487881"/>
            <a:ext cx="1800000" cy="1800000"/>
          </a:xfrm>
          <a:prstGeom prst="rect">
            <a:avLst/>
          </a:prstGeom>
        </p:spPr>
      </p:pic>
      <p:sp>
        <p:nvSpPr>
          <p:cNvPr id="7" name="スライド番号プレースホルダー 1">
            <a:extLst>
              <a:ext uri="{FF2B5EF4-FFF2-40B4-BE49-F238E27FC236}">
                <a16:creationId xmlns:a16="http://schemas.microsoft.com/office/drawing/2014/main" id="{ED5ADFAF-4281-D4E3-4DCE-AA2F0D468ABF}"/>
              </a:ext>
            </a:extLst>
          </p:cNvPr>
          <p:cNvSpPr txBox="1">
            <a:spLocks/>
          </p:cNvSpPr>
          <p:nvPr/>
        </p:nvSpPr>
        <p:spPr>
          <a:xfrm>
            <a:off x="9386270" y="6492875"/>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82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4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ja-JP" altLang="en-US" sz="14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B3884871-F8CF-0093-33A7-0A383A2F1B7F}"/>
              </a:ext>
            </a:extLst>
          </p:cNvPr>
          <p:cNvSpPr txBox="1"/>
          <p:nvPr/>
        </p:nvSpPr>
        <p:spPr>
          <a:xfrm>
            <a:off x="228600" y="152400"/>
            <a:ext cx="12192000" cy="6001643"/>
          </a:xfrm>
          <a:prstGeom prst="rect">
            <a:avLst/>
          </a:prstGeom>
          <a:noFill/>
        </p:spPr>
        <p:txBody>
          <a:bodyPr wrap="square">
            <a:spAutoFit/>
          </a:bodyPr>
          <a:lstStyle/>
          <a:p>
            <a:pPr algn="ctr">
              <a:buNone/>
            </a:pPr>
            <a:r>
              <a:rPr lang="ja-JP" altLang="en-US" sz="2800" u="sng">
                <a:latin typeface="UD デジタル 教科書体 NK-R" panose="02020400000000000000" pitchFamily="18" charset="-128"/>
                <a:ea typeface="UD デジタル 教科書体 NK-R" panose="02020400000000000000" pitchFamily="18" charset="-128"/>
              </a:rPr>
              <a:t>医療のやさしい日本語　参考情報リスト</a:t>
            </a:r>
            <a:endParaRPr lang="en-US" altLang="ja-JP" sz="2800" u="sng">
              <a:latin typeface="UD デジタル 教科書体 NK-R" panose="02020400000000000000" pitchFamily="18" charset="-128"/>
              <a:ea typeface="UD デジタル 教科書体 NK-R" panose="02020400000000000000" pitchFamily="18" charset="-128"/>
            </a:endParaRPr>
          </a:p>
          <a:p>
            <a:pPr>
              <a:buNone/>
            </a:pPr>
            <a:r>
              <a:rPr lang="en-US" altLang="ja-JP" sz="800">
                <a:latin typeface="UD デジタル 教科書体 NK-R" panose="02020400000000000000" pitchFamily="18" charset="-128"/>
                <a:ea typeface="UD デジタル 教科書体 NK-R" panose="02020400000000000000" pitchFamily="18" charset="-128"/>
              </a:rPr>
              <a:t>  </a:t>
            </a:r>
            <a:endParaRPr lang="ja-JP" altLang="en-US" sz="800">
              <a:latin typeface="UD デジタル 教科書体 NK-R" panose="02020400000000000000" pitchFamily="18" charset="-128"/>
              <a:ea typeface="UD デジタル 教科書体 NK-R" panose="02020400000000000000" pitchFamily="18" charset="-128"/>
            </a:endParaRPr>
          </a:p>
          <a:p>
            <a:pPr marL="457200" indent="-457200">
              <a:buAutoNum type="arabicPeriod"/>
            </a:pPr>
            <a:r>
              <a:rPr lang="ja-JP" altLang="en-US" sz="2000" b="1">
                <a:latin typeface="UD デジタル 教科書体 NK-R" panose="02020400000000000000" pitchFamily="18" charset="-128"/>
                <a:ea typeface="UD デジタル 教科書体 NK-R" panose="02020400000000000000" pitchFamily="18" charset="-128"/>
              </a:rPr>
              <a:t>基本指針・ガイドライン</a:t>
            </a:r>
            <a:endParaRPr lang="en-US" altLang="ja-JP" sz="2000" b="1">
              <a:latin typeface="UD デジタル 教科書体 NK-R" panose="02020400000000000000" pitchFamily="18" charset="-128"/>
              <a:ea typeface="UD デジタル 教科書体 NK-R" panose="02020400000000000000" pitchFamily="18" charset="-128"/>
            </a:endParaRPr>
          </a:p>
          <a:p>
            <a:r>
              <a:rPr lang="ja-JP" altLang="en-US" sz="2000">
                <a:latin typeface="UD デジタル 教科書体 NK-R" panose="02020400000000000000" pitchFamily="18" charset="-128"/>
                <a:ea typeface="UD デジタル 教科書体 NK-R" panose="02020400000000000000" pitchFamily="18" charset="-128"/>
              </a:rPr>
              <a:t>     ・ 厚生労働省「外国人患者の受入れのための医療機関向けマニュアル」</a:t>
            </a:r>
            <a:endParaRPr lang="en-US" altLang="ja-JP" sz="2000">
              <a:latin typeface="UD デジタル 教科書体 NK-R" panose="02020400000000000000" pitchFamily="18" charset="-128"/>
              <a:ea typeface="UD デジタル 教科書体 NK-R" panose="02020400000000000000" pitchFamily="18" charset="-128"/>
            </a:endParaRPr>
          </a:p>
          <a:p>
            <a:r>
              <a:rPr lang="en-US" altLang="ja-JP" sz="2000">
                <a:latin typeface="UD デジタル 教科書体 NK-R" panose="02020400000000000000" pitchFamily="18" charset="-128"/>
                <a:ea typeface="UD デジタル 教科書体 NK-R" panose="02020400000000000000" pitchFamily="18" charset="-128"/>
              </a:rPr>
              <a:t>                         </a:t>
            </a:r>
            <a:r>
              <a:rPr lang="ja-JP" altLang="en-US" sz="2000">
                <a:latin typeface="UD デジタル 教科書体 NK-R" panose="02020400000000000000" pitchFamily="18" charset="-128"/>
                <a:ea typeface="UD デジタル 教科書体 NK-R" panose="02020400000000000000" pitchFamily="18" charset="-128"/>
              </a:rPr>
              <a:t>→ </a:t>
            </a:r>
            <a:r>
              <a:rPr lang="ja-JP" altLang="en-US" sz="2000">
                <a:solidFill>
                  <a:schemeClr val="accent5">
                    <a:lumMod val="50000"/>
                  </a:schemeClr>
                </a:solidFill>
                <a:latin typeface="UD デジタル 教科書体 NK-R" panose="02020400000000000000" pitchFamily="18" charset="-128"/>
                <a:ea typeface="UD デジタル 教科書体 NK-R" panose="02020400000000000000" pitchFamily="18" charset="-128"/>
              </a:rPr>
              <a:t>外国人対応の基本、言語支援</a:t>
            </a:r>
            <a:r>
              <a:rPr lang="ja-JP" altLang="en-US" sz="2000">
                <a:latin typeface="UD デジタル 教科書体 NK-R" panose="02020400000000000000" pitchFamily="18" charset="-128"/>
                <a:ea typeface="UD デジタル 教科書体 NK-R" panose="02020400000000000000" pitchFamily="18" charset="-128"/>
              </a:rPr>
              <a:t>、院内体制づくり</a:t>
            </a:r>
            <a:endParaRPr lang="en-US" altLang="ja-JP" sz="2000">
              <a:latin typeface="UD デジタル 教科書体 NK-R" panose="02020400000000000000" pitchFamily="18" charset="-128"/>
              <a:ea typeface="UD デジタル 教科書体 NK-R" panose="02020400000000000000" pitchFamily="18" charset="-128"/>
            </a:endParaRPr>
          </a:p>
          <a:p>
            <a:r>
              <a:rPr lang="ja-JP" altLang="en-US" sz="2000">
                <a:latin typeface="UD デジタル 教科書体 NK-R" panose="02020400000000000000" pitchFamily="18" charset="-128"/>
                <a:ea typeface="UD デジタル 教科書体 NK-R" panose="02020400000000000000" pitchFamily="18" charset="-128"/>
              </a:rPr>
              <a:t>     ・ 厚生労働省「やさしい日本語の手引き」→ 医療に限らず、公的説明の平易化の原則</a:t>
            </a:r>
            <a:endParaRPr lang="en-US" altLang="ja-JP" sz="2000">
              <a:latin typeface="UD デジタル 教科書体 NK-R" panose="02020400000000000000" pitchFamily="18" charset="-128"/>
              <a:ea typeface="UD デジタル 教科書体 NK-R" panose="02020400000000000000" pitchFamily="18" charset="-128"/>
            </a:endParaRPr>
          </a:p>
          <a:p>
            <a:r>
              <a:rPr lang="ja-JP" altLang="en-US" sz="2000">
                <a:latin typeface="UD デジタル 教科書体 NK-R" panose="02020400000000000000" pitchFamily="18" charset="-128"/>
                <a:ea typeface="UD デジタル 教科書体 NK-R" panose="02020400000000000000" pitchFamily="18" charset="-128"/>
              </a:rPr>
              <a:t>　　　・ 観光庁「医療機関における外国人患者受入れ環境整備事業」資料→ 多言語対応・ピクトグラム・問診票</a:t>
            </a:r>
            <a:endParaRPr lang="en-US" altLang="ja-JP" sz="2000">
              <a:latin typeface="UD デジタル 教科書体 NK-R" panose="02020400000000000000" pitchFamily="18" charset="-128"/>
              <a:ea typeface="UD デジタル 教科書体 NK-R" panose="02020400000000000000" pitchFamily="18" charset="-128"/>
            </a:endParaRPr>
          </a:p>
          <a:p>
            <a:endParaRPr lang="en-US" altLang="ja-JP" sz="1000">
              <a:latin typeface="UD デジタル 教科書体 NK-R" panose="02020400000000000000" pitchFamily="18" charset="-128"/>
              <a:ea typeface="UD デジタル 教科書体 NK-R" panose="02020400000000000000" pitchFamily="18" charset="-128"/>
            </a:endParaRPr>
          </a:p>
          <a:p>
            <a:r>
              <a:rPr lang="en-US" altLang="ja-JP" sz="2000">
                <a:latin typeface="UD デジタル 教科書体 NK-R" panose="02020400000000000000" pitchFamily="18" charset="-128"/>
                <a:ea typeface="UD デジタル 教科書体 NK-R" panose="02020400000000000000" pitchFamily="18" charset="-128"/>
              </a:rPr>
              <a:t>2. </a:t>
            </a:r>
            <a:r>
              <a:rPr lang="ja-JP" altLang="en-US" sz="2000" b="1">
                <a:latin typeface="UD デジタル 教科書体 NK-R" panose="02020400000000000000" pitchFamily="18" charset="-128"/>
                <a:ea typeface="UD デジタル 教科書体 NK-R" panose="02020400000000000000" pitchFamily="18" charset="-128"/>
              </a:rPr>
              <a:t>医療のやさしい日本語 表現資料</a:t>
            </a:r>
            <a:endParaRPr lang="en-US" altLang="ja-JP" sz="2000" b="1">
              <a:latin typeface="UD デジタル 教科書体 NK-R" panose="02020400000000000000" pitchFamily="18" charset="-128"/>
              <a:ea typeface="UD デジタル 教科書体 NK-R" panose="02020400000000000000" pitchFamily="18" charset="-128"/>
            </a:endParaRPr>
          </a:p>
          <a:p>
            <a:r>
              <a:rPr lang="ja-JP" altLang="en-US" sz="2000">
                <a:latin typeface="UD デジタル 教科書体 NK-R" panose="02020400000000000000" pitchFamily="18" charset="-128"/>
                <a:ea typeface="UD デジタル 教科書体 NK-R" panose="02020400000000000000" pitchFamily="18" charset="-128"/>
              </a:rPr>
              <a:t>     ・ 国立国語研究所「やさしい日本語」コーパス・言い換え例　→ 専門語→平易語の変換に有用</a:t>
            </a:r>
            <a:endParaRPr lang="en-US" altLang="ja-JP" sz="2000">
              <a:latin typeface="UD デジタル 教科書体 NK-R" panose="02020400000000000000" pitchFamily="18" charset="-128"/>
              <a:ea typeface="UD デジタル 教科書体 NK-R" panose="02020400000000000000" pitchFamily="18" charset="-128"/>
            </a:endParaRPr>
          </a:p>
          <a:p>
            <a:r>
              <a:rPr lang="en-US" altLang="ja-JP" sz="2000">
                <a:latin typeface="UD デジタル 教科書体 NK-R" panose="02020400000000000000" pitchFamily="18" charset="-128"/>
                <a:ea typeface="UD デジタル 教科書体 NK-R" panose="02020400000000000000" pitchFamily="18" charset="-128"/>
              </a:rPr>
              <a:t>     </a:t>
            </a:r>
            <a:r>
              <a:rPr lang="ja-JP" altLang="en-US" sz="2000">
                <a:latin typeface="UD デジタル 教科書体 NK-R" panose="02020400000000000000" pitchFamily="18" charset="-128"/>
                <a:ea typeface="UD デジタル 教科書体 NK-R" panose="02020400000000000000" pitchFamily="18" charset="-128"/>
              </a:rPr>
              <a:t>・ </a:t>
            </a:r>
            <a:r>
              <a:rPr lang="en-US" altLang="ja-JP" sz="2000">
                <a:latin typeface="UD デジタル 教科書体 NK-R" panose="02020400000000000000" pitchFamily="18" charset="-128"/>
                <a:ea typeface="UD デジタル 教科書体 NK-R" panose="02020400000000000000" pitchFamily="18" charset="-128"/>
              </a:rPr>
              <a:t>NPO</a:t>
            </a:r>
            <a:r>
              <a:rPr lang="ja-JP" altLang="en-US" sz="2000">
                <a:latin typeface="UD デジタル 教科書体 NK-R" panose="02020400000000000000" pitchFamily="18" charset="-128"/>
                <a:ea typeface="UD デジタル 教科書体 NK-R" panose="02020400000000000000" pitchFamily="18" charset="-128"/>
              </a:rPr>
              <a:t>多文化共生センターきょうと</a:t>
            </a:r>
            <a:r>
              <a:rPr lang="en-US" altLang="ja-JP" sz="2000">
                <a:latin typeface="UD デジタル 教科書体 NK-R" panose="02020400000000000000" pitchFamily="18" charset="-128"/>
                <a:ea typeface="UD デジタル 教科書体 NK-R" panose="02020400000000000000" pitchFamily="18" charset="-128"/>
              </a:rPr>
              <a:t>:</a:t>
            </a:r>
            <a:r>
              <a:rPr lang="ja-JP" altLang="en-US" sz="2000">
                <a:latin typeface="UD デジタル 教科書体 NK-R" panose="02020400000000000000" pitchFamily="18" charset="-128"/>
                <a:ea typeface="UD デジタル 教科書体 NK-R" panose="02020400000000000000" pitchFamily="18" charset="-128"/>
              </a:rPr>
              <a:t>　医療やさしい日本語フレーズ集 → 受付・診察・検査・会計の場面別</a:t>
            </a:r>
            <a:endParaRPr lang="en-US" altLang="ja-JP" sz="2000">
              <a:latin typeface="UD デジタル 教科書体 NK-R" panose="02020400000000000000" pitchFamily="18" charset="-128"/>
              <a:ea typeface="UD デジタル 教科書体 NK-R" panose="02020400000000000000" pitchFamily="18" charset="-128"/>
            </a:endParaRPr>
          </a:p>
          <a:p>
            <a:endParaRPr lang="en-US" altLang="ja-JP" sz="1000">
              <a:latin typeface="UD デジタル 教科書体 NK-R" panose="02020400000000000000" pitchFamily="18" charset="-128"/>
              <a:ea typeface="UD デジタル 教科書体 NK-R" panose="02020400000000000000" pitchFamily="18" charset="-128"/>
            </a:endParaRPr>
          </a:p>
          <a:p>
            <a:r>
              <a:rPr lang="en-US" altLang="ja-JP" sz="2000">
                <a:latin typeface="UD デジタル 教科書体 NK-R" panose="02020400000000000000" pitchFamily="18" charset="-128"/>
                <a:ea typeface="UD デジタル 教科書体 NK-R" panose="02020400000000000000" pitchFamily="18" charset="-128"/>
              </a:rPr>
              <a:t>3.</a:t>
            </a:r>
            <a:r>
              <a:rPr lang="ja-JP" altLang="en-US" sz="2000">
                <a:latin typeface="UD デジタル 教科書体 NK-R" panose="02020400000000000000" pitchFamily="18" charset="-128"/>
                <a:ea typeface="UD デジタル 教科書体 NK-R" panose="02020400000000000000" pitchFamily="18" charset="-128"/>
              </a:rPr>
              <a:t> </a:t>
            </a:r>
            <a:r>
              <a:rPr lang="ja-JP" altLang="en-US" sz="2000" b="1">
                <a:latin typeface="UD デジタル 教科書体 NK-R" panose="02020400000000000000" pitchFamily="18" charset="-128"/>
                <a:ea typeface="UD デジタル 教科書体 NK-R" panose="02020400000000000000" pitchFamily="18" charset="-128"/>
              </a:rPr>
              <a:t>多言語医療ツール</a:t>
            </a:r>
            <a:endParaRPr lang="en-US" altLang="ja-JP" sz="2000" b="1">
              <a:latin typeface="UD デジタル 教科書体 NK-R" panose="02020400000000000000" pitchFamily="18" charset="-128"/>
              <a:ea typeface="UD デジタル 教科書体 NK-R" panose="02020400000000000000" pitchFamily="18" charset="-128"/>
            </a:endParaRPr>
          </a:p>
          <a:p>
            <a:r>
              <a:rPr lang="ja-JP" altLang="en-US" sz="2000">
                <a:latin typeface="UD デジタル 教科書体 NK-R" panose="02020400000000000000" pitchFamily="18" charset="-128"/>
                <a:ea typeface="UD デジタル 教科書体 NK-R" panose="02020400000000000000" pitchFamily="18" charset="-128"/>
              </a:rPr>
              <a:t>　　　・ </a:t>
            </a:r>
            <a:r>
              <a:rPr lang="en-US" altLang="ja-JP" sz="2000">
                <a:latin typeface="UD デジタル 教科書体 NK-R" panose="02020400000000000000" pitchFamily="18" charset="-128"/>
                <a:ea typeface="UD デジタル 教科書体 NK-R" panose="02020400000000000000" pitchFamily="18" charset="-128"/>
              </a:rPr>
              <a:t>AMDA</a:t>
            </a:r>
            <a:r>
              <a:rPr lang="ja-JP" altLang="en-US" sz="2000">
                <a:latin typeface="UD デジタル 教科書体 NK-R" panose="02020400000000000000" pitchFamily="18" charset="-128"/>
                <a:ea typeface="UD デジタル 教科書体 NK-R" panose="02020400000000000000" pitchFamily="18" charset="-128"/>
              </a:rPr>
              <a:t>国際医療情報センター</a:t>
            </a:r>
            <a:r>
              <a:rPr lang="en-US" altLang="ja-JP" sz="2000">
                <a:latin typeface="UD デジタル 教科書体 NK-R" panose="02020400000000000000" pitchFamily="18" charset="-128"/>
                <a:ea typeface="UD デジタル 教科書体 NK-R" panose="02020400000000000000" pitchFamily="18" charset="-128"/>
              </a:rPr>
              <a:t>:</a:t>
            </a:r>
            <a:r>
              <a:rPr lang="ja-JP" altLang="en-US" sz="2000">
                <a:latin typeface="UD デジタル 教科書体 NK-R" panose="02020400000000000000" pitchFamily="18" charset="-128"/>
                <a:ea typeface="UD デジタル 教科書体 NK-R" panose="02020400000000000000" pitchFamily="18" charset="-128"/>
              </a:rPr>
              <a:t>　多言語問診票・医療通訳情報</a:t>
            </a:r>
            <a:endParaRPr lang="en-US" altLang="ja-JP" sz="2000">
              <a:latin typeface="UD デジタル 教科書体 NK-R" panose="02020400000000000000" pitchFamily="18" charset="-128"/>
              <a:ea typeface="UD デジタル 教科書体 NK-R" panose="02020400000000000000" pitchFamily="18" charset="-128"/>
            </a:endParaRPr>
          </a:p>
          <a:p>
            <a:r>
              <a:rPr lang="ja-JP" altLang="en-US" sz="2000">
                <a:latin typeface="UD デジタル 教科書体 NK-R" panose="02020400000000000000" pitchFamily="18" charset="-128"/>
                <a:ea typeface="UD デジタル 教科書体 NK-R" panose="02020400000000000000" pitchFamily="18" charset="-128"/>
              </a:rPr>
              <a:t>　　　・ 国際交流基金</a:t>
            </a:r>
            <a:r>
              <a:rPr lang="en-US" altLang="ja-JP" sz="2000">
                <a:latin typeface="UD デジタル 教科書体 NK-R" panose="02020400000000000000" pitchFamily="18" charset="-128"/>
                <a:ea typeface="UD デジタル 教科書体 NK-R" panose="02020400000000000000" pitchFamily="18" charset="-128"/>
              </a:rPr>
              <a:t>:</a:t>
            </a:r>
            <a:r>
              <a:rPr lang="ja-JP" altLang="en-US" sz="2000">
                <a:latin typeface="UD デジタル 教科書体 NK-R" panose="02020400000000000000" pitchFamily="18" charset="-128"/>
                <a:ea typeface="UD デジタル 教科書体 NK-R" panose="02020400000000000000" pitchFamily="18" charset="-128"/>
              </a:rPr>
              <a:t>　生活日本語／医療場面語彙</a:t>
            </a:r>
            <a:endParaRPr lang="en-US" altLang="ja-JP" sz="2000">
              <a:latin typeface="UD デジタル 教科書体 NK-R" panose="02020400000000000000" pitchFamily="18" charset="-128"/>
              <a:ea typeface="UD デジタル 教科書体 NK-R" panose="02020400000000000000" pitchFamily="18" charset="-128"/>
            </a:endParaRPr>
          </a:p>
          <a:p>
            <a:r>
              <a:rPr lang="ja-JP" altLang="en-US" sz="2000">
                <a:latin typeface="UD デジタル 教科書体 NK-R" panose="02020400000000000000" pitchFamily="18" charset="-128"/>
                <a:ea typeface="UD デジタル 教科書体 NK-R" panose="02020400000000000000" pitchFamily="18" charset="-128"/>
              </a:rPr>
              <a:t>　　　・ 日本医療教育財団： 医療ピクトグラム</a:t>
            </a:r>
            <a:endParaRPr lang="en-US" altLang="ja-JP" sz="2000">
              <a:latin typeface="UD デジタル 教科書体 NK-R" panose="02020400000000000000" pitchFamily="18" charset="-128"/>
              <a:ea typeface="UD デジタル 教科書体 NK-R" panose="02020400000000000000" pitchFamily="18" charset="-128"/>
            </a:endParaRPr>
          </a:p>
          <a:p>
            <a:r>
              <a:rPr lang="ja-JP" altLang="en-US" sz="2000">
                <a:latin typeface="UD デジタル 教科書体 NK-R" panose="02020400000000000000" pitchFamily="18" charset="-128"/>
                <a:ea typeface="UD デジタル 教科書体 NK-R" panose="02020400000000000000" pitchFamily="18" charset="-128"/>
              </a:rPr>
              <a:t>　　　・ 痛みのフェイススケール→ 言語依存を減らす重要ツール</a:t>
            </a:r>
            <a:endParaRPr lang="en-US" altLang="ja-JP" sz="2000">
              <a:latin typeface="UD デジタル 教科書体 NK-R" panose="02020400000000000000" pitchFamily="18" charset="-128"/>
              <a:ea typeface="UD デジタル 教科書体 NK-R" panose="02020400000000000000" pitchFamily="18" charset="-128"/>
            </a:endParaRPr>
          </a:p>
          <a:p>
            <a:pPr marL="457200" indent="-457200">
              <a:buAutoNum type="arabicPeriod"/>
            </a:pPr>
            <a:endParaRPr lang="en-US" altLang="ja-JP" sz="2000">
              <a:latin typeface="UD デジタル 教科書体 NK-R" panose="02020400000000000000" pitchFamily="18" charset="-128"/>
              <a:ea typeface="UD デジタル 教科書体 NK-R" panose="02020400000000000000" pitchFamily="18" charset="-128"/>
            </a:endParaRPr>
          </a:p>
          <a:p>
            <a:pPr marL="457200" indent="-457200">
              <a:buAutoNum type="arabicPeriod"/>
            </a:pPr>
            <a:endParaRPr lang="en-US" altLang="ja-JP" sz="2000">
              <a:latin typeface="UD デジタル 教科書体 NK-R" panose="02020400000000000000" pitchFamily="18" charset="-128"/>
              <a:ea typeface="UD デジタル 教科書体 NK-R" panose="02020400000000000000" pitchFamily="18" charset="-128"/>
            </a:endParaRPr>
          </a:p>
          <a:p>
            <a:pPr marL="457200" indent="-457200">
              <a:buAutoNum type="arabicPeriod"/>
            </a:pPr>
            <a:endParaRPr lang="ja-JP" altLang="en-US" sz="2000">
              <a:latin typeface="UD デジタル 教科書体 NK-R" panose="02020400000000000000" pitchFamily="18" charset="-128"/>
              <a:ea typeface="UD デジタル 教科書体 NK-R" panose="02020400000000000000" pitchFamily="18" charset="-128"/>
            </a:endParaRPr>
          </a:p>
        </p:txBody>
      </p:sp>
      <p:sp>
        <p:nvSpPr>
          <p:cNvPr id="4" name="テキスト ボックス 3">
            <a:extLst>
              <a:ext uri="{FF2B5EF4-FFF2-40B4-BE49-F238E27FC236}">
                <a16:creationId xmlns:a16="http://schemas.microsoft.com/office/drawing/2014/main" id="{A92C1F32-E3FE-7977-81BF-C90E41565654}"/>
              </a:ext>
            </a:extLst>
          </p:cNvPr>
          <p:cNvSpPr txBox="1"/>
          <p:nvPr/>
        </p:nvSpPr>
        <p:spPr>
          <a:xfrm>
            <a:off x="228600" y="5107964"/>
            <a:ext cx="12192000" cy="1631216"/>
          </a:xfrm>
          <a:prstGeom prst="rect">
            <a:avLst/>
          </a:prstGeom>
          <a:noFill/>
        </p:spPr>
        <p:txBody>
          <a:bodyPr wrap="square">
            <a:spAutoFit/>
          </a:bodyPr>
          <a:lstStyle/>
          <a:p>
            <a:pPr>
              <a:buNone/>
            </a:pPr>
            <a:r>
              <a:rPr lang="en-US" altLang="ja-JP" sz="2000">
                <a:latin typeface="UD デジタル 教科書体 NK-R" panose="02020400000000000000" pitchFamily="18" charset="-128"/>
                <a:ea typeface="UD デジタル 教科書体 NK-R" panose="02020400000000000000" pitchFamily="18" charset="-128"/>
              </a:rPr>
              <a:t>4. </a:t>
            </a:r>
            <a:r>
              <a:rPr lang="ja-JP" altLang="en-US" sz="2000" b="1">
                <a:latin typeface="UD デジタル 教科書体 NK-R" panose="02020400000000000000" pitchFamily="18" charset="-128"/>
                <a:ea typeface="UD デジタル 教科書体 NK-R" panose="02020400000000000000" pitchFamily="18" charset="-128"/>
              </a:rPr>
              <a:t>東京都の教材・研修</a:t>
            </a:r>
          </a:p>
          <a:p>
            <a:r>
              <a:rPr lang="ja-JP" altLang="en-US" sz="2000">
                <a:latin typeface="UD デジタル 教科書体 NK-R" panose="02020400000000000000" pitchFamily="18" charset="-128"/>
                <a:ea typeface="UD デジタル 教科書体 NK-R" panose="02020400000000000000" pitchFamily="18" charset="-128"/>
              </a:rPr>
              <a:t>     ・ 東京都保健医療局（</a:t>
            </a:r>
            <a:r>
              <a:rPr lang="en-US" altLang="ja-JP" sz="2000">
                <a:latin typeface="UD デジタル 教科書体 NK-R" panose="02020400000000000000" pitchFamily="18" charset="-128"/>
                <a:ea typeface="UD デジタル 教科書体 NK-R" panose="02020400000000000000" pitchFamily="18" charset="-128"/>
              </a:rPr>
              <a:t>2024</a:t>
            </a:r>
            <a:r>
              <a:rPr lang="ja-JP" altLang="en-US" sz="2000">
                <a:latin typeface="UD デジタル 教科書体 NK-R" panose="02020400000000000000" pitchFamily="18" charset="-128"/>
                <a:ea typeface="UD デジタル 教科書体 NK-R" panose="02020400000000000000" pitchFamily="18" charset="-128"/>
              </a:rPr>
              <a:t>） やさしい日本語版 医療機関受診ガイド／感染対策ガイド</a:t>
            </a:r>
            <a:br>
              <a:rPr lang="ja-JP" altLang="en-US" sz="2000">
                <a:latin typeface="UD デジタル 教科書体 NK-R" panose="02020400000000000000" pitchFamily="18" charset="-128"/>
                <a:ea typeface="UD デジタル 教科書体 NK-R" panose="02020400000000000000" pitchFamily="18" charset="-128"/>
              </a:rPr>
            </a:br>
            <a:r>
              <a:rPr lang="ja-JP" altLang="en-US" sz="2000">
                <a:latin typeface="UD デジタル 教科書体 NK-R" panose="02020400000000000000" pitchFamily="18" charset="-128"/>
                <a:ea typeface="UD デジタル 教科書体 NK-R" panose="02020400000000000000" pitchFamily="18" charset="-128"/>
              </a:rPr>
              <a:t>                                                → 指差しシート付き、受診手順をやさしい日本語で提示。</a:t>
            </a:r>
          </a:p>
          <a:p>
            <a:r>
              <a:rPr lang="ja-JP" altLang="en-US" sz="2000">
                <a:latin typeface="UD デジタル 教科書体 NK-R" panose="02020400000000000000" pitchFamily="18" charset="-128"/>
                <a:ea typeface="UD デジタル 教科書体 NK-R" panose="02020400000000000000" pitchFamily="18" charset="-128"/>
              </a:rPr>
              <a:t>　　　・ 東京都保健医療局（</a:t>
            </a:r>
            <a:r>
              <a:rPr lang="en-US" altLang="ja-JP" sz="2000">
                <a:latin typeface="UD デジタル 教科書体 NK-R" panose="02020400000000000000" pitchFamily="18" charset="-128"/>
                <a:ea typeface="UD デジタル 教科書体 NK-R" panose="02020400000000000000" pitchFamily="18" charset="-128"/>
              </a:rPr>
              <a:t>2025</a:t>
            </a:r>
            <a:r>
              <a:rPr lang="ja-JP" altLang="en-US" sz="2000">
                <a:latin typeface="UD デジタル 教科書体 NK-R" panose="02020400000000000000" pitchFamily="18" charset="-128"/>
                <a:ea typeface="UD デジタル 教科書体 NK-R" panose="02020400000000000000" pitchFamily="18" charset="-128"/>
              </a:rPr>
              <a:t>） 医療機関における外国人患者対応支援研修（やさしい日本語編）</a:t>
            </a:r>
          </a:p>
          <a:p>
            <a:r>
              <a:rPr lang="ja-JP" altLang="en-US" sz="2000">
                <a:latin typeface="UD デジタル 教科書体 NK-R" panose="02020400000000000000" pitchFamily="18" charset="-128"/>
                <a:ea typeface="UD デジタル 教科書体 NK-R" panose="02020400000000000000" pitchFamily="18" charset="-128"/>
              </a:rPr>
              <a:t>        同：医療</a:t>
            </a:r>
            <a:r>
              <a:rPr lang="en-US" altLang="ja-JP" sz="2000">
                <a:latin typeface="UD デジタル 教科書体 NK-R" panose="02020400000000000000" pitchFamily="18" charset="-128"/>
                <a:ea typeface="UD デジタル 教科書体 NK-R" panose="02020400000000000000" pitchFamily="18" charset="-128"/>
              </a:rPr>
              <a:t>×</a:t>
            </a:r>
            <a:r>
              <a:rPr lang="ja-JP" altLang="en-US" sz="2000">
                <a:latin typeface="UD デジタル 教科書体 NK-R" panose="02020400000000000000" pitchFamily="18" charset="-128"/>
                <a:ea typeface="UD デジタル 教科書体 NK-R" panose="02020400000000000000" pitchFamily="18" charset="-128"/>
              </a:rPr>
              <a:t>やさしい日本語 研究会（動画教材）→ 医療場面の言い換え例・ロールプレイ動画。</a:t>
            </a:r>
          </a:p>
        </p:txBody>
      </p:sp>
    </p:spTree>
    <p:extLst>
      <p:ext uri="{BB962C8B-B14F-4D97-AF65-F5344CB8AC3E}">
        <p14:creationId xmlns:p14="http://schemas.microsoft.com/office/powerpoint/2010/main" val="249780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DB0F8BBA-2E6F-E690-3617-68864DEECD71}"/>
              </a:ext>
            </a:extLst>
          </p:cNvPr>
          <p:cNvSpPr txBox="1"/>
          <p:nvPr/>
        </p:nvSpPr>
        <p:spPr>
          <a:xfrm>
            <a:off x="228599" y="228600"/>
            <a:ext cx="11811001" cy="5693866"/>
          </a:xfrm>
          <a:prstGeom prst="rect">
            <a:avLst/>
          </a:prstGeom>
          <a:noFill/>
        </p:spPr>
        <p:txBody>
          <a:bodyPr wrap="square">
            <a:spAutoFit/>
          </a:bodyPr>
          <a:lstStyle/>
          <a:p>
            <a:r>
              <a:rPr lang="en-US" altLang="ja-JP" sz="2000" b="1">
                <a:latin typeface="UD デジタル 教科書体 NK-R" panose="02020400000000000000" pitchFamily="18" charset="-128"/>
                <a:ea typeface="UD デジタル 教科書体 NK-R" panose="02020400000000000000" pitchFamily="18" charset="-128"/>
              </a:rPr>
              <a:t>5.</a:t>
            </a:r>
            <a:r>
              <a:rPr lang="ja-JP" altLang="en-US" sz="2000" b="1">
                <a:latin typeface="UD デジタル 教科書体 NK-R" panose="02020400000000000000" pitchFamily="18" charset="-128"/>
                <a:ea typeface="UD デジタル 教科書体 NK-R" panose="02020400000000000000" pitchFamily="18" charset="-128"/>
              </a:rPr>
              <a:t>　その他参考資料等</a:t>
            </a:r>
            <a:endParaRPr lang="en-US" altLang="ja-JP" sz="2000" b="1">
              <a:latin typeface="UD デジタル 教科書体 NK-R" panose="02020400000000000000" pitchFamily="18" charset="-128"/>
              <a:ea typeface="UD デジタル 教科書体 NK-R" panose="02020400000000000000" pitchFamily="18" charset="-128"/>
            </a:endParaRPr>
          </a:p>
          <a:p>
            <a:r>
              <a:rPr lang="ja-JP" altLang="en-US" sz="1000">
                <a:latin typeface="UD デジタル 教科書体 NK-R" panose="02020400000000000000" pitchFamily="18" charset="-128"/>
                <a:ea typeface="UD デジタル 教科書体 NK-R" panose="02020400000000000000" pitchFamily="18" charset="-128"/>
              </a:rPr>
              <a:t>　</a:t>
            </a:r>
            <a:endParaRPr lang="en-US" altLang="ja-JP" sz="1000">
              <a:latin typeface="UD デジタル 教科書体 NK-R" panose="02020400000000000000" pitchFamily="18" charset="-128"/>
              <a:ea typeface="UD デジタル 教科書体 NK-R" panose="02020400000000000000" pitchFamily="18" charset="-128"/>
            </a:endParaRPr>
          </a:p>
          <a:p>
            <a:r>
              <a:rPr lang="ja-JP" altLang="en-US" sz="2000">
                <a:latin typeface="UD デジタル 教科書体 NK-R" panose="02020400000000000000" pitchFamily="18" charset="-128"/>
                <a:ea typeface="UD デジタル 教科書体 NK-R" panose="02020400000000000000" pitchFamily="18" charset="-128"/>
              </a:rPr>
              <a:t>　　・ 弘前大学人文学部社会言語学研究室　減災のための</a:t>
            </a:r>
            <a:r>
              <a:rPr lang="en-US" altLang="ja-JP" sz="2000">
                <a:latin typeface="UD デジタル 教科書体 NK-R" panose="02020400000000000000" pitchFamily="18" charset="-128"/>
                <a:ea typeface="UD デジタル 教科書体 NK-R" panose="02020400000000000000" pitchFamily="18" charset="-128"/>
              </a:rPr>
              <a:t>『</a:t>
            </a:r>
            <a:r>
              <a:rPr lang="ja-JP" altLang="en-US" sz="2000">
                <a:latin typeface="UD デジタル 教科書体 NK-R" panose="02020400000000000000" pitchFamily="18" charset="-128"/>
                <a:ea typeface="UD デジタル 教科書体 NK-R" panose="02020400000000000000" pitchFamily="18" charset="-128"/>
              </a:rPr>
              <a:t>やさしい日本語</a:t>
            </a:r>
            <a:r>
              <a:rPr lang="en-US" altLang="ja-JP" sz="2000">
                <a:latin typeface="UD デジタル 教科書体 NK-R" panose="02020400000000000000" pitchFamily="18" charset="-128"/>
                <a:ea typeface="UD デジタル 教科書体 NK-R" panose="02020400000000000000" pitchFamily="18" charset="-128"/>
              </a:rPr>
              <a:t>』</a:t>
            </a:r>
            <a:r>
              <a:rPr lang="ja-JP" altLang="en-US" sz="2000">
                <a:latin typeface="UD デジタル 教科書体 NK-R" panose="02020400000000000000" pitchFamily="18" charset="-128"/>
                <a:ea typeface="UD デジタル 教科書体 NK-R" panose="02020400000000000000" pitchFamily="18" charset="-128"/>
              </a:rPr>
              <a:t>研究会　　パンフレット</a:t>
            </a:r>
          </a:p>
          <a:p>
            <a:r>
              <a:rPr lang="ja-JP" altLang="en-US" sz="2000">
                <a:latin typeface="UD デジタル 教科書体 NK-R" panose="02020400000000000000" pitchFamily="18" charset="-128"/>
                <a:ea typeface="UD デジタル 教科書体 NK-R" panose="02020400000000000000" pitchFamily="18" charset="-128"/>
              </a:rPr>
              <a:t>　　・ 「やさしい日本語を活用した 在住外国人への情報伝達に関する調査」</a:t>
            </a:r>
            <a:r>
              <a:rPr lang="en-US" altLang="ja-JP" sz="2000">
                <a:latin typeface="UD デジタル 教科書体 NK-R" panose="02020400000000000000" pitchFamily="18" charset="-128"/>
                <a:ea typeface="UD デジタル 教科書体 NK-R" panose="02020400000000000000" pitchFamily="18" charset="-128"/>
              </a:rPr>
              <a:t>2022</a:t>
            </a:r>
            <a:r>
              <a:rPr lang="ja-JP" altLang="en-US" sz="2000">
                <a:latin typeface="UD デジタル 教科書体 NK-R" panose="02020400000000000000" pitchFamily="18" charset="-128"/>
                <a:ea typeface="UD デジタル 教科書体 NK-R" panose="02020400000000000000" pitchFamily="18" charset="-128"/>
              </a:rPr>
              <a:t>年 東京都つながり創成財団 </a:t>
            </a:r>
          </a:p>
          <a:p>
            <a:r>
              <a:rPr lang="ja-JP" altLang="en-US" sz="2000">
                <a:latin typeface="UD デジタル 教科書体 NK-R" panose="02020400000000000000" pitchFamily="18" charset="-128"/>
                <a:ea typeface="UD デジタル 教科書体 NK-R" panose="02020400000000000000" pitchFamily="18" charset="-128"/>
              </a:rPr>
              <a:t>　　・ 地方公共団体等作成の「やさしい日本語」の手引き</a:t>
            </a:r>
          </a:p>
          <a:p>
            <a:r>
              <a:rPr lang="ja-JP" altLang="en-US" sz="2000">
                <a:latin typeface="UD デジタル 教科書体 NK-R" panose="02020400000000000000" pitchFamily="18" charset="-128"/>
                <a:ea typeface="UD デジタル 教科書体 NK-R" panose="02020400000000000000" pitchFamily="18" charset="-128"/>
              </a:rPr>
              <a:t>      　　例）</a:t>
            </a:r>
            <a:r>
              <a:rPr lang="ja-JP" altLang="en-US" sz="2000" b="1">
                <a:latin typeface="UD デジタル 教科書体 NK-R" panose="02020400000000000000" pitchFamily="18" charset="-128"/>
                <a:ea typeface="UD デジタル 教科書体 NK-R" panose="02020400000000000000" pitchFamily="18" charset="-128"/>
              </a:rPr>
              <a:t>愛知県</a:t>
            </a:r>
            <a:r>
              <a:rPr lang="ja-JP" altLang="en-US" sz="2000">
                <a:latin typeface="UD デジタル 教科書体 NK-R" panose="02020400000000000000" pitchFamily="18" charset="-128"/>
                <a:ea typeface="UD デジタル 教科書体 NK-R" panose="02020400000000000000" pitchFamily="18" charset="-128"/>
              </a:rPr>
              <a:t> 「やさしい日本語」の手引き～外国人に伝わる日本語～　</a:t>
            </a:r>
          </a:p>
          <a:p>
            <a:r>
              <a:rPr lang="ja-JP" altLang="en-US" sz="2000">
                <a:latin typeface="UD デジタル 教科書体 NK-R" panose="02020400000000000000" pitchFamily="18" charset="-128"/>
                <a:ea typeface="UD デジタル 教科書体 NK-R" panose="02020400000000000000" pitchFamily="18" charset="-128"/>
              </a:rPr>
              <a:t> 　    　 　　　（他、静岡県、島根県、横浜市、豊橋市等の「手引き」「マニュアル」参考）</a:t>
            </a:r>
            <a:endParaRPr lang="en-US" altLang="ja-JP" sz="2000">
              <a:latin typeface="UD デジタル 教科書体 NK-R" panose="02020400000000000000" pitchFamily="18" charset="-128"/>
              <a:ea typeface="UD デジタル 教科書体 NK-R" panose="02020400000000000000" pitchFamily="18" charset="-128"/>
            </a:endParaRPr>
          </a:p>
          <a:p>
            <a:endParaRPr lang="en-US" altLang="ja-JP" sz="2000">
              <a:latin typeface="UD デジタル 教科書体 NK-R" panose="02020400000000000000" pitchFamily="18" charset="-128"/>
              <a:ea typeface="UD デジタル 教科書体 NK-R" panose="02020400000000000000" pitchFamily="18" charset="-128"/>
            </a:endParaRPr>
          </a:p>
          <a:p>
            <a:r>
              <a:rPr lang="en-US" altLang="ja-JP" sz="2000">
                <a:latin typeface="UD デジタル 教科書体 NK-R" panose="02020400000000000000" pitchFamily="18" charset="-128"/>
                <a:ea typeface="UD デジタル 教科書体 NK-R" panose="02020400000000000000" pitchFamily="18" charset="-128"/>
              </a:rPr>
              <a:t>【</a:t>
            </a:r>
            <a:r>
              <a:rPr lang="ja-JP" altLang="en-US" sz="2000">
                <a:latin typeface="UD デジタル 教科書体 NK-R" panose="02020400000000000000" pitchFamily="18" charset="-128"/>
                <a:ea typeface="UD デジタル 教科書体 NK-R" panose="02020400000000000000" pitchFamily="18" charset="-128"/>
              </a:rPr>
              <a:t>書籍</a:t>
            </a:r>
            <a:r>
              <a:rPr lang="en-US" altLang="ja-JP" sz="2000">
                <a:latin typeface="UD デジタル 教科書体 NK-R" panose="02020400000000000000" pitchFamily="18" charset="-128"/>
                <a:ea typeface="UD デジタル 教科書体 NK-R" panose="02020400000000000000" pitchFamily="18" charset="-128"/>
              </a:rPr>
              <a:t>】</a:t>
            </a:r>
            <a:endParaRPr lang="ja-JP" altLang="en-US" sz="2000">
              <a:latin typeface="UD デジタル 教科書体 NK-R" panose="02020400000000000000" pitchFamily="18" charset="-128"/>
              <a:ea typeface="UD デジタル 教科書体 NK-R" panose="02020400000000000000" pitchFamily="18" charset="-128"/>
            </a:endParaRPr>
          </a:p>
          <a:p>
            <a:r>
              <a:rPr lang="ja-JP" altLang="en-US" sz="2000">
                <a:latin typeface="UD デジタル 教科書体 NK-R" panose="02020400000000000000" pitchFamily="18" charset="-128"/>
                <a:ea typeface="UD デジタル 教科書体 NK-R" panose="02020400000000000000" pitchFamily="18" charset="-128"/>
              </a:rPr>
              <a:t>　　・ やさしい日本語</a:t>
            </a:r>
            <a:r>
              <a:rPr lang="en-US" altLang="ja-JP" sz="2000">
                <a:latin typeface="UD デジタル 教科書体 NK-R" panose="02020400000000000000" pitchFamily="18" charset="-128"/>
                <a:ea typeface="UD デジタル 教科書体 NK-R" panose="02020400000000000000" pitchFamily="18" charset="-128"/>
              </a:rPr>
              <a:t>―</a:t>
            </a:r>
            <a:r>
              <a:rPr lang="ja-JP" altLang="en-US" sz="2000">
                <a:latin typeface="UD デジタル 教科書体 NK-R" panose="02020400000000000000" pitchFamily="18" charset="-128"/>
                <a:ea typeface="UD デジタル 教科書体 NK-R" panose="02020400000000000000" pitchFamily="18" charset="-128"/>
              </a:rPr>
              <a:t>多文化共生社会へ（岩波新書）</a:t>
            </a:r>
            <a:r>
              <a:rPr lang="en-US" altLang="ja-JP" sz="2000">
                <a:latin typeface="UD デジタル 教科書体 NK-R" panose="02020400000000000000" pitchFamily="18" charset="-128"/>
                <a:ea typeface="UD デジタル 教科書体 NK-R" panose="02020400000000000000" pitchFamily="18" charset="-128"/>
              </a:rPr>
              <a:t> </a:t>
            </a:r>
            <a:r>
              <a:rPr lang="ja-JP" altLang="en-US" sz="2000">
                <a:latin typeface="UD デジタル 教科書体 NK-R" panose="02020400000000000000" pitchFamily="18" charset="-128"/>
                <a:ea typeface="UD デジタル 教科書体 NK-R" panose="02020400000000000000" pitchFamily="18" charset="-128"/>
              </a:rPr>
              <a:t>庵 功雄</a:t>
            </a:r>
            <a:br>
              <a:rPr lang="en-US" altLang="ja-JP" sz="2000">
                <a:latin typeface="UD デジタル 教科書体 NK-R" panose="02020400000000000000" pitchFamily="18" charset="-128"/>
                <a:ea typeface="UD デジタル 教科書体 NK-R" panose="02020400000000000000" pitchFamily="18" charset="-128"/>
              </a:rPr>
            </a:br>
            <a:r>
              <a:rPr lang="ja-JP" altLang="en-US" sz="2000">
                <a:latin typeface="UD デジタル 教科書体 NK-R" panose="02020400000000000000" pitchFamily="18" charset="-128"/>
                <a:ea typeface="UD デジタル 教科書体 NK-R" panose="02020400000000000000" pitchFamily="18" charset="-128"/>
              </a:rPr>
              <a:t>　　・ 増補版　入門・やさしい日本語   外国人と日本語で話そう（アスク出版）吉開章</a:t>
            </a:r>
            <a:endParaRPr lang="en-US" altLang="ja-JP" sz="2000">
              <a:latin typeface="UD デジタル 教科書体 NK-R" panose="02020400000000000000" pitchFamily="18" charset="-128"/>
              <a:ea typeface="UD デジタル 教科書体 NK-R" panose="02020400000000000000" pitchFamily="18" charset="-128"/>
            </a:endParaRPr>
          </a:p>
          <a:p>
            <a:r>
              <a:rPr lang="ja-JP" altLang="en-US" sz="2000">
                <a:latin typeface="UD デジタル 教科書体 NK-R" panose="02020400000000000000" pitchFamily="18" charset="-128"/>
                <a:ea typeface="UD デジタル 教科書体 NK-R" panose="02020400000000000000" pitchFamily="18" charset="-128"/>
              </a:rPr>
              <a:t>　　・ やさしい日本語３文トレーニング「ハサミの法則」で伝える・伝わる説明の技術（駒草出版）吉開章</a:t>
            </a:r>
          </a:p>
          <a:p>
            <a:endParaRPr lang="en-US" altLang="ja-JP" sz="1400">
              <a:latin typeface="UD デジタル 教科書体 NK-R" panose="02020400000000000000" pitchFamily="18" charset="-128"/>
              <a:ea typeface="UD デジタル 教科書体 NK-R" panose="02020400000000000000" pitchFamily="18" charset="-128"/>
            </a:endParaRPr>
          </a:p>
          <a:p>
            <a:r>
              <a:rPr lang="en-US" altLang="ja-JP" sz="2000">
                <a:latin typeface="UD デジタル 教科書体 NK-R" panose="02020400000000000000" pitchFamily="18" charset="-128"/>
                <a:ea typeface="UD デジタル 教科書体 NK-R" panose="02020400000000000000" pitchFamily="18" charset="-128"/>
              </a:rPr>
              <a:t>【</a:t>
            </a:r>
            <a:r>
              <a:rPr lang="en-US" altLang="ja-JP" sz="2000" err="1">
                <a:latin typeface="UD デジタル 教科書体 NK-R" panose="02020400000000000000" pitchFamily="18" charset="-128"/>
                <a:ea typeface="UD デジタル 教科書体 NK-R" panose="02020400000000000000" pitchFamily="18" charset="-128"/>
              </a:rPr>
              <a:t>Youtube</a:t>
            </a:r>
            <a:r>
              <a:rPr lang="en-US" altLang="ja-JP" sz="2000">
                <a:latin typeface="UD デジタル 教科書体 NK-R" panose="02020400000000000000" pitchFamily="18" charset="-128"/>
                <a:ea typeface="UD デジタル 教科書体 NK-R" panose="02020400000000000000" pitchFamily="18" charset="-128"/>
              </a:rPr>
              <a:t>】 </a:t>
            </a:r>
          </a:p>
          <a:p>
            <a:r>
              <a:rPr lang="ja-JP" altLang="en-US" sz="2000">
                <a:latin typeface="UD デジタル 教科書体 NK-R" panose="02020400000000000000" pitchFamily="18" charset="-128"/>
                <a:ea typeface="UD デジタル 教科書体 NK-R" panose="02020400000000000000" pitchFamily="18" charset="-128"/>
              </a:rPr>
              <a:t>　　　・ やさしい日本語ツーリズム研究会 </a:t>
            </a:r>
            <a:r>
              <a:rPr lang="en-US" altLang="ja-JP" sz="2000">
                <a:latin typeface="UD デジタル 教科書体 NK-R" panose="02020400000000000000" pitchFamily="18" charset="-128"/>
                <a:ea typeface="UD デジタル 教科書体 NK-R" panose="02020400000000000000" pitchFamily="18" charset="-128"/>
              </a:rPr>
              <a:t>(</a:t>
            </a:r>
            <a:r>
              <a:rPr lang="en-US" altLang="ja-JP" sz="2000">
                <a:latin typeface="UD デジタル 教科書体 NK-R" panose="02020400000000000000" pitchFamily="18" charset="-128"/>
                <a:ea typeface="UD デジタル 教科書体 NK-R" panose="02020400000000000000" pitchFamily="18" charset="-128"/>
                <a:hlinkClick r:id="rId3"/>
              </a:rPr>
              <a:t>yasashii-nihongo-tourism.jp</a:t>
            </a:r>
            <a:r>
              <a:rPr lang="en-US" altLang="ja-JP" sz="2000">
                <a:latin typeface="UD デジタル 教科書体 NK-R" panose="02020400000000000000" pitchFamily="18" charset="-128"/>
                <a:ea typeface="UD デジタル 教科書体 NK-R" panose="02020400000000000000" pitchFamily="18" charset="-128"/>
              </a:rPr>
              <a:t>)</a:t>
            </a:r>
            <a:r>
              <a:rPr lang="ja-JP" altLang="en-US" sz="2000">
                <a:latin typeface="UD デジタル 教科書体 NK-R" panose="02020400000000000000" pitchFamily="18" charset="-128"/>
                <a:ea typeface="UD デジタル 教科書体 NK-R" panose="02020400000000000000" pitchFamily="18" charset="-128"/>
              </a:rPr>
              <a:t>　</a:t>
            </a:r>
            <a:endParaRPr lang="en-US" altLang="ja-JP" sz="2000">
              <a:latin typeface="UD デジタル 教科書体 NK-R" panose="02020400000000000000" pitchFamily="18" charset="-128"/>
              <a:ea typeface="UD デジタル 教科書体 NK-R" panose="02020400000000000000" pitchFamily="18" charset="-128"/>
            </a:endParaRPr>
          </a:p>
          <a:p>
            <a:r>
              <a:rPr lang="ja-JP" altLang="en-US" sz="2000">
                <a:latin typeface="UD デジタル 教科書体 NK-R" panose="02020400000000000000" pitchFamily="18" charset="-128"/>
                <a:ea typeface="UD デジタル 教科書体 NK-R" panose="02020400000000000000" pitchFamily="18" charset="-128"/>
              </a:rPr>
              <a:t>　　　　　➝「３文クッキング」</a:t>
            </a:r>
            <a:r>
              <a:rPr lang="en-US" altLang="ja-JP" sz="2000" u="sng">
                <a:latin typeface="UD デジタル 教科書体 NK-R" panose="02020400000000000000" pitchFamily="18" charset="-128"/>
                <a:ea typeface="UD デジタル 教科書体 NK-R" panose="02020400000000000000" pitchFamily="18" charset="-128"/>
                <a:hlinkClick r:id="rId3"/>
              </a:rPr>
              <a:t>https://www.youtube.com/@yasanichi</a:t>
            </a:r>
            <a:endParaRPr lang="en-US" altLang="ja-JP" sz="2000" u="sng">
              <a:latin typeface="UD デジタル 教科書体 NK-R" panose="02020400000000000000" pitchFamily="18" charset="-128"/>
              <a:ea typeface="UD デジタル 教科書体 NK-R" panose="02020400000000000000" pitchFamily="18" charset="-128"/>
            </a:endParaRPr>
          </a:p>
          <a:p>
            <a:r>
              <a:rPr lang="ja-JP" altLang="en-US" sz="2000">
                <a:latin typeface="UD デジタル 教科書体 NK-R" panose="02020400000000000000" pitchFamily="18" charset="-128"/>
                <a:ea typeface="UD デジタル 教科書体 NK-R" panose="02020400000000000000" pitchFamily="18" charset="-128"/>
              </a:rPr>
              <a:t>　　　　　➝「やさしい世界」</a:t>
            </a:r>
            <a:r>
              <a:rPr lang="en-US" altLang="ja-JP" sz="2000">
                <a:latin typeface="UD デジタル 教科書体 NK-R" panose="02020400000000000000" pitchFamily="18" charset="-128"/>
                <a:ea typeface="UD デジタル 教科書体 NK-R" panose="02020400000000000000" pitchFamily="18" charset="-128"/>
                <a:hlinkClick r:id="rId4"/>
              </a:rPr>
              <a:t>https://www.youtube.com/watch?v=2fYxhoUwqAg</a:t>
            </a:r>
            <a:endParaRPr lang="en-US" altLang="ja-JP" sz="2000">
              <a:latin typeface="UD デジタル 教科書体 NK-R" panose="02020400000000000000" pitchFamily="18" charset="-128"/>
              <a:ea typeface="UD デジタル 教科書体 NK-R" panose="02020400000000000000" pitchFamily="18" charset="-128"/>
            </a:endParaRPr>
          </a:p>
          <a:p>
            <a:r>
              <a:rPr lang="ja-JP" altLang="en-US" sz="2000">
                <a:latin typeface="UD デジタル 教科書体 NK-R" panose="02020400000000000000" pitchFamily="18" charset="-128"/>
                <a:ea typeface="UD デジタル 教科書体 NK-R" panose="02020400000000000000" pitchFamily="18" charset="-128"/>
              </a:rPr>
              <a:t>　　　　　➝「ショートムービー「第三者返答」　</a:t>
            </a:r>
            <a:r>
              <a:rPr lang="en-US" altLang="ja-JP" sz="2000">
                <a:latin typeface="UD デジタル 教科書体 NK-R" panose="02020400000000000000" pitchFamily="18" charset="-128"/>
                <a:ea typeface="UD デジタル 教科書体 NK-R" panose="02020400000000000000" pitchFamily="18" charset="-128"/>
                <a:hlinkClick r:id="rId3"/>
              </a:rPr>
              <a:t>https://www.youtube.com/watch?v=56FPX_u0Y0g</a:t>
            </a:r>
            <a:endParaRPr lang="en-US" altLang="ja-JP" sz="2000">
              <a:latin typeface="UD デジタル 教科書体 NK-R" panose="02020400000000000000" pitchFamily="18" charset="-128"/>
              <a:ea typeface="UD デジタル 教科書体 NK-R" panose="02020400000000000000" pitchFamily="18" charset="-128"/>
            </a:endParaRPr>
          </a:p>
          <a:p>
            <a:endParaRPr lang="ja-JP" altLang="en-US" sz="2000">
              <a:latin typeface="UD デジタル 教科書体 NK-R" panose="02020400000000000000" pitchFamily="18" charset="-128"/>
              <a:ea typeface="UD デジタル 教科書体 NK-R" panose="02020400000000000000" pitchFamily="18" charset="-128"/>
            </a:endParaRPr>
          </a:p>
        </p:txBody>
      </p:sp>
      <p:sp>
        <p:nvSpPr>
          <p:cNvPr id="2" name="スライド番号プレースホルダー 1">
            <a:extLst>
              <a:ext uri="{FF2B5EF4-FFF2-40B4-BE49-F238E27FC236}">
                <a16:creationId xmlns:a16="http://schemas.microsoft.com/office/drawing/2014/main" id="{8C5CFB58-FF21-C6B1-BEC5-1633688B041D}"/>
              </a:ext>
            </a:extLst>
          </p:cNvPr>
          <p:cNvSpPr>
            <a:spLocks noGrp="1"/>
          </p:cNvSpPr>
          <p:nvPr>
            <p:ph type="sldNum" sz="quarter" idx="12"/>
          </p:nvPr>
        </p:nvSpPr>
        <p:spPr>
          <a:xfrm>
            <a:off x="11734800" y="6548465"/>
            <a:ext cx="380999" cy="294958"/>
          </a:xfrm>
        </p:spPr>
        <p:txBody>
          <a:bodyPr/>
          <a:lstStyle/>
          <a:p>
            <a:pPr marL="38100">
              <a:lnSpc>
                <a:spcPts val="875"/>
              </a:lnSpc>
            </a:pPr>
            <a:fld id="{81D60167-4931-47E6-BA6A-407CBD079E47}" type="slidenum">
              <a:rPr lang="en-US" altLang="ja-JP" spc="10" smtClean="0"/>
              <a:pPr marL="38100">
                <a:lnSpc>
                  <a:spcPts val="875"/>
                </a:lnSpc>
              </a:pPr>
              <a:t>39</a:t>
            </a:fld>
            <a:endParaRPr lang="en-US" altLang="ja-JP" spc="10"/>
          </a:p>
        </p:txBody>
      </p:sp>
    </p:spTree>
    <p:extLst>
      <p:ext uri="{BB962C8B-B14F-4D97-AF65-F5344CB8AC3E}">
        <p14:creationId xmlns:p14="http://schemas.microsoft.com/office/powerpoint/2010/main" val="664990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107A7A-442C-28CC-82D0-7BA5ADF250FD}"/>
              </a:ext>
            </a:extLst>
          </p:cNvPr>
          <p:cNvSpPr>
            <a:spLocks noGrp="1"/>
          </p:cNvSpPr>
          <p:nvPr>
            <p:ph type="title"/>
          </p:nvPr>
        </p:nvSpPr>
        <p:spPr>
          <a:xfrm>
            <a:off x="881743" y="2368731"/>
            <a:ext cx="11125200" cy="1325562"/>
          </a:xfrm>
        </p:spPr>
        <p:txBody>
          <a:bodyPr>
            <a:normAutofit/>
          </a:bodyPr>
          <a:lstStyle/>
          <a:p>
            <a:r>
              <a:rPr lang="ja-JP" altLang="en-US" sz="6600" b="1">
                <a:latin typeface="UD デジタル 教科書体 NK-B" panose="02020700000000000000" pitchFamily="18" charset="-128"/>
                <a:ea typeface="UD デジタル 教科書体 NK-B" panose="02020700000000000000" pitchFamily="18" charset="-128"/>
              </a:rPr>
              <a:t>１</a:t>
            </a:r>
            <a:r>
              <a:rPr kumimoji="1" lang="en-US" altLang="ja-JP" sz="6600" b="1">
                <a:latin typeface="UD デジタル 教科書体 NK-B" panose="02020700000000000000" pitchFamily="18" charset="-128"/>
                <a:ea typeface="UD デジタル 教科書体 NK-B" panose="02020700000000000000" pitchFamily="18" charset="-128"/>
              </a:rPr>
              <a:t>.</a:t>
            </a:r>
            <a:r>
              <a:rPr kumimoji="1" lang="en-US" altLang="ja-JP" sz="6600">
                <a:latin typeface="UD デジタル 教科書体 NK-B" panose="02020700000000000000" pitchFamily="18" charset="-128"/>
                <a:ea typeface="UD デジタル 教科書体 NK-B" panose="02020700000000000000" pitchFamily="18" charset="-128"/>
              </a:rPr>
              <a:t> </a:t>
            </a:r>
            <a:r>
              <a:rPr kumimoji="1" lang="ja-JP" altLang="en-US" sz="6600">
                <a:latin typeface="UD デジタル 教科書体 NK-B" panose="02020700000000000000" pitchFamily="18" charset="-128"/>
                <a:ea typeface="UD デジタル 教科書体 NK-B" panose="02020700000000000000" pitchFamily="18" charset="-128"/>
              </a:rPr>
              <a:t>「やさしい日本語」とは</a:t>
            </a:r>
            <a:endParaRPr kumimoji="1" lang="ja-JP" altLang="en-US" sz="4000">
              <a:latin typeface="UD デジタル 教科書体 NK-B" panose="02020700000000000000" pitchFamily="18" charset="-128"/>
              <a:ea typeface="UD デジタル 教科書体 NK-B" panose="02020700000000000000" pitchFamily="18" charset="-128"/>
            </a:endParaRPr>
          </a:p>
        </p:txBody>
      </p:sp>
      <p:cxnSp>
        <p:nvCxnSpPr>
          <p:cNvPr id="5" name="直線コネクタ 4">
            <a:extLst>
              <a:ext uri="{FF2B5EF4-FFF2-40B4-BE49-F238E27FC236}">
                <a16:creationId xmlns:a16="http://schemas.microsoft.com/office/drawing/2014/main" id="{D6C11ED3-543E-43A3-56E5-B351D2819980}"/>
              </a:ext>
            </a:extLst>
          </p:cNvPr>
          <p:cNvCxnSpPr>
            <a:cxnSpLocks/>
          </p:cNvCxnSpPr>
          <p:nvPr/>
        </p:nvCxnSpPr>
        <p:spPr>
          <a:xfrm>
            <a:off x="2069963" y="3524276"/>
            <a:ext cx="8217037"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5">
            <a:extLst>
              <a:ext uri="{FF2B5EF4-FFF2-40B4-BE49-F238E27FC236}">
                <a16:creationId xmlns:a16="http://schemas.microsoft.com/office/drawing/2014/main" id="{4F0110B9-DA50-62B6-12EF-3D07057E8DBD}"/>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400" b="0" i="0" u="none" strike="noStrike" kern="1200" cap="none" spc="0" normalizeH="0" baseline="0" noProof="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36018999"/>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7AB0D-D7C8-B5CB-5B4E-E563DBA0CB0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D945DCD-461D-7B1B-4980-640DAF7491FD}"/>
              </a:ext>
            </a:extLst>
          </p:cNvPr>
          <p:cNvSpPr>
            <a:spLocks noGrp="1"/>
          </p:cNvSpPr>
          <p:nvPr>
            <p:ph type="title"/>
          </p:nvPr>
        </p:nvSpPr>
        <p:spPr>
          <a:xfrm>
            <a:off x="2636019" y="2368731"/>
            <a:ext cx="7193781" cy="1325562"/>
          </a:xfrm>
        </p:spPr>
        <p:txBody>
          <a:bodyPr>
            <a:normAutofit/>
          </a:bodyPr>
          <a:lstStyle/>
          <a:p>
            <a:r>
              <a:rPr kumimoji="1" lang="ja-JP" altLang="en-US" sz="6600">
                <a:latin typeface="UD デジタル 教科書体 NK-B" panose="02020700000000000000" pitchFamily="18" charset="-128"/>
                <a:ea typeface="UD デジタル 教科書体 NK-B" panose="02020700000000000000" pitchFamily="18" charset="-128"/>
              </a:rPr>
              <a:t>基本練習</a:t>
            </a:r>
            <a:r>
              <a:rPr kumimoji="1" lang="en-US" altLang="ja-JP" sz="6600">
                <a:latin typeface="UD デジタル 教科書体 NK-B" panose="02020700000000000000" pitchFamily="18" charset="-128"/>
                <a:ea typeface="UD デジタル 教科書体 NK-B" panose="02020700000000000000" pitchFamily="18" charset="-128"/>
              </a:rPr>
              <a:t>【</a:t>
            </a:r>
            <a:r>
              <a:rPr kumimoji="1" lang="ja-JP" altLang="en-US" sz="6600">
                <a:latin typeface="UD デジタル 教科書体 NK-B" panose="02020700000000000000" pitchFamily="18" charset="-128"/>
                <a:ea typeface="UD デジタル 教科書体 NK-B" panose="02020700000000000000" pitchFamily="18" charset="-128"/>
              </a:rPr>
              <a:t>解答例</a:t>
            </a:r>
            <a:r>
              <a:rPr kumimoji="1" lang="en-US" altLang="ja-JP" sz="6600">
                <a:latin typeface="UD デジタル 教科書体 NK-B" panose="02020700000000000000" pitchFamily="18" charset="-128"/>
                <a:ea typeface="UD デジタル 教科書体 NK-B" panose="02020700000000000000" pitchFamily="18" charset="-128"/>
              </a:rPr>
              <a:t>】</a:t>
            </a:r>
            <a:endParaRPr kumimoji="1" lang="ja-JP" altLang="en-US" sz="4000">
              <a:latin typeface="UD デジタル 教科書体 NK-B" panose="02020700000000000000" pitchFamily="18" charset="-128"/>
              <a:ea typeface="UD デジタル 教科書体 NK-B" panose="02020700000000000000" pitchFamily="18" charset="-128"/>
            </a:endParaRPr>
          </a:p>
        </p:txBody>
      </p:sp>
      <p:cxnSp>
        <p:nvCxnSpPr>
          <p:cNvPr id="5" name="直線コネクタ 4">
            <a:extLst>
              <a:ext uri="{FF2B5EF4-FFF2-40B4-BE49-F238E27FC236}">
                <a16:creationId xmlns:a16="http://schemas.microsoft.com/office/drawing/2014/main" id="{4388058A-3296-315A-45ED-FD37ECEF4EE9}"/>
              </a:ext>
            </a:extLst>
          </p:cNvPr>
          <p:cNvCxnSpPr>
            <a:cxnSpLocks/>
          </p:cNvCxnSpPr>
          <p:nvPr/>
        </p:nvCxnSpPr>
        <p:spPr>
          <a:xfrm>
            <a:off x="2069963" y="3524276"/>
            <a:ext cx="7683637"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5">
            <a:extLst>
              <a:ext uri="{FF2B5EF4-FFF2-40B4-BE49-F238E27FC236}">
                <a16:creationId xmlns:a16="http://schemas.microsoft.com/office/drawing/2014/main" id="{332F9893-5FD7-02B6-83DC-7C48C7C0EE1F}"/>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1" lang="ja-JP" altLang="en-US" sz="1400" b="0" i="0" u="none" strike="noStrike" kern="1200" cap="none" spc="0" normalizeH="0" baseline="0" noProof="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32448681"/>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1FB74-86E0-EC0A-61FD-6C814BE20E2B}"/>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66C25A5-A4E0-EBC7-2672-2A53150650B9}"/>
              </a:ext>
            </a:extLst>
          </p:cNvPr>
          <p:cNvSpPr txBox="1"/>
          <p:nvPr/>
        </p:nvSpPr>
        <p:spPr>
          <a:xfrm>
            <a:off x="92344" y="2123755"/>
            <a:ext cx="11925300" cy="4439292"/>
          </a:xfrm>
          <a:prstGeom prst="rect">
            <a:avLst/>
          </a:prstGeom>
          <a:noFill/>
          <a:ln>
            <a:noFill/>
          </a:ln>
        </p:spPr>
        <p:txBody>
          <a:bodyPr wrap="square">
            <a:spAutoFit/>
          </a:bodyPr>
          <a:lstStyle/>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❶ 健康管理センター玄関の開場時間は午前</a:t>
            </a:r>
            <a:r>
              <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7</a:t>
            </a: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時</a:t>
            </a:r>
            <a:r>
              <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30</a:t>
            </a: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分です。</a:t>
            </a:r>
            <a:endPar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❷ 健康管理センター玄関（正面玄関向かって左側）よりお入りください。</a:t>
            </a:r>
            <a:endPar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❸ お呼び出しは上記受付時間からとなります。受付時間前にお越しいただい</a:t>
            </a:r>
            <a:endPar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てもお時間になるまでお待ち頂く場合がございますので、ご了承ください。</a:t>
            </a:r>
            <a:endPar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❹ 日帰りドックの方は</a:t>
            </a:r>
            <a:r>
              <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1</a:t>
            </a: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階受付カウンター上の番号ファイルを、一泊ドック</a:t>
            </a:r>
            <a:endPar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の方は</a:t>
            </a:r>
            <a:r>
              <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2</a:t>
            </a: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階受付で黄色の番号札をお取りいただき、お待ちください。 </a:t>
            </a:r>
            <a:endPar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準備が整いましたら、ご案内いたします。</a:t>
            </a:r>
            <a:endPar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❺ 待ち時間短縮のため、時間差による受付を行っております。</a:t>
            </a:r>
            <a:endPar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❻ 当日受付時間までに来られない方、急に受診できなくなった方は下記番号に</a:t>
            </a:r>
            <a:endPar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ご連絡ください。 </a:t>
            </a:r>
          </a:p>
        </p:txBody>
      </p:sp>
      <p:sp>
        <p:nvSpPr>
          <p:cNvPr id="4" name="テキスト ボックス 3">
            <a:extLst>
              <a:ext uri="{FF2B5EF4-FFF2-40B4-BE49-F238E27FC236}">
                <a16:creationId xmlns:a16="http://schemas.microsoft.com/office/drawing/2014/main" id="{66C85E3F-C6E6-3003-48A0-AED4BEE1B563}"/>
              </a:ext>
            </a:extLst>
          </p:cNvPr>
          <p:cNvSpPr txBox="1"/>
          <p:nvPr/>
        </p:nvSpPr>
        <p:spPr>
          <a:xfrm>
            <a:off x="38100" y="152400"/>
            <a:ext cx="11925300"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7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27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練習１</a:t>
            </a:r>
            <a:r>
              <a:rPr kumimoji="1" lang="en-US" altLang="ja-JP" sz="27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700" b="1" i="0" u="none" strike="noStrike" kern="1200" cap="none" spc="0" normalizeH="0" baseline="0" noProof="0">
                <a:ln>
                  <a:noFill/>
                </a:ln>
                <a:solidFill>
                  <a:prstClr val="black"/>
                </a:solidFill>
                <a:effectLst/>
                <a:highlight>
                  <a:srgbClr val="FFEDB3"/>
                </a:highlight>
                <a:uLnTx/>
                <a:uFillTx/>
                <a:latin typeface="UD デジタル 教科書体 NK-R" panose="02020400000000000000" pitchFamily="18" charset="-128"/>
                <a:ea typeface="UD デジタル 教科書体 NK-R" panose="02020400000000000000" pitchFamily="18" charset="-128"/>
                <a:cs typeface="+mn-cs"/>
              </a:rPr>
              <a:t>情報選択</a:t>
            </a:r>
            <a:endParaRPr kumimoji="1" lang="en-US" altLang="ja-JP" sz="2700" b="1" i="0" u="none" strike="noStrike" kern="1200" cap="none" spc="0" normalizeH="0" baseline="0" noProof="0">
              <a:ln>
                <a:noFill/>
              </a:ln>
              <a:solidFill>
                <a:prstClr val="black"/>
              </a:solidFill>
              <a:effectLst/>
              <a:highlight>
                <a:srgbClr val="FFEDB3"/>
              </a:highligh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7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7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知人の外国人が予約した「</a:t>
            </a:r>
            <a:r>
              <a:rPr kumimoji="1" lang="ja-JP" altLang="en-US" sz="2700" b="1" i="0" u="none" strike="noStrike" kern="1200" cap="none" spc="0" normalizeH="0" baseline="0" noProof="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日帰りドック</a:t>
            </a:r>
            <a:r>
              <a:rPr kumimoji="1" lang="ja-JP" altLang="en-US" sz="27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」の送付書類「注意書き」について、</a:t>
            </a:r>
            <a:endParaRPr kumimoji="1" lang="en-US" altLang="ja-JP" sz="27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7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あなたに質問をしてきました。下の文章の中で</a:t>
            </a:r>
            <a:r>
              <a:rPr kumimoji="1" lang="ja-JP" altLang="en-US" sz="2700" b="1" i="0" u="sng"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伝えるべき情報</a:t>
            </a:r>
            <a:r>
              <a:rPr kumimoji="1" lang="ja-JP" altLang="en-US" sz="2700" b="0" i="0" u="sng"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を〇で囲みましょう</a:t>
            </a:r>
            <a:r>
              <a:rPr kumimoji="1" lang="ja-JP" altLang="en-US" sz="27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endParaRPr kumimoji="1" lang="en-US" altLang="ja-JP" sz="27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7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700" b="1" i="0" u="none" strike="noStrike" kern="1200" cap="none" spc="0" normalizeH="0" baseline="0" noProof="0">
                <a:ln>
                  <a:noFill/>
                </a:ln>
                <a:solidFill>
                  <a:srgbClr val="3333FF"/>
                </a:solidFill>
                <a:effectLst/>
                <a:uLnTx/>
                <a:uFillTx/>
                <a:latin typeface="UD デジタル 教科書体 NK-R" panose="02020400000000000000" pitchFamily="18" charset="-128"/>
                <a:ea typeface="UD デジタル 教科書体 NK-R" panose="02020400000000000000" pitchFamily="18" charset="-128"/>
                <a:cs typeface="+mn-cs"/>
              </a:rPr>
              <a:t>健診日：</a:t>
            </a:r>
            <a:r>
              <a:rPr kumimoji="1" lang="en-US" altLang="ja-JP" sz="2700" b="1" i="0" u="none" strike="noStrike" kern="1200" cap="none" spc="0" normalizeH="0" baseline="0" noProof="0">
                <a:ln>
                  <a:noFill/>
                </a:ln>
                <a:solidFill>
                  <a:srgbClr val="3333FF"/>
                </a:solidFill>
                <a:effectLst/>
                <a:uLnTx/>
                <a:uFillTx/>
                <a:latin typeface="UD デジタル 教科書体 NK-R" panose="02020400000000000000" pitchFamily="18" charset="-128"/>
                <a:ea typeface="UD デジタル 教科書体 NK-R" panose="02020400000000000000" pitchFamily="18" charset="-128"/>
                <a:cs typeface="+mn-cs"/>
              </a:rPr>
              <a:t>20××</a:t>
            </a:r>
            <a:r>
              <a:rPr kumimoji="1" lang="ja-JP" altLang="en-US" sz="2700" b="1" i="0" u="none" strike="noStrike" kern="1200" cap="none" spc="0" normalizeH="0" baseline="0" noProof="0">
                <a:ln>
                  <a:noFill/>
                </a:ln>
                <a:solidFill>
                  <a:srgbClr val="3333FF"/>
                </a:solidFill>
                <a:effectLst/>
                <a:uLnTx/>
                <a:uFillTx/>
                <a:latin typeface="UD デジタル 教科書体 NK-R" panose="02020400000000000000" pitchFamily="18" charset="-128"/>
                <a:ea typeface="UD デジタル 教科書体 NK-R" panose="02020400000000000000" pitchFamily="18" charset="-128"/>
                <a:cs typeface="+mn-cs"/>
              </a:rPr>
              <a:t>年</a:t>
            </a:r>
            <a:r>
              <a:rPr kumimoji="1" lang="en-US" altLang="ja-JP" sz="2700" b="1" i="0" u="none" strike="noStrike" kern="1200" cap="none" spc="0" normalizeH="0" baseline="0" noProof="0">
                <a:ln>
                  <a:noFill/>
                </a:ln>
                <a:solidFill>
                  <a:srgbClr val="3333FF"/>
                </a:solidFill>
                <a:effectLst/>
                <a:uLnTx/>
                <a:uFillTx/>
                <a:latin typeface="UD デジタル 教科書体 NK-R" panose="02020400000000000000" pitchFamily="18" charset="-128"/>
                <a:ea typeface="UD デジタル 教科書体 NK-R" panose="02020400000000000000" pitchFamily="18" charset="-128"/>
                <a:cs typeface="+mn-cs"/>
              </a:rPr>
              <a:t>9</a:t>
            </a:r>
            <a:r>
              <a:rPr kumimoji="1" lang="ja-JP" altLang="en-US" sz="2700" b="1" i="0" u="none" strike="noStrike" kern="1200" cap="none" spc="0" normalizeH="0" baseline="0" noProof="0">
                <a:ln>
                  <a:noFill/>
                </a:ln>
                <a:solidFill>
                  <a:srgbClr val="3333FF"/>
                </a:solidFill>
                <a:effectLst/>
                <a:uLnTx/>
                <a:uFillTx/>
                <a:latin typeface="UD デジタル 教科書体 NK-R" panose="02020400000000000000" pitchFamily="18" charset="-128"/>
                <a:ea typeface="UD デジタル 教科書体 NK-R" panose="02020400000000000000" pitchFamily="18" charset="-128"/>
                <a:cs typeface="+mn-cs"/>
              </a:rPr>
              <a:t>月〇日（火）  受付時間：</a:t>
            </a:r>
            <a:r>
              <a:rPr kumimoji="1" lang="en-US" altLang="ja-JP" sz="2700" b="1" i="0" u="none" strike="noStrike" kern="1200" cap="none" spc="0" normalizeH="0" baseline="0" noProof="0">
                <a:ln>
                  <a:noFill/>
                </a:ln>
                <a:solidFill>
                  <a:srgbClr val="3333FF"/>
                </a:solidFill>
                <a:effectLst/>
                <a:uLnTx/>
                <a:uFillTx/>
                <a:latin typeface="UD デジタル 教科書体 NK-R" panose="02020400000000000000" pitchFamily="18" charset="-128"/>
                <a:ea typeface="UD デジタル 教科書体 NK-R" panose="02020400000000000000" pitchFamily="18" charset="-128"/>
                <a:cs typeface="+mn-cs"/>
              </a:rPr>
              <a:t>9</a:t>
            </a:r>
            <a:r>
              <a:rPr kumimoji="1" lang="ja-JP" altLang="en-US" sz="2700" b="1" i="0" u="none" strike="noStrike" kern="1200" cap="none" spc="0" normalizeH="0" baseline="0" noProof="0">
                <a:ln>
                  <a:noFill/>
                </a:ln>
                <a:solidFill>
                  <a:srgbClr val="3333FF"/>
                </a:solidFill>
                <a:effectLst/>
                <a:uLnTx/>
                <a:uFillTx/>
                <a:latin typeface="UD デジタル 教科書体 NK-R" panose="02020400000000000000" pitchFamily="18" charset="-128"/>
                <a:ea typeface="UD デジタル 教科書体 NK-R" panose="02020400000000000000" pitchFamily="18" charset="-128"/>
                <a:cs typeface="+mn-cs"/>
              </a:rPr>
              <a:t>時</a:t>
            </a:r>
            <a:r>
              <a:rPr kumimoji="1" lang="en-US" altLang="ja-JP" sz="2700" b="1" i="0" u="none" strike="noStrike" kern="1200" cap="none" spc="0" normalizeH="0" baseline="0" noProof="0">
                <a:ln>
                  <a:noFill/>
                </a:ln>
                <a:solidFill>
                  <a:srgbClr val="3333FF"/>
                </a:solidFill>
                <a:effectLst/>
                <a:uLnTx/>
                <a:uFillTx/>
                <a:latin typeface="UD デジタル 教科書体 NK-R" panose="02020400000000000000" pitchFamily="18" charset="-128"/>
                <a:ea typeface="UD デジタル 教科書体 NK-R" panose="02020400000000000000" pitchFamily="18" charset="-128"/>
                <a:cs typeface="+mn-cs"/>
              </a:rPr>
              <a:t>15</a:t>
            </a:r>
            <a:r>
              <a:rPr kumimoji="1" lang="ja-JP" altLang="en-US" sz="2700" b="1" i="0" u="none" strike="noStrike" kern="1200" cap="none" spc="0" normalizeH="0" baseline="0" noProof="0">
                <a:ln>
                  <a:noFill/>
                </a:ln>
                <a:solidFill>
                  <a:srgbClr val="3333FF"/>
                </a:solidFill>
                <a:effectLst/>
                <a:uLnTx/>
                <a:uFillTx/>
                <a:latin typeface="UD デジタル 教科書体 NK-R" panose="02020400000000000000" pitchFamily="18" charset="-128"/>
                <a:ea typeface="UD デジタル 教科書体 NK-R" panose="02020400000000000000" pitchFamily="18" charset="-128"/>
                <a:cs typeface="+mn-cs"/>
              </a:rPr>
              <a:t>分～</a:t>
            </a:r>
            <a:r>
              <a:rPr kumimoji="1" lang="en-US" altLang="ja-JP" sz="2700" b="1" i="0" u="none" strike="noStrike" kern="1200" cap="none" spc="0" normalizeH="0" baseline="0" noProof="0">
                <a:ln>
                  <a:noFill/>
                </a:ln>
                <a:solidFill>
                  <a:srgbClr val="3333FF"/>
                </a:solidFill>
                <a:effectLst/>
                <a:uLnTx/>
                <a:uFillTx/>
                <a:latin typeface="UD デジタル 教科書体 NK-R" panose="02020400000000000000" pitchFamily="18" charset="-128"/>
                <a:ea typeface="UD デジタル 教科書体 NK-R" panose="02020400000000000000" pitchFamily="18" charset="-128"/>
                <a:cs typeface="+mn-cs"/>
              </a:rPr>
              <a:t>9</a:t>
            </a:r>
            <a:r>
              <a:rPr kumimoji="1" lang="ja-JP" altLang="en-US" sz="2700" b="1" i="0" u="none" strike="noStrike" kern="1200" cap="none" spc="0" normalizeH="0" baseline="0" noProof="0">
                <a:ln>
                  <a:noFill/>
                </a:ln>
                <a:solidFill>
                  <a:srgbClr val="3333FF"/>
                </a:solidFill>
                <a:effectLst/>
                <a:uLnTx/>
                <a:uFillTx/>
                <a:latin typeface="UD デジタル 教科書体 NK-R" panose="02020400000000000000" pitchFamily="18" charset="-128"/>
                <a:ea typeface="UD デジタル 教科書体 NK-R" panose="02020400000000000000" pitchFamily="18" charset="-128"/>
                <a:cs typeface="+mn-cs"/>
              </a:rPr>
              <a:t>時</a:t>
            </a:r>
            <a:r>
              <a:rPr kumimoji="1" lang="en-US" altLang="ja-JP" sz="2700" b="1" i="0" u="none" strike="noStrike" kern="1200" cap="none" spc="0" normalizeH="0" baseline="0" noProof="0">
                <a:ln>
                  <a:noFill/>
                </a:ln>
                <a:solidFill>
                  <a:srgbClr val="3333FF"/>
                </a:solidFill>
                <a:effectLst/>
                <a:uLnTx/>
                <a:uFillTx/>
                <a:latin typeface="UD デジタル 教科書体 NK-R" panose="02020400000000000000" pitchFamily="18" charset="-128"/>
                <a:ea typeface="UD デジタル 教科書体 NK-R" panose="02020400000000000000" pitchFamily="18" charset="-128"/>
                <a:cs typeface="+mn-cs"/>
              </a:rPr>
              <a:t>30</a:t>
            </a:r>
            <a:r>
              <a:rPr kumimoji="1" lang="ja-JP" altLang="en-US" sz="2700" b="1" i="0" u="none" strike="noStrike" kern="1200" cap="none" spc="0" normalizeH="0" baseline="0" noProof="0">
                <a:ln>
                  <a:noFill/>
                </a:ln>
                <a:solidFill>
                  <a:srgbClr val="3333FF"/>
                </a:solidFill>
                <a:effectLst/>
                <a:uLnTx/>
                <a:uFillTx/>
                <a:latin typeface="UD デジタル 教科書体 NK-R" panose="02020400000000000000" pitchFamily="18" charset="-128"/>
                <a:ea typeface="UD デジタル 教科書体 NK-R" panose="02020400000000000000" pitchFamily="18" charset="-128"/>
                <a:cs typeface="+mn-cs"/>
              </a:rPr>
              <a:t>分</a:t>
            </a:r>
            <a:endParaRPr kumimoji="1" lang="en-US" altLang="ja-JP" sz="2700" b="1" i="0" u="none" strike="noStrike" kern="1200" cap="none" spc="0" normalizeH="0" baseline="0" noProof="0">
              <a:ln>
                <a:noFill/>
              </a:ln>
              <a:solidFill>
                <a:srgbClr val="3333FF"/>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 name="正方形/長方形 1">
            <a:extLst>
              <a:ext uri="{FF2B5EF4-FFF2-40B4-BE49-F238E27FC236}">
                <a16:creationId xmlns:a16="http://schemas.microsoft.com/office/drawing/2014/main" id="{C1F9A230-8F9C-761A-51AF-E2DA10949A17}"/>
              </a:ext>
            </a:extLst>
          </p:cNvPr>
          <p:cNvSpPr/>
          <p:nvPr/>
        </p:nvSpPr>
        <p:spPr>
          <a:xfrm>
            <a:off x="65222" y="1991047"/>
            <a:ext cx="11925300" cy="4572000"/>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5" name="スライド番号プレースホルダー 4">
            <a:extLst>
              <a:ext uri="{FF2B5EF4-FFF2-40B4-BE49-F238E27FC236}">
                <a16:creationId xmlns:a16="http://schemas.microsoft.com/office/drawing/2014/main" id="{CA77A754-A69D-01DA-1DCA-BB3EBCA8632B}"/>
              </a:ext>
            </a:extLst>
          </p:cNvPr>
          <p:cNvSpPr>
            <a:spLocks noGrp="1"/>
          </p:cNvSpPr>
          <p:nvPr>
            <p:ph type="sldNum" sz="quarter" idx="12"/>
          </p:nvPr>
        </p:nvSpPr>
        <p:spPr>
          <a:xfrm>
            <a:off x="11704321" y="6477000"/>
            <a:ext cx="457199" cy="29495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1" lang="en-US" altLang="ja-JP" sz="1600" b="1" i="0" u="none" strike="noStrike" kern="1200" cap="none" spc="0" normalizeH="0" baseline="0" noProof="0" smtClean="0">
                <a:ln>
                  <a:noFill/>
                </a:ln>
                <a:solidFill>
                  <a:prstClr val="black"/>
                </a:solidFill>
                <a:effectLst/>
                <a:uLnTx/>
                <a:uFillTx/>
                <a:latin typeface="Calibri" panose="020F0502020204030204"/>
                <a:ea typeface="メイリオ" panose="020B060403050404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1" lang="ja-JP" altLang="en-US" sz="1600" b="1" i="0" u="none" strike="noStrike" kern="1200" cap="none" spc="0" normalizeH="0" baseline="0" noProof="0">
              <a:ln>
                <a:noFill/>
              </a:ln>
              <a:solidFill>
                <a:prstClr val="black"/>
              </a:solidFill>
              <a:effectLst/>
              <a:uLnTx/>
              <a:uFillTx/>
              <a:latin typeface="Calibri" panose="020F0502020204030204"/>
              <a:ea typeface="メイリオ" panose="020B0604030504040204" pitchFamily="50" charset="-128"/>
              <a:cs typeface="+mn-cs"/>
            </a:endParaRPr>
          </a:p>
        </p:txBody>
      </p:sp>
      <p:sp>
        <p:nvSpPr>
          <p:cNvPr id="7" name="楕円 6">
            <a:extLst>
              <a:ext uri="{FF2B5EF4-FFF2-40B4-BE49-F238E27FC236}">
                <a16:creationId xmlns:a16="http://schemas.microsoft.com/office/drawing/2014/main" id="{0710CF05-0025-786D-1095-EF195016DADE}"/>
              </a:ext>
            </a:extLst>
          </p:cNvPr>
          <p:cNvSpPr/>
          <p:nvPr/>
        </p:nvSpPr>
        <p:spPr>
          <a:xfrm>
            <a:off x="113669" y="3843177"/>
            <a:ext cx="533400" cy="5334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C00000"/>
              </a:solidFill>
              <a:effectLst/>
              <a:uLnTx/>
              <a:uFillTx/>
              <a:latin typeface="Calibri" panose="020F0502020204030204"/>
              <a:ea typeface="メイリオ" panose="020B0604030504040204" pitchFamily="50" charset="-128"/>
              <a:cs typeface="+mn-cs"/>
            </a:endParaRPr>
          </a:p>
        </p:txBody>
      </p:sp>
      <p:sp>
        <p:nvSpPr>
          <p:cNvPr id="8" name="楕円 7">
            <a:extLst>
              <a:ext uri="{FF2B5EF4-FFF2-40B4-BE49-F238E27FC236}">
                <a16:creationId xmlns:a16="http://schemas.microsoft.com/office/drawing/2014/main" id="{8F50ED9D-BAA0-D203-B01B-A62C3874C852}"/>
              </a:ext>
            </a:extLst>
          </p:cNvPr>
          <p:cNvSpPr/>
          <p:nvPr/>
        </p:nvSpPr>
        <p:spPr>
          <a:xfrm>
            <a:off x="83333" y="5590771"/>
            <a:ext cx="533400" cy="5334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C00000"/>
              </a:solidFill>
              <a:effectLst/>
              <a:uLnTx/>
              <a:uFillTx/>
              <a:latin typeface="Calibri" panose="020F0502020204030204"/>
              <a:ea typeface="メイリオ" panose="020B0604030504040204" pitchFamily="50" charset="-128"/>
              <a:cs typeface="+mn-cs"/>
            </a:endParaRPr>
          </a:p>
        </p:txBody>
      </p:sp>
      <p:cxnSp>
        <p:nvCxnSpPr>
          <p:cNvPr id="9" name="直線コネクタ 8">
            <a:extLst>
              <a:ext uri="{FF2B5EF4-FFF2-40B4-BE49-F238E27FC236}">
                <a16:creationId xmlns:a16="http://schemas.microsoft.com/office/drawing/2014/main" id="{688BE281-AEFC-4AD3-9F12-E882C6D0C273}"/>
              </a:ext>
            </a:extLst>
          </p:cNvPr>
          <p:cNvCxnSpPr>
            <a:cxnSpLocks/>
          </p:cNvCxnSpPr>
          <p:nvPr/>
        </p:nvCxnSpPr>
        <p:spPr>
          <a:xfrm>
            <a:off x="9753600" y="4302974"/>
            <a:ext cx="152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28FA27A4-A99D-CBFA-FB8B-4C942B078813}"/>
              </a:ext>
            </a:extLst>
          </p:cNvPr>
          <p:cNvCxnSpPr>
            <a:cxnSpLocks/>
          </p:cNvCxnSpPr>
          <p:nvPr/>
        </p:nvCxnSpPr>
        <p:spPr>
          <a:xfrm>
            <a:off x="616733" y="4724400"/>
            <a:ext cx="44958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楕円 10">
            <a:extLst>
              <a:ext uri="{FF2B5EF4-FFF2-40B4-BE49-F238E27FC236}">
                <a16:creationId xmlns:a16="http://schemas.microsoft.com/office/drawing/2014/main" id="{94F3D420-BAAF-F048-F100-8A218843FB1F}"/>
              </a:ext>
            </a:extLst>
          </p:cNvPr>
          <p:cNvSpPr/>
          <p:nvPr/>
        </p:nvSpPr>
        <p:spPr>
          <a:xfrm>
            <a:off x="106581" y="2526707"/>
            <a:ext cx="547577" cy="534207"/>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C00000"/>
              </a:solidFill>
              <a:effectLst/>
              <a:uLnTx/>
              <a:uFillTx/>
              <a:latin typeface="Calibri" panose="020F0502020204030204"/>
              <a:ea typeface="メイリオ" panose="020B0604030504040204" pitchFamily="50" charset="-128"/>
              <a:cs typeface="+mn-cs"/>
            </a:endParaRPr>
          </a:p>
        </p:txBody>
      </p:sp>
      <p:sp>
        <p:nvSpPr>
          <p:cNvPr id="13" name="四角形: 角を丸くする 12">
            <a:extLst>
              <a:ext uri="{FF2B5EF4-FFF2-40B4-BE49-F238E27FC236}">
                <a16:creationId xmlns:a16="http://schemas.microsoft.com/office/drawing/2014/main" id="{25DE2C8E-19FE-482A-A25A-DF40D6851614}"/>
              </a:ext>
            </a:extLst>
          </p:cNvPr>
          <p:cNvSpPr/>
          <p:nvPr/>
        </p:nvSpPr>
        <p:spPr>
          <a:xfrm>
            <a:off x="534692" y="3041865"/>
            <a:ext cx="4723108" cy="421993"/>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6641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9A117-182B-6035-0637-7E9E02DCE68C}"/>
            </a:ext>
          </a:extLst>
        </p:cNvPr>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7E0ACD72-4777-BDCB-4FD1-A0859FD18160}"/>
              </a:ext>
            </a:extLst>
          </p:cNvPr>
          <p:cNvSpPr/>
          <p:nvPr/>
        </p:nvSpPr>
        <p:spPr>
          <a:xfrm>
            <a:off x="180358" y="1208314"/>
            <a:ext cx="11871391" cy="255814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4" name="テキスト ボックス 23">
            <a:extLst>
              <a:ext uri="{FF2B5EF4-FFF2-40B4-BE49-F238E27FC236}">
                <a16:creationId xmlns:a16="http://schemas.microsoft.com/office/drawing/2014/main" id="{012C918D-3221-2FC6-2596-CC29116C131D}"/>
              </a:ext>
            </a:extLst>
          </p:cNvPr>
          <p:cNvSpPr txBox="1"/>
          <p:nvPr/>
        </p:nvSpPr>
        <p:spPr>
          <a:xfrm>
            <a:off x="1999677" y="721233"/>
            <a:ext cx="8196473" cy="584775"/>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「これだけは！」 </a:t>
            </a:r>
            <a:r>
              <a:rPr kumimoji="1" lang="en-US" altLang="ja-JP" sz="28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言い換えのコツ</a:t>
            </a:r>
            <a:r>
              <a:rPr kumimoji="1" lang="en-US" altLang="ja-JP" sz="28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ja-JP" altLang="en-US" sz="32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pic>
        <p:nvPicPr>
          <p:cNvPr id="18" name="図 17">
            <a:extLst>
              <a:ext uri="{FF2B5EF4-FFF2-40B4-BE49-F238E27FC236}">
                <a16:creationId xmlns:a16="http://schemas.microsoft.com/office/drawing/2014/main" id="{E276B745-799A-2AE3-E5EB-9A6733556C0B}"/>
              </a:ext>
            </a:extLst>
          </p:cNvPr>
          <p:cNvPicPr>
            <a:picLocks noChangeAspect="1"/>
          </p:cNvPicPr>
          <p:nvPr/>
        </p:nvPicPr>
        <p:blipFill>
          <a:blip r:embed="rId3"/>
          <a:stretch>
            <a:fillRect/>
          </a:stretch>
        </p:blipFill>
        <p:spPr>
          <a:xfrm>
            <a:off x="10347612" y="2892340"/>
            <a:ext cx="1664030" cy="1384995"/>
          </a:xfrm>
          <a:prstGeom prst="rect">
            <a:avLst/>
          </a:prstGeom>
        </p:spPr>
      </p:pic>
      <p:sp>
        <p:nvSpPr>
          <p:cNvPr id="19" name="スライド番号プレースホルダー 2">
            <a:extLst>
              <a:ext uri="{FF2B5EF4-FFF2-40B4-BE49-F238E27FC236}">
                <a16:creationId xmlns:a16="http://schemas.microsoft.com/office/drawing/2014/main" id="{9A63EDAE-B35B-5EAA-D6C4-9D0593A833A6}"/>
              </a:ext>
            </a:extLst>
          </p:cNvPr>
          <p:cNvSpPr>
            <a:spLocks noGrp="1"/>
          </p:cNvSpPr>
          <p:nvPr>
            <p:ph type="sldNum" sz="quarter" idx="12"/>
          </p:nvPr>
        </p:nvSpPr>
        <p:spPr>
          <a:xfrm>
            <a:off x="11747666" y="6628851"/>
            <a:ext cx="444334"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marR="0" lvl="0" indent="0" algn="l" defTabSz="914400" rtl="0" eaLnBrk="1" fontAlgn="auto" latinLnBrk="0" hangingPunct="1">
              <a:lnSpc>
                <a:spcPts val="875"/>
              </a:lnSpc>
              <a:spcBef>
                <a:spcPts val="0"/>
              </a:spcBef>
              <a:spcAft>
                <a:spcPts val="0"/>
              </a:spcAft>
              <a:buClrTx/>
              <a:buSzTx/>
              <a:buFontTx/>
              <a:buNone/>
              <a:tabLst/>
              <a:defRPr/>
            </a:pPr>
            <a:fld id="{81D60167-4931-47E6-BA6A-407CBD079E47}" type="slidenum">
              <a:rPr kumimoji="1" lang="en-US" altLang="ja-JP" sz="1400" b="0" i="0" u="none" strike="noStrike" kern="1200" cap="none" spc="10" normalizeH="0" baseline="0" noProof="0" smtClean="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rPr>
              <a:pPr marL="38100" marR="0" lvl="0" indent="0" algn="l" defTabSz="914400" rtl="0" eaLnBrk="1" fontAlgn="auto" latinLnBrk="0" hangingPunct="1">
                <a:lnSpc>
                  <a:spcPts val="875"/>
                </a:lnSpc>
                <a:spcBef>
                  <a:spcPts val="0"/>
                </a:spcBef>
                <a:spcAft>
                  <a:spcPts val="0"/>
                </a:spcAft>
                <a:buClrTx/>
                <a:buSzTx/>
                <a:buFontTx/>
                <a:buNone/>
                <a:tabLst/>
                <a:defRPr/>
              </a:pPr>
              <a:t>42</a:t>
            </a:fld>
            <a:endParaRPr kumimoji="1" lang="en-US" altLang="ja-JP" sz="1400" b="0" i="0" u="none" strike="noStrike" kern="1200" cap="none" spc="10" normalizeH="0" baseline="0" noProof="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endParaRPr>
          </a:p>
        </p:txBody>
      </p:sp>
      <p:graphicFrame>
        <p:nvGraphicFramePr>
          <p:cNvPr id="3" name="表 2">
            <a:extLst>
              <a:ext uri="{FF2B5EF4-FFF2-40B4-BE49-F238E27FC236}">
                <a16:creationId xmlns:a16="http://schemas.microsoft.com/office/drawing/2014/main" id="{8FA8AF87-C176-27CA-B019-A48021245023}"/>
              </a:ext>
            </a:extLst>
          </p:cNvPr>
          <p:cNvGraphicFramePr>
            <a:graphicFrameLocks noGrp="1"/>
          </p:cNvGraphicFramePr>
          <p:nvPr/>
        </p:nvGraphicFramePr>
        <p:xfrm>
          <a:off x="8310292" y="4937838"/>
          <a:ext cx="3741458" cy="1818988"/>
        </p:xfrm>
        <a:graphic>
          <a:graphicData uri="http://schemas.openxmlformats.org/drawingml/2006/table">
            <a:tbl>
              <a:tblPr firstRow="1" bandRow="1"/>
              <a:tblGrid>
                <a:gridCol w="1953413">
                  <a:extLst>
                    <a:ext uri="{9D8B030D-6E8A-4147-A177-3AD203B41FA5}">
                      <a16:colId xmlns:a16="http://schemas.microsoft.com/office/drawing/2014/main" val="2571085779"/>
                    </a:ext>
                  </a:extLst>
                </a:gridCol>
                <a:gridCol w="1788045">
                  <a:extLst>
                    <a:ext uri="{9D8B030D-6E8A-4147-A177-3AD203B41FA5}">
                      <a16:colId xmlns:a16="http://schemas.microsoft.com/office/drawing/2014/main" val="4086394738"/>
                    </a:ext>
                  </a:extLst>
                </a:gridCol>
              </a:tblGrid>
              <a:tr h="513254">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a:latin typeface="UD デジタル 教科書体 NK" panose="02020400000000000000" pitchFamily="18" charset="-128"/>
                          <a:ea typeface="UD デジタル 教科書体 NK" panose="02020400000000000000" pitchFamily="18" charset="-128"/>
                        </a:rPr>
                        <a:t>中止する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3">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endParaRPr kumimoji="1" lang="ja-JP" altLang="en-US" sz="2800">
                        <a:latin typeface="UD デジタル 教科書体 NK" panose="02020400000000000000" pitchFamily="18" charset="-128"/>
                        <a:ea typeface="UD デジタル 教科書体 NK" panose="02020400000000000000" pitchFamily="18" charset="-128"/>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07576942"/>
                  </a:ext>
                </a:extLst>
              </a:tr>
              <a:tr h="509760">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300">
                          <a:latin typeface="UD デジタル 教科書体 NK" panose="02020400000000000000" pitchFamily="18" charset="-128"/>
                          <a:ea typeface="UD デジタル 教科書体 NK" panose="02020400000000000000" pitchFamily="18" charset="-128"/>
                        </a:rPr>
                        <a:t>キャンセルする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3468759081"/>
                  </a:ext>
                </a:extLst>
              </a:tr>
              <a:tr h="513254">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b="0">
                          <a:solidFill>
                            <a:schemeClr val="tx1"/>
                          </a:solidFill>
                          <a:latin typeface="UD デジタル 教科書体 NK" panose="02020400000000000000" pitchFamily="18" charset="-128"/>
                          <a:ea typeface="UD デジタル 教科書体 NK" panose="02020400000000000000" pitchFamily="18" charset="-128"/>
                        </a:rPr>
                        <a:t>見合わせる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2626580866"/>
                  </a:ext>
                </a:extLst>
              </a:tr>
            </a:tbl>
          </a:graphicData>
        </a:graphic>
      </p:graphicFrame>
      <p:sp>
        <p:nvSpPr>
          <p:cNvPr id="4" name="テキスト ボックス 3">
            <a:extLst>
              <a:ext uri="{FF2B5EF4-FFF2-40B4-BE49-F238E27FC236}">
                <a16:creationId xmlns:a16="http://schemas.microsoft.com/office/drawing/2014/main" id="{8B2C78B8-622D-5B4B-012F-5DF33DE3B2B7}"/>
              </a:ext>
            </a:extLst>
          </p:cNvPr>
          <p:cNvSpPr txBox="1"/>
          <p:nvPr/>
        </p:nvSpPr>
        <p:spPr>
          <a:xfrm>
            <a:off x="80025" y="4311032"/>
            <a:ext cx="10144539"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１．難しい言葉を使わないで、シンプルな表現にしてみましょう。</a:t>
            </a:r>
            <a:endParaRPr kumimoji="1" lang="ja-JP" altLang="en-US" sz="2600" b="1" i="0" u="none" strike="noStrike" kern="1200" cap="none" spc="0" normalizeH="0" baseline="0" noProof="0">
              <a:ln>
                <a:noFill/>
              </a:ln>
              <a:solidFill>
                <a:prstClr val="black"/>
              </a:solidFill>
              <a:effectLst/>
              <a:highlight>
                <a:srgbClr val="FFCCCC"/>
              </a:highlight>
              <a:uLnTx/>
              <a:uFillTx/>
              <a:latin typeface="UD デジタル 教科書体 N" panose="02020400000000000000" pitchFamily="17" charset="-128"/>
              <a:ea typeface="UD デジタル 教科書体 N" panose="02020400000000000000" pitchFamily="17" charset="-128"/>
              <a:cs typeface="+mn-cs"/>
            </a:endParaRPr>
          </a:p>
        </p:txBody>
      </p:sp>
      <p:graphicFrame>
        <p:nvGraphicFramePr>
          <p:cNvPr id="6" name="表 5">
            <a:extLst>
              <a:ext uri="{FF2B5EF4-FFF2-40B4-BE49-F238E27FC236}">
                <a16:creationId xmlns:a16="http://schemas.microsoft.com/office/drawing/2014/main" id="{3241480D-F778-BB86-0812-D3ABA790DF59}"/>
              </a:ext>
            </a:extLst>
          </p:cNvPr>
          <p:cNvGraphicFramePr>
            <a:graphicFrameLocks noGrp="1"/>
          </p:cNvGraphicFramePr>
          <p:nvPr/>
        </p:nvGraphicFramePr>
        <p:xfrm>
          <a:off x="4201550" y="4937838"/>
          <a:ext cx="3589158" cy="1847138"/>
        </p:xfrm>
        <a:graphic>
          <a:graphicData uri="http://schemas.openxmlformats.org/drawingml/2006/table">
            <a:tbl>
              <a:tblPr firstRow="1" bandRow="1"/>
              <a:tblGrid>
                <a:gridCol w="1771244">
                  <a:extLst>
                    <a:ext uri="{9D8B030D-6E8A-4147-A177-3AD203B41FA5}">
                      <a16:colId xmlns:a16="http://schemas.microsoft.com/office/drawing/2014/main" val="2571085779"/>
                    </a:ext>
                  </a:extLst>
                </a:gridCol>
                <a:gridCol w="1817914">
                  <a:extLst>
                    <a:ext uri="{9D8B030D-6E8A-4147-A177-3AD203B41FA5}">
                      <a16:colId xmlns:a16="http://schemas.microsoft.com/office/drawing/2014/main" val="4086394738"/>
                    </a:ext>
                  </a:extLst>
                </a:gridCol>
              </a:tblGrid>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a:latin typeface="UD デジタル 教科書体 NK" panose="02020400000000000000" pitchFamily="18" charset="-128"/>
                          <a:ea typeface="UD デジタル 教科書体 NK" panose="02020400000000000000" pitchFamily="18" charset="-128"/>
                        </a:rPr>
                        <a:t>床に就く</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3">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endParaRPr kumimoji="1" lang="ja-JP" altLang="en-US" sz="2800">
                        <a:latin typeface="UD デジタル 教科書体 NK" panose="02020400000000000000" pitchFamily="18" charset="-128"/>
                        <a:ea typeface="UD デジタル 教科書体 NK" panose="02020400000000000000" pitchFamily="18" charset="-128"/>
                      </a:endParaRPr>
                    </a:p>
                  </a:txBody>
                  <a:tcPr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07576942"/>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a:latin typeface="UD デジタル 教科書体 NK" panose="02020400000000000000" pitchFamily="18" charset="-128"/>
                          <a:ea typeface="UD デジタル 教科書体 NK" panose="02020400000000000000" pitchFamily="18" charset="-128"/>
                        </a:rPr>
                        <a:t>ベッドに入る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3468759081"/>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a:latin typeface="UD デジタル 教科書体 NK" panose="02020400000000000000" pitchFamily="18" charset="-128"/>
                          <a:ea typeface="UD デジタル 教科書体 NK" panose="02020400000000000000" pitchFamily="18" charset="-128"/>
                        </a:rPr>
                        <a:t>就寝する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2626580866"/>
                  </a:ext>
                </a:extLst>
              </a:tr>
            </a:tbl>
          </a:graphicData>
        </a:graphic>
      </p:graphicFrame>
      <p:sp>
        <p:nvSpPr>
          <p:cNvPr id="7" name="正方形/長方形 6">
            <a:extLst>
              <a:ext uri="{FF2B5EF4-FFF2-40B4-BE49-F238E27FC236}">
                <a16:creationId xmlns:a16="http://schemas.microsoft.com/office/drawing/2014/main" id="{8F5E05AA-EEDE-AF94-F1E3-5317FB6D34BB}"/>
              </a:ext>
            </a:extLst>
          </p:cNvPr>
          <p:cNvSpPr/>
          <p:nvPr/>
        </p:nvSpPr>
        <p:spPr>
          <a:xfrm>
            <a:off x="50478" y="4886385"/>
            <a:ext cx="5631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⑴</a:t>
            </a:r>
          </a:p>
        </p:txBody>
      </p:sp>
      <p:sp>
        <p:nvSpPr>
          <p:cNvPr id="8" name="正方形/長方形 7">
            <a:extLst>
              <a:ext uri="{FF2B5EF4-FFF2-40B4-BE49-F238E27FC236}">
                <a16:creationId xmlns:a16="http://schemas.microsoft.com/office/drawing/2014/main" id="{9B6807AD-5A13-CDEF-613F-5414342998AE}"/>
              </a:ext>
            </a:extLst>
          </p:cNvPr>
          <p:cNvSpPr/>
          <p:nvPr/>
        </p:nvSpPr>
        <p:spPr>
          <a:xfrm>
            <a:off x="3756803" y="4886385"/>
            <a:ext cx="5631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⑵</a:t>
            </a:r>
          </a:p>
        </p:txBody>
      </p:sp>
      <p:graphicFrame>
        <p:nvGraphicFramePr>
          <p:cNvPr id="10" name="表 9">
            <a:extLst>
              <a:ext uri="{FF2B5EF4-FFF2-40B4-BE49-F238E27FC236}">
                <a16:creationId xmlns:a16="http://schemas.microsoft.com/office/drawing/2014/main" id="{A3F48DAD-06F4-9195-20BC-60012A7F8D10}"/>
              </a:ext>
            </a:extLst>
          </p:cNvPr>
          <p:cNvGraphicFramePr>
            <a:graphicFrameLocks noGrp="1"/>
          </p:cNvGraphicFramePr>
          <p:nvPr/>
        </p:nvGraphicFramePr>
        <p:xfrm>
          <a:off x="478444" y="4937838"/>
          <a:ext cx="3131958" cy="1786178"/>
        </p:xfrm>
        <a:graphic>
          <a:graphicData uri="http://schemas.openxmlformats.org/drawingml/2006/table">
            <a:tbl>
              <a:tblPr firstRow="1" bandRow="1"/>
              <a:tblGrid>
                <a:gridCol w="1560830">
                  <a:extLst>
                    <a:ext uri="{9D8B030D-6E8A-4147-A177-3AD203B41FA5}">
                      <a16:colId xmlns:a16="http://schemas.microsoft.com/office/drawing/2014/main" val="2571085779"/>
                    </a:ext>
                  </a:extLst>
                </a:gridCol>
                <a:gridCol w="1571128">
                  <a:extLst>
                    <a:ext uri="{9D8B030D-6E8A-4147-A177-3AD203B41FA5}">
                      <a16:colId xmlns:a16="http://schemas.microsoft.com/office/drawing/2014/main" val="4086394738"/>
                    </a:ext>
                  </a:extLst>
                </a:gridCol>
              </a:tblGrid>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r>
                        <a:rPr kumimoji="1" lang="ja-JP" altLang="en-US" sz="2400">
                          <a:latin typeface="UD デジタル 教科書体 NK" panose="02020400000000000000" pitchFamily="18" charset="-128"/>
                          <a:ea typeface="UD デジタル 教科書体 NK" panose="02020400000000000000" pitchFamily="18" charset="-128"/>
                        </a:rPr>
                        <a:t>疾</a:t>
                      </a:r>
                      <a:r>
                        <a:rPr kumimoji="1" lang="ja-JP" altLang="en-US" sz="1600">
                          <a:latin typeface="UD デジタル 教科書体 NK" panose="02020400000000000000" pitchFamily="18" charset="-128"/>
                          <a:ea typeface="UD デジタル 教科書体 NK" panose="02020400000000000000" pitchFamily="18" charset="-128"/>
                        </a:rPr>
                        <a:t> </a:t>
                      </a:r>
                      <a:r>
                        <a:rPr kumimoji="1" lang="ja-JP" altLang="en-US" sz="2400">
                          <a:latin typeface="UD デジタル 教科書体 NK" panose="02020400000000000000" pitchFamily="18" charset="-128"/>
                          <a:ea typeface="UD デジタル 教科書体 NK" panose="02020400000000000000" pitchFamily="18" charset="-128"/>
                        </a:rPr>
                        <a:t>病</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3">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endParaRPr kumimoji="1" lang="ja-JP" altLang="en-US" sz="2800">
                        <a:latin typeface="UD デジタル 教科書体 NK" panose="02020400000000000000" pitchFamily="18" charset="-128"/>
                        <a:ea typeface="UD デジタル 教科書体 NK" panose="02020400000000000000" pitchFamily="18" charset="-128"/>
                      </a:endParaRPr>
                    </a:p>
                  </a:txBody>
                  <a:tcPr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07576942"/>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r>
                        <a:rPr kumimoji="1" lang="ja-JP" altLang="en-US" sz="2400">
                          <a:latin typeface="UD デジタル 教科書体 NK" panose="02020400000000000000" pitchFamily="18" charset="-128"/>
                          <a:ea typeface="UD デジタル 教科書体 NK" panose="02020400000000000000" pitchFamily="18" charset="-128"/>
                        </a:rPr>
                        <a:t>疾</a:t>
                      </a:r>
                      <a:r>
                        <a:rPr kumimoji="1" lang="ja-JP" altLang="en-US" sz="1600">
                          <a:latin typeface="UD デジタル 教科書体 NK" panose="02020400000000000000" pitchFamily="18" charset="-128"/>
                          <a:ea typeface="UD デジタル 教科書体 NK" panose="02020400000000000000" pitchFamily="18" charset="-128"/>
                        </a:rPr>
                        <a:t> </a:t>
                      </a:r>
                      <a:r>
                        <a:rPr kumimoji="1" lang="ja-JP" altLang="en-US" sz="2400">
                          <a:latin typeface="UD デジタル 教科書体 NK" panose="02020400000000000000" pitchFamily="18" charset="-128"/>
                          <a:ea typeface="UD デジタル 教科書体 NK" panose="02020400000000000000" pitchFamily="18" charset="-128"/>
                        </a:rPr>
                        <a:t>患</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3468759081"/>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b="0">
                          <a:solidFill>
                            <a:schemeClr val="tx1"/>
                          </a:solidFill>
                          <a:latin typeface="UD デジタル 教科書体 NK" panose="02020400000000000000" pitchFamily="18" charset="-128"/>
                          <a:ea typeface="UD デジタル 教科書体 NK" panose="02020400000000000000" pitchFamily="18" charset="-128"/>
                        </a:rPr>
                        <a:t>病</a:t>
                      </a:r>
                      <a:r>
                        <a:rPr kumimoji="1" lang="ja-JP" altLang="en-US" sz="2000" b="0">
                          <a:solidFill>
                            <a:schemeClr val="tx1"/>
                          </a:solidFill>
                          <a:latin typeface="UD デジタル 教科書体 NK" panose="02020400000000000000" pitchFamily="18" charset="-128"/>
                          <a:ea typeface="UD デジタル 教科書体 NK" panose="02020400000000000000" pitchFamily="18" charset="-128"/>
                        </a:rPr>
                        <a:t>（やまい）</a:t>
                      </a:r>
                      <a:endParaRPr kumimoji="1" lang="ja-JP" altLang="en-US" sz="2400" b="0">
                        <a:solidFill>
                          <a:schemeClr val="tx1"/>
                        </a:solidFill>
                        <a:latin typeface="UD デジタル 教科書体 NK" panose="02020400000000000000" pitchFamily="18" charset="-128"/>
                        <a:ea typeface="UD デジタル 教科書体 NK" panose="02020400000000000000" pitchFamily="18" charset="-128"/>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2626580866"/>
                  </a:ext>
                </a:extLst>
              </a:tr>
            </a:tbl>
          </a:graphicData>
        </a:graphic>
      </p:graphicFrame>
      <p:sp>
        <p:nvSpPr>
          <p:cNvPr id="11" name="正方形/長方形 10">
            <a:extLst>
              <a:ext uri="{FF2B5EF4-FFF2-40B4-BE49-F238E27FC236}">
                <a16:creationId xmlns:a16="http://schemas.microsoft.com/office/drawing/2014/main" id="{36E30BB7-38F5-23B6-C691-E256729E28C0}"/>
              </a:ext>
            </a:extLst>
          </p:cNvPr>
          <p:cNvSpPr/>
          <p:nvPr/>
        </p:nvSpPr>
        <p:spPr>
          <a:xfrm>
            <a:off x="7818726" y="4886386"/>
            <a:ext cx="5631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⑶</a:t>
            </a:r>
          </a:p>
        </p:txBody>
      </p:sp>
      <p:sp>
        <p:nvSpPr>
          <p:cNvPr id="25" name="テキスト ボックス 24">
            <a:extLst>
              <a:ext uri="{FF2B5EF4-FFF2-40B4-BE49-F238E27FC236}">
                <a16:creationId xmlns:a16="http://schemas.microsoft.com/office/drawing/2014/main" id="{EC1E019B-2E03-3E1A-5060-B21211CDF1EB}"/>
              </a:ext>
            </a:extLst>
          </p:cNvPr>
          <p:cNvSpPr txBox="1"/>
          <p:nvPr/>
        </p:nvSpPr>
        <p:spPr>
          <a:xfrm>
            <a:off x="80025" y="122285"/>
            <a:ext cx="4568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28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練習２</a:t>
            </a:r>
            <a:r>
              <a:rPr kumimoji="1" lang="en-US" altLang="ja-JP" sz="28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2800" b="1" i="0" u="none" strike="noStrike" kern="1200" cap="none" spc="0" normalizeH="0" baseline="0" noProof="0">
                <a:ln>
                  <a:noFill/>
                </a:ln>
                <a:solidFill>
                  <a:prstClr val="black"/>
                </a:solidFill>
                <a:effectLst/>
                <a:highlight>
                  <a:srgbClr val="FFEDB3"/>
                </a:highlight>
                <a:uLnTx/>
                <a:uFillTx/>
                <a:latin typeface="UD デジタル 教科書体 NK-R" panose="02020400000000000000" pitchFamily="18" charset="-128"/>
                <a:ea typeface="UD デジタル 教科書体 NK-R" panose="02020400000000000000" pitchFamily="18" charset="-128"/>
                <a:cs typeface="+mn-cs"/>
              </a:rPr>
              <a:t>言い換える（単語）</a:t>
            </a:r>
            <a:endParaRPr kumimoji="1" lang="ja-JP" altLang="en-US" sz="2800" b="1" i="0" u="none" strike="noStrike" kern="1200" cap="none" spc="0" normalizeH="0" baseline="0" noProof="0">
              <a:ln>
                <a:noFill/>
              </a:ln>
              <a:solidFill>
                <a:srgbClr val="C00000"/>
              </a:solidFill>
              <a:effectLst/>
              <a:highlight>
                <a:srgbClr val="FFEDB3"/>
              </a:highligh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 name="タイトル 1">
            <a:extLst>
              <a:ext uri="{FF2B5EF4-FFF2-40B4-BE49-F238E27FC236}">
                <a16:creationId xmlns:a16="http://schemas.microsoft.com/office/drawing/2014/main" id="{AB7E0180-419E-021E-0125-D360F1BD8051}"/>
              </a:ext>
            </a:extLst>
          </p:cNvPr>
          <p:cNvSpPr txBox="1">
            <a:spLocks/>
          </p:cNvSpPr>
          <p:nvPr/>
        </p:nvSpPr>
        <p:spPr>
          <a:xfrm>
            <a:off x="2168812" y="5482413"/>
            <a:ext cx="1260188" cy="583933"/>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800">
                <a:solidFill>
                  <a:srgbClr val="C00000"/>
                </a:solidFill>
                <a:latin typeface="UD デジタル 教科書体 NK" panose="02020400000000000000" pitchFamily="18" charset="-128"/>
                <a:ea typeface="UD デジタル 教科書体 NK" panose="02020400000000000000" pitchFamily="18" charset="-128"/>
              </a:rPr>
              <a:t> 病気</a:t>
            </a:r>
          </a:p>
        </p:txBody>
      </p:sp>
      <p:sp>
        <p:nvSpPr>
          <p:cNvPr id="9" name="タイトル 1">
            <a:extLst>
              <a:ext uri="{FF2B5EF4-FFF2-40B4-BE49-F238E27FC236}">
                <a16:creationId xmlns:a16="http://schemas.microsoft.com/office/drawing/2014/main" id="{4CEEE524-4017-CC06-2282-D93121FD7A4F}"/>
              </a:ext>
            </a:extLst>
          </p:cNvPr>
          <p:cNvSpPr txBox="1">
            <a:spLocks/>
          </p:cNvSpPr>
          <p:nvPr/>
        </p:nvSpPr>
        <p:spPr>
          <a:xfrm>
            <a:off x="6194703" y="5455832"/>
            <a:ext cx="1260188" cy="583933"/>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800">
                <a:solidFill>
                  <a:srgbClr val="C00000"/>
                </a:solidFill>
                <a:latin typeface="UD デジタル 教科書体 NK" panose="02020400000000000000" pitchFamily="18" charset="-128"/>
                <a:ea typeface="UD デジタル 教科書体 NK" panose="02020400000000000000" pitchFamily="18" charset="-128"/>
              </a:rPr>
              <a:t>寝ます</a:t>
            </a:r>
          </a:p>
        </p:txBody>
      </p:sp>
      <p:sp>
        <p:nvSpPr>
          <p:cNvPr id="12" name="タイトル 1">
            <a:extLst>
              <a:ext uri="{FF2B5EF4-FFF2-40B4-BE49-F238E27FC236}">
                <a16:creationId xmlns:a16="http://schemas.microsoft.com/office/drawing/2014/main" id="{AF136650-389C-0DBB-26C2-2A38F2F2B6EF}"/>
              </a:ext>
            </a:extLst>
          </p:cNvPr>
          <p:cNvSpPr txBox="1">
            <a:spLocks/>
          </p:cNvSpPr>
          <p:nvPr/>
        </p:nvSpPr>
        <p:spPr>
          <a:xfrm>
            <a:off x="10347612" y="5409663"/>
            <a:ext cx="1664030" cy="583933"/>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800">
                <a:solidFill>
                  <a:srgbClr val="C00000"/>
                </a:solidFill>
                <a:latin typeface="UD デジタル 教科書体 NK" panose="02020400000000000000" pitchFamily="18" charset="-128"/>
                <a:ea typeface="UD デジタル 教科書体 NK" panose="02020400000000000000" pitchFamily="18" charset="-128"/>
              </a:rPr>
              <a:t> やめます</a:t>
            </a:r>
          </a:p>
        </p:txBody>
      </p:sp>
      <p:sp>
        <p:nvSpPr>
          <p:cNvPr id="13" name="テキスト ボックス 12">
            <a:extLst>
              <a:ext uri="{FF2B5EF4-FFF2-40B4-BE49-F238E27FC236}">
                <a16:creationId xmlns:a16="http://schemas.microsoft.com/office/drawing/2014/main" id="{61D5C5D6-F449-6265-57F3-CCA903D6D77F}"/>
              </a:ext>
            </a:extLst>
          </p:cNvPr>
          <p:cNvSpPr txBox="1"/>
          <p:nvPr/>
        </p:nvSpPr>
        <p:spPr>
          <a:xfrm>
            <a:off x="259313" y="1320821"/>
            <a:ext cx="11473632" cy="2371675"/>
          </a:xfrm>
          <a:prstGeom prst="rect">
            <a:avLst/>
          </a:prstGeom>
          <a:noFill/>
        </p:spPr>
        <p:txBody>
          <a:bodyPr wrap="square">
            <a:spAutoFit/>
          </a:bodyPr>
          <a:lstStyle/>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です・ます</a:t>
            </a:r>
            <a:r>
              <a:rPr kumimoji="1" lang="ja-JP" altLang="en-US" sz="32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～てください</a:t>
            </a:r>
            <a:r>
              <a:rPr kumimoji="1" lang="ja-JP" altLang="en-US" sz="32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」の形を使う！</a:t>
            </a:r>
            <a:endParaRPr kumimoji="1" lang="en-US" altLang="ja-JP" sz="32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1"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シンプルな言葉</a:t>
            </a:r>
            <a:r>
              <a:rPr kumimoji="1" lang="ja-JP" altLang="en-US" sz="32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を使う！</a:t>
            </a:r>
            <a:r>
              <a:rPr kumimoji="1" lang="en-US" altLang="ja-JP" sz="2400" b="1" i="0" u="none"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400" b="1" i="0" u="sng"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専門用語・バラバラの表現・オノマトペ</a:t>
            </a:r>
            <a:r>
              <a:rPr kumimoji="1" lang="ja-JP" altLang="en-US" sz="24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en-US" altLang="ja-JP" sz="32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和語</a:t>
            </a:r>
            <a:r>
              <a:rPr kumimoji="1" lang="ja-JP" altLang="en-US" sz="32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を使う！　　 </a:t>
            </a:r>
            <a:r>
              <a:rPr kumimoji="1" lang="ja-JP" altLang="en-US" sz="2400" b="0" i="0" u="none" strike="noStrike" kern="1200" cap="none" spc="0" normalizeH="0" baseline="0" noProof="0">
                <a:ln>
                  <a:noFill/>
                </a:ln>
                <a:solidFill>
                  <a:srgbClr val="4472C4"/>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en-US" altLang="ja-JP" sz="2400" b="1" i="0" u="none" strike="noStrike" kern="1200" cap="none" spc="0" normalizeH="0" baseline="0" noProof="0">
                <a:ln>
                  <a:noFill/>
                </a:ln>
                <a:solidFill>
                  <a:srgbClr val="4472C4"/>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400" b="1" i="0" u="sng" strike="noStrike" kern="1200" cap="none" spc="0" normalizeH="0" baseline="0" noProof="0">
                <a:ln>
                  <a:noFill/>
                </a:ln>
                <a:solidFill>
                  <a:srgbClr val="0070C0"/>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rPr>
              <a:t>漢語・カタカナ語・敬語</a:t>
            </a:r>
            <a:endParaRPr kumimoji="1" lang="en-US" altLang="ja-JP" sz="2400" b="1" i="0" u="none" strike="noStrike" kern="1200" cap="none" spc="0" normalizeH="0" baseline="0" noProof="0">
              <a:ln>
                <a:noFill/>
              </a:ln>
              <a:solidFill>
                <a:srgbClr val="0070C0"/>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endParaRPr>
          </a:p>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誰が</a:t>
            </a:r>
            <a:r>
              <a:rPr kumimoji="1" lang="ja-JP" altLang="en-US" sz="32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何を</a:t>
            </a:r>
            <a:r>
              <a:rPr kumimoji="1" lang="ja-JP" altLang="en-US" sz="32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」などを入れて関係を明確にする！</a:t>
            </a:r>
            <a:endParaRPr kumimoji="1" lang="en-US" altLang="ja-JP" sz="3200" b="0" i="0" u="none" strike="noStrike" kern="1200" cap="none" spc="0" normalizeH="0" baseline="0" noProof="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Tree>
    <p:extLst>
      <p:ext uri="{BB962C8B-B14F-4D97-AF65-F5344CB8AC3E}">
        <p14:creationId xmlns:p14="http://schemas.microsoft.com/office/powerpoint/2010/main" val="2545369399"/>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0635CF-96C0-32FB-F578-6882C86E8A99}"/>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24C50670-9115-2EC9-0FA1-71759FA4995C}"/>
              </a:ext>
            </a:extLst>
          </p:cNvPr>
          <p:cNvSpPr txBox="1"/>
          <p:nvPr/>
        </p:nvSpPr>
        <p:spPr>
          <a:xfrm>
            <a:off x="0" y="902073"/>
            <a:ext cx="12192000"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２．人によって表現が異なる「バラバラ言葉」は分かりにくいため、</a:t>
            </a:r>
            <a:endParaRPr kumimoji="1" lang="en-US" altLang="ja-JP" sz="2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病院や施設等で統一して外国人に伝えると理解しやすいでしょう。</a:t>
            </a:r>
            <a:endParaRPr kumimoji="1" lang="en-US" altLang="ja-JP" sz="2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20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⑴ あなたの施設ではどんな表現が使われやすいか、どれが適切か考えましょう。</a:t>
            </a:r>
          </a:p>
        </p:txBody>
      </p:sp>
      <p:sp>
        <p:nvSpPr>
          <p:cNvPr id="7" name="スライド番号プレースホルダー 1">
            <a:extLst>
              <a:ext uri="{FF2B5EF4-FFF2-40B4-BE49-F238E27FC236}">
                <a16:creationId xmlns:a16="http://schemas.microsoft.com/office/drawing/2014/main" id="{4512A809-3468-5648-7D80-9AA0B2A9F0AA}"/>
              </a:ext>
            </a:extLst>
          </p:cNvPr>
          <p:cNvSpPr txBox="1">
            <a:spLocks/>
          </p:cNvSpPr>
          <p:nvPr/>
        </p:nvSpPr>
        <p:spPr>
          <a:xfrm>
            <a:off x="9386270" y="6492875"/>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82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400" b="0" i="0" u="none" strike="noStrike" kern="1200" cap="none" spc="0" normalizeH="0" baseline="0" noProof="0" smtClean="0">
                <a:ln>
                  <a:noFill/>
                </a:ln>
                <a:solidFill>
                  <a:prstClr val="black">
                    <a:tint val="75000"/>
                  </a:prstClr>
                </a:solidFill>
                <a:effectLst/>
                <a:uLnTx/>
                <a:uFillTx/>
                <a:latin typeface="UD デジタル 教科書体 NK-B"/>
                <a:ea typeface="UD デジタル 教科書体 NP-B"/>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1" lang="ja-JP" altLang="en-US" sz="1400" b="0" i="0" u="none" strike="noStrike" kern="1200" cap="none" spc="0" normalizeH="0" baseline="0" noProof="0">
              <a:ln>
                <a:noFill/>
              </a:ln>
              <a:solidFill>
                <a:prstClr val="black">
                  <a:tint val="75000"/>
                </a:prstClr>
              </a:solidFill>
              <a:effectLst/>
              <a:uLnTx/>
              <a:uFillTx/>
              <a:latin typeface="UD デジタル 教科書体 NK-B"/>
              <a:ea typeface="UD デジタル 教科書体 NP-B"/>
              <a:cs typeface="+mn-cs"/>
            </a:endParaRPr>
          </a:p>
        </p:txBody>
      </p:sp>
      <p:sp>
        <p:nvSpPr>
          <p:cNvPr id="9" name="テキスト ボックス 8">
            <a:extLst>
              <a:ext uri="{FF2B5EF4-FFF2-40B4-BE49-F238E27FC236}">
                <a16:creationId xmlns:a16="http://schemas.microsoft.com/office/drawing/2014/main" id="{944A619D-2D90-22BD-70F1-CA7FD4CC47C6}"/>
              </a:ext>
            </a:extLst>
          </p:cNvPr>
          <p:cNvSpPr txBox="1"/>
          <p:nvPr/>
        </p:nvSpPr>
        <p:spPr>
          <a:xfrm>
            <a:off x="298300" y="177863"/>
            <a:ext cx="45023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28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練習２</a:t>
            </a:r>
            <a:r>
              <a:rPr kumimoji="1" lang="en-US" altLang="ja-JP" sz="28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28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800" b="1" i="0" u="none" strike="noStrike" kern="1200" cap="none" spc="0" normalizeH="0" baseline="0" noProof="0">
                <a:ln>
                  <a:noFill/>
                </a:ln>
                <a:solidFill>
                  <a:prstClr val="black"/>
                </a:solidFill>
                <a:effectLst/>
                <a:highlight>
                  <a:srgbClr val="FFEDB3"/>
                </a:highlight>
                <a:uLnTx/>
                <a:uFillTx/>
                <a:latin typeface="UD デジタル 教科書体 NK-R" panose="02020400000000000000" pitchFamily="18" charset="-128"/>
                <a:ea typeface="UD デジタル 教科書体 NK-R" panose="02020400000000000000" pitchFamily="18" charset="-128"/>
                <a:cs typeface="+mn-cs"/>
              </a:rPr>
              <a:t>言い換える（単語）</a:t>
            </a:r>
            <a:endParaRPr kumimoji="1" lang="en-US" altLang="ja-JP" sz="2800" b="1" i="0" u="none" strike="noStrike" kern="1200" cap="none" spc="0" normalizeH="0" baseline="0" noProof="0">
              <a:ln>
                <a:noFill/>
              </a:ln>
              <a:solidFill>
                <a:prstClr val="black"/>
              </a:solidFill>
              <a:effectLst/>
              <a:highlight>
                <a:srgbClr val="FFEDB3"/>
              </a:highligh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 name="テキスト ボックス 1">
            <a:extLst>
              <a:ext uri="{FF2B5EF4-FFF2-40B4-BE49-F238E27FC236}">
                <a16:creationId xmlns:a16="http://schemas.microsoft.com/office/drawing/2014/main" id="{8B3BBB01-DF0D-8901-9FFB-F7C7655EDF74}"/>
              </a:ext>
            </a:extLst>
          </p:cNvPr>
          <p:cNvSpPr txBox="1"/>
          <p:nvPr/>
        </p:nvSpPr>
        <p:spPr>
          <a:xfrm>
            <a:off x="410175" y="4355490"/>
            <a:ext cx="8581426"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⑵ また、他にどんなバラバラ言葉があるか考えてみましょう。</a:t>
            </a:r>
          </a:p>
        </p:txBody>
      </p:sp>
      <p:sp>
        <p:nvSpPr>
          <p:cNvPr id="3" name="テキスト ボックス 2">
            <a:extLst>
              <a:ext uri="{FF2B5EF4-FFF2-40B4-BE49-F238E27FC236}">
                <a16:creationId xmlns:a16="http://schemas.microsoft.com/office/drawing/2014/main" id="{E9BA760B-76D7-AB05-D7F9-269F1F0E8D37}"/>
              </a:ext>
            </a:extLst>
          </p:cNvPr>
          <p:cNvSpPr txBox="1"/>
          <p:nvPr/>
        </p:nvSpPr>
        <p:spPr>
          <a:xfrm>
            <a:off x="914399" y="2601129"/>
            <a:ext cx="4572001" cy="1314847"/>
          </a:xfrm>
          <a:prstGeom prst="rect">
            <a:avLst/>
          </a:prstGeom>
          <a:noFill/>
          <a:ln>
            <a:solidFill>
              <a:sysClr val="windowText" lastClr="000000"/>
            </a:solidFill>
          </a:ln>
        </p:spPr>
        <p:txBody>
          <a:bodyPr wrap="square" rtlCol="0">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ja-JP" altLang="en-US" sz="2600" b="0" i="0" u="none" strike="noStrike" kern="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お手洗い・洗面所・トイレ・便所・パウダールーム・化粧室・厠</a:t>
            </a:r>
          </a:p>
        </p:txBody>
      </p:sp>
      <p:pic>
        <p:nvPicPr>
          <p:cNvPr id="17" name="図 16" descr="The image depicts a white toilet with the lid open, containing a clear water bowl, and a keyhole lock on the lid.&#10;&#10;AI 生成コンテンツは誤りを含む可能性があります。">
            <a:extLst>
              <a:ext uri="{FF2B5EF4-FFF2-40B4-BE49-F238E27FC236}">
                <a16:creationId xmlns:a16="http://schemas.microsoft.com/office/drawing/2014/main" id="{8E7F01FC-A082-F277-81E7-8ADDF6398A1F}"/>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89292" y="2617389"/>
            <a:ext cx="1191762" cy="1288391"/>
          </a:xfrm>
          <a:prstGeom prst="rect">
            <a:avLst/>
          </a:prstGeom>
        </p:spPr>
      </p:pic>
      <p:sp>
        <p:nvSpPr>
          <p:cNvPr id="18" name="正方形/長方形 17">
            <a:extLst>
              <a:ext uri="{FF2B5EF4-FFF2-40B4-BE49-F238E27FC236}">
                <a16:creationId xmlns:a16="http://schemas.microsoft.com/office/drawing/2014/main" id="{5ECE34A6-ACAC-A198-999D-F9EF9C91C1CA}"/>
              </a:ext>
            </a:extLst>
          </p:cNvPr>
          <p:cNvSpPr/>
          <p:nvPr/>
        </p:nvSpPr>
        <p:spPr>
          <a:xfrm>
            <a:off x="914400" y="4885667"/>
            <a:ext cx="10687665" cy="177134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 name="テキスト ボックス 3">
            <a:extLst>
              <a:ext uri="{FF2B5EF4-FFF2-40B4-BE49-F238E27FC236}">
                <a16:creationId xmlns:a16="http://schemas.microsoft.com/office/drawing/2014/main" id="{DE0399A5-F26E-E1F7-CDEE-AE0E7C264B00}"/>
              </a:ext>
            </a:extLst>
          </p:cNvPr>
          <p:cNvSpPr txBox="1"/>
          <p:nvPr/>
        </p:nvSpPr>
        <p:spPr>
          <a:xfrm>
            <a:off x="6753400" y="2613118"/>
            <a:ext cx="3969598" cy="129266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寝巻き・就寝着・寝衣・</a:t>
            </a:r>
            <a:endParaRPr kumimoji="1" lang="en-US" altLang="ja-JP"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パジャマ・部屋着・夜着・ナイトウェア・浴衣</a:t>
            </a:r>
          </a:p>
        </p:txBody>
      </p:sp>
      <p:pic>
        <p:nvPicPr>
          <p:cNvPr id="12" name="図 11" descr="The image depicts a simple, black and white striped shirt and a matching striped trousers, laid out in a neat, minimalistic style.&#10;&#10;AI 生成コンテンツは誤りを含む可能性があります。">
            <a:extLst>
              <a:ext uri="{FF2B5EF4-FFF2-40B4-BE49-F238E27FC236}">
                <a16:creationId xmlns:a16="http://schemas.microsoft.com/office/drawing/2014/main" id="{BCD6E3E6-1CB4-7170-2BBD-43E4CC85CFE4}"/>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493149" y="2787972"/>
            <a:ext cx="1568903" cy="1045935"/>
          </a:xfrm>
          <a:prstGeom prst="rect">
            <a:avLst/>
          </a:prstGeom>
        </p:spPr>
      </p:pic>
      <p:sp>
        <p:nvSpPr>
          <p:cNvPr id="5" name="楕円 4">
            <a:extLst>
              <a:ext uri="{FF2B5EF4-FFF2-40B4-BE49-F238E27FC236}">
                <a16:creationId xmlns:a16="http://schemas.microsoft.com/office/drawing/2014/main" id="{BECCDB11-FEF3-FCD9-9FE8-BA80B3A20DEB}"/>
              </a:ext>
            </a:extLst>
          </p:cNvPr>
          <p:cNvSpPr/>
          <p:nvPr/>
        </p:nvSpPr>
        <p:spPr>
          <a:xfrm>
            <a:off x="3950776" y="2585135"/>
            <a:ext cx="1019569" cy="51295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2A363726-C49E-1D22-BF1D-60BCA9D28F22}"/>
              </a:ext>
            </a:extLst>
          </p:cNvPr>
          <p:cNvSpPr/>
          <p:nvPr/>
        </p:nvSpPr>
        <p:spPr>
          <a:xfrm>
            <a:off x="6754692" y="3011372"/>
            <a:ext cx="1398708" cy="47102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6EE7104F-5FD8-A923-CD28-B31362A7E0A4}"/>
              </a:ext>
            </a:extLst>
          </p:cNvPr>
          <p:cNvSpPr txBox="1"/>
          <p:nvPr/>
        </p:nvSpPr>
        <p:spPr>
          <a:xfrm>
            <a:off x="944526" y="4996033"/>
            <a:ext cx="10439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皆さんで考え、病院・施設内でなるべく統一できるようにしてみましょう。</a:t>
            </a:r>
          </a:p>
        </p:txBody>
      </p:sp>
    </p:spTree>
    <p:extLst>
      <p:ext uri="{BB962C8B-B14F-4D97-AF65-F5344CB8AC3E}">
        <p14:creationId xmlns:p14="http://schemas.microsoft.com/office/powerpoint/2010/main" val="2419621955"/>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FD110-CF12-C109-3EE3-676AFB589DC2}"/>
            </a:ext>
          </a:extLst>
        </p:cNvPr>
        <p:cNvGrpSpPr/>
        <p:nvPr/>
      </p:nvGrpSpPr>
      <p:grpSpPr>
        <a:xfrm>
          <a:off x="0" y="0"/>
          <a:ext cx="0" cy="0"/>
          <a:chOff x="0" y="0"/>
          <a:chExt cx="0" cy="0"/>
        </a:xfrm>
      </p:grpSpPr>
      <p:graphicFrame>
        <p:nvGraphicFramePr>
          <p:cNvPr id="9" name="表 9">
            <a:extLst>
              <a:ext uri="{FF2B5EF4-FFF2-40B4-BE49-F238E27FC236}">
                <a16:creationId xmlns:a16="http://schemas.microsoft.com/office/drawing/2014/main" id="{3A9B2806-A573-8BCD-E120-AD9ABD26FF4B}"/>
              </a:ext>
            </a:extLst>
          </p:cNvPr>
          <p:cNvGraphicFramePr>
            <a:graphicFrameLocks noGrp="1"/>
          </p:cNvGraphicFramePr>
          <p:nvPr>
            <p:extLst>
              <p:ext uri="{D42A27DB-BD31-4B8C-83A1-F6EECF244321}">
                <p14:modId xmlns:p14="http://schemas.microsoft.com/office/powerpoint/2010/main" val="374642791"/>
              </p:ext>
            </p:extLst>
          </p:nvPr>
        </p:nvGraphicFramePr>
        <p:xfrm>
          <a:off x="228599" y="893351"/>
          <a:ext cx="11755110" cy="5669692"/>
        </p:xfrm>
        <a:graphic>
          <a:graphicData uri="http://schemas.openxmlformats.org/drawingml/2006/table">
            <a:tbl>
              <a:tblPr firstRow="1" bandRow="1">
                <a:tableStyleId>{5940675A-B579-460E-94D1-54222C63F5DA}</a:tableStyleId>
              </a:tblPr>
              <a:tblGrid>
                <a:gridCol w="308811">
                  <a:extLst>
                    <a:ext uri="{9D8B030D-6E8A-4147-A177-3AD203B41FA5}">
                      <a16:colId xmlns:a16="http://schemas.microsoft.com/office/drawing/2014/main" val="150543296"/>
                    </a:ext>
                  </a:extLst>
                </a:gridCol>
                <a:gridCol w="884555">
                  <a:extLst>
                    <a:ext uri="{9D8B030D-6E8A-4147-A177-3AD203B41FA5}">
                      <a16:colId xmlns:a16="http://schemas.microsoft.com/office/drawing/2014/main" val="2880596153"/>
                    </a:ext>
                  </a:extLst>
                </a:gridCol>
                <a:gridCol w="2083235">
                  <a:extLst>
                    <a:ext uri="{9D8B030D-6E8A-4147-A177-3AD203B41FA5}">
                      <a16:colId xmlns:a16="http://schemas.microsoft.com/office/drawing/2014/main" val="1518432126"/>
                    </a:ext>
                  </a:extLst>
                </a:gridCol>
                <a:gridCol w="304800">
                  <a:extLst>
                    <a:ext uri="{9D8B030D-6E8A-4147-A177-3AD203B41FA5}">
                      <a16:colId xmlns:a16="http://schemas.microsoft.com/office/drawing/2014/main" val="2411438887"/>
                    </a:ext>
                  </a:extLst>
                </a:gridCol>
                <a:gridCol w="1660842">
                  <a:extLst>
                    <a:ext uri="{9D8B030D-6E8A-4147-A177-3AD203B41FA5}">
                      <a16:colId xmlns:a16="http://schemas.microsoft.com/office/drawing/2014/main" val="1887520551"/>
                    </a:ext>
                  </a:extLst>
                </a:gridCol>
                <a:gridCol w="1879833">
                  <a:extLst>
                    <a:ext uri="{9D8B030D-6E8A-4147-A177-3AD203B41FA5}">
                      <a16:colId xmlns:a16="http://schemas.microsoft.com/office/drawing/2014/main" val="1443316742"/>
                    </a:ext>
                  </a:extLst>
                </a:gridCol>
                <a:gridCol w="309686">
                  <a:extLst>
                    <a:ext uri="{9D8B030D-6E8A-4147-A177-3AD203B41FA5}">
                      <a16:colId xmlns:a16="http://schemas.microsoft.com/office/drawing/2014/main" val="3229187483"/>
                    </a:ext>
                  </a:extLst>
                </a:gridCol>
                <a:gridCol w="1931996">
                  <a:extLst>
                    <a:ext uri="{9D8B030D-6E8A-4147-A177-3AD203B41FA5}">
                      <a16:colId xmlns:a16="http://schemas.microsoft.com/office/drawing/2014/main" val="3715722813"/>
                    </a:ext>
                  </a:extLst>
                </a:gridCol>
                <a:gridCol w="2391352">
                  <a:extLst>
                    <a:ext uri="{9D8B030D-6E8A-4147-A177-3AD203B41FA5}">
                      <a16:colId xmlns:a16="http://schemas.microsoft.com/office/drawing/2014/main" val="3395268947"/>
                    </a:ext>
                  </a:extLst>
                </a:gridCol>
              </a:tblGrid>
              <a:tr h="560310">
                <a:tc gridSpan="3">
                  <a:txBody>
                    <a:bodyPr/>
                    <a:lstStyle/>
                    <a:p>
                      <a:pPr algn="ctr"/>
                      <a:r>
                        <a:rPr kumimoji="1" lang="ja-JP" altLang="en-US" sz="2400" b="1">
                          <a:latin typeface="UD デジタル 教科書体 NK-R" panose="02020400000000000000" pitchFamily="18" charset="-128"/>
                          <a:ea typeface="UD デジタル 教科書体 NK-R" panose="02020400000000000000" pitchFamily="18" charset="-128"/>
                        </a:rPr>
                        <a:t>漢語　→　和語</a:t>
                      </a:r>
                    </a:p>
                  </a:txBody>
                  <a:tcPr anchor="ctr">
                    <a:solidFill>
                      <a:srgbClr val="FFEDB3"/>
                    </a:solidFill>
                  </a:tcPr>
                </a:tc>
                <a:tc hMerge="1">
                  <a:txBody>
                    <a:bodyPr/>
                    <a:lstStyle/>
                    <a:p>
                      <a:pPr algn="ctr"/>
                      <a:endParaRPr kumimoji="1" lang="ja-JP" altLang="en-US"/>
                    </a:p>
                  </a:txBody>
                  <a:tcPr anchor="ctr">
                    <a:solidFill>
                      <a:schemeClr val="bg1"/>
                    </a:solidFill>
                  </a:tcPr>
                </a:tc>
                <a:tc hMerge="1">
                  <a:txBody>
                    <a:bodyPr/>
                    <a:lstStyle/>
                    <a:p>
                      <a:pPr algn="ctr"/>
                      <a:endParaRPr kumimoji="1" lang="ja-JP" altLang="en-US"/>
                    </a:p>
                  </a:txBody>
                  <a:tcPr anchor="ctr">
                    <a:solidFill>
                      <a:schemeClr val="bg1"/>
                    </a:solidFill>
                  </a:tcPr>
                </a:tc>
                <a:tc gridSpan="3">
                  <a:txBody>
                    <a:bodyPr/>
                    <a:lstStyle/>
                    <a:p>
                      <a:pPr algn="ctr"/>
                      <a:r>
                        <a:rPr kumimoji="1" lang="ja-JP" altLang="en-US" sz="2400" b="1">
                          <a:latin typeface="UD デジタル 教科書体 NK-R" panose="02020400000000000000" pitchFamily="18" charset="-128"/>
                          <a:ea typeface="UD デジタル 教科書体 NK-R" panose="02020400000000000000" pitchFamily="18" charset="-128"/>
                        </a:rPr>
                        <a:t>カタカナ語    →    和語</a:t>
                      </a:r>
                    </a:p>
                  </a:txBody>
                  <a:tcPr anchor="ctr">
                    <a:solidFill>
                      <a:srgbClr val="FFEDB3"/>
                    </a:solidFill>
                  </a:tcPr>
                </a:tc>
                <a:tc hMerge="1">
                  <a:txBody>
                    <a:bodyPr/>
                    <a:lstStyle/>
                    <a:p>
                      <a:pPr algn="ctr"/>
                      <a:endParaRPr kumimoji="1" lang="ja-JP" altLang="en-US"/>
                    </a:p>
                  </a:txBody>
                  <a:tcPr>
                    <a:solidFill>
                      <a:schemeClr val="bg1"/>
                    </a:solidFill>
                  </a:tcPr>
                </a:tc>
                <a:tc hMerge="1">
                  <a:txBody>
                    <a:bodyPr/>
                    <a:lstStyle/>
                    <a:p>
                      <a:pPr algn="ctr"/>
                      <a:endParaRPr kumimoji="1" lang="ja-JP" altLang="en-US"/>
                    </a:p>
                  </a:txBody>
                  <a:tcPr>
                    <a:solidFill>
                      <a:schemeClr val="bg1"/>
                    </a:solidFill>
                  </a:tcPr>
                </a:tc>
                <a:tc gridSpan="3">
                  <a:txBody>
                    <a:bodyPr/>
                    <a:lstStyle/>
                    <a:p>
                      <a:pPr algn="ctr"/>
                      <a:r>
                        <a:rPr kumimoji="1" lang="ja-JP" altLang="en-US" sz="2400" b="1">
                          <a:latin typeface="UD デジタル 教科書体 NK-R" panose="02020400000000000000" pitchFamily="18" charset="-128"/>
                          <a:ea typeface="UD デジタル 教科書体 NK-R" panose="02020400000000000000" pitchFamily="18" charset="-128"/>
                        </a:rPr>
                        <a:t>敬語　→　普通語</a:t>
                      </a:r>
                    </a:p>
                  </a:txBody>
                  <a:tcPr anchor="ctr">
                    <a:solidFill>
                      <a:srgbClr val="FFEDB3"/>
                    </a:solidFill>
                  </a:tcPr>
                </a:tc>
                <a:tc hMerge="1">
                  <a:txBody>
                    <a:bodyPr/>
                    <a:lstStyle/>
                    <a:p>
                      <a:pPr algn="ctr"/>
                      <a:endParaRPr kumimoji="1" lang="ja-JP" altLang="en-US"/>
                    </a:p>
                  </a:txBody>
                  <a:tcPr>
                    <a:solidFill>
                      <a:schemeClr val="bg1"/>
                    </a:solidFill>
                  </a:tcPr>
                </a:tc>
                <a:tc hMerge="1">
                  <a:txBody>
                    <a:bodyPr/>
                    <a:lstStyle/>
                    <a:p>
                      <a:pPr algn="ctr"/>
                      <a:endParaRPr kumimoji="1" lang="ja-JP" altLang="en-US"/>
                    </a:p>
                  </a:txBody>
                  <a:tcPr>
                    <a:solidFill>
                      <a:schemeClr val="bg1"/>
                    </a:solidFill>
                  </a:tcPr>
                </a:tc>
                <a:extLst>
                  <a:ext uri="{0D108BD9-81ED-4DB2-BD59-A6C34878D82A}">
                    <a16:rowId xmlns:a16="http://schemas.microsoft.com/office/drawing/2014/main" val="3414387850"/>
                  </a:ext>
                </a:extLst>
              </a:tr>
              <a:tr h="800443">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例</a:t>
                      </a:r>
                    </a:p>
                  </a:txBody>
                  <a:tcPr anchor="ctr">
                    <a:solidFill>
                      <a:srgbClr val="FFF6D9"/>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喫煙</a:t>
                      </a:r>
                    </a:p>
                  </a:txBody>
                  <a:tcPr anchor="ctr">
                    <a:solidFill>
                      <a:srgbClr val="FFF6D9"/>
                    </a:solidFill>
                  </a:tcPr>
                </a:tc>
                <a:tc>
                  <a:txBody>
                    <a:bodyPr/>
                    <a:lstStyle/>
                    <a:p>
                      <a:pPr algn="ctr"/>
                      <a:r>
                        <a:rPr kumimoji="1" lang="ja-JP" altLang="en-US" sz="2200">
                          <a:latin typeface="UD デジタル 教科書体 NK-R" panose="02020400000000000000" pitchFamily="18" charset="-128"/>
                          <a:ea typeface="UD デジタル 教科書体 NK-R" panose="02020400000000000000" pitchFamily="18" charset="-128"/>
                        </a:rPr>
                        <a:t>たばこを</a:t>
                      </a:r>
                      <a:endParaRPr kumimoji="1" lang="en-US" altLang="ja-JP" sz="2200">
                        <a:latin typeface="UD デジタル 教科書体 NK-R" panose="02020400000000000000" pitchFamily="18" charset="-128"/>
                        <a:ea typeface="UD デジタル 教科書体 NK-R" panose="02020400000000000000" pitchFamily="18" charset="-128"/>
                      </a:endParaRPr>
                    </a:p>
                    <a:p>
                      <a:pPr algn="ctr"/>
                      <a:r>
                        <a:rPr kumimoji="1" lang="ja-JP" altLang="en-US" sz="2200">
                          <a:latin typeface="UD デジタル 教科書体 NK-R" panose="02020400000000000000" pitchFamily="18" charset="-128"/>
                          <a:ea typeface="UD デジタル 教科書体 NK-R" panose="02020400000000000000" pitchFamily="18" charset="-128"/>
                        </a:rPr>
                        <a:t>吸います</a:t>
                      </a:r>
                    </a:p>
                  </a:txBody>
                  <a:tcPr anchor="ctr">
                    <a:solidFill>
                      <a:srgbClr val="FFF6D9"/>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例</a:t>
                      </a:r>
                      <a:endParaRPr kumimoji="1" lang="en-US" altLang="ja-JP" sz="2400">
                        <a:latin typeface="UD デジタル 教科書体 NK-R" panose="02020400000000000000" pitchFamily="18" charset="-128"/>
                        <a:ea typeface="UD デジタル 教科書体 NK-R" panose="02020400000000000000" pitchFamily="18" charset="-128"/>
                      </a:endParaRPr>
                    </a:p>
                  </a:txBody>
                  <a:tcPr anchor="ctr">
                    <a:solidFill>
                      <a:srgbClr val="FFF6D9"/>
                    </a:solidFill>
                  </a:tcPr>
                </a:tc>
                <a:tc>
                  <a:txBody>
                    <a:bodyPr/>
                    <a:lstStyle/>
                    <a:p>
                      <a:pPr algn="ctr"/>
                      <a:r>
                        <a:rPr kumimoji="1" lang="ja-JP" altLang="en-US" sz="2200">
                          <a:latin typeface="UD デジタル 教科書体 NK-R" panose="02020400000000000000" pitchFamily="18" charset="-128"/>
                          <a:ea typeface="UD デジタル 教科書体 NK-R" panose="02020400000000000000" pitchFamily="18" charset="-128"/>
                        </a:rPr>
                        <a:t>レセプション</a:t>
                      </a:r>
                    </a:p>
                  </a:txBody>
                  <a:tcPr anchor="ctr">
                    <a:solidFill>
                      <a:srgbClr val="FFF6D9"/>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受け付け</a:t>
                      </a:r>
                    </a:p>
                  </a:txBody>
                  <a:tcPr anchor="ctr">
                    <a:solidFill>
                      <a:srgbClr val="FFF6D9"/>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例</a:t>
                      </a:r>
                    </a:p>
                  </a:txBody>
                  <a:tcPr anchor="ctr">
                    <a:solidFill>
                      <a:srgbClr val="FFF6D9"/>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どなた</a:t>
                      </a:r>
                    </a:p>
                  </a:txBody>
                  <a:tcPr anchor="ctr">
                    <a:solidFill>
                      <a:srgbClr val="FFF6D9"/>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だれ</a:t>
                      </a:r>
                    </a:p>
                  </a:txBody>
                  <a:tcPr anchor="ctr">
                    <a:solidFill>
                      <a:srgbClr val="FFF6D9"/>
                    </a:solidFill>
                  </a:tcPr>
                </a:tc>
                <a:extLst>
                  <a:ext uri="{0D108BD9-81ED-4DB2-BD59-A6C34878D82A}">
                    <a16:rowId xmlns:a16="http://schemas.microsoft.com/office/drawing/2014/main" val="4294021082"/>
                  </a:ext>
                </a:extLst>
              </a:tr>
              <a:tr h="767475">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１</a:t>
                      </a:r>
                      <a:endParaRPr kumimoji="1" lang="en-US" altLang="ja-JP" sz="240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腹痛</a:t>
                      </a:r>
                    </a:p>
                  </a:txBody>
                  <a:tcPr anchor="ctr">
                    <a:solidFill>
                      <a:schemeClr val="bg1"/>
                    </a:solidFill>
                  </a:tcPr>
                </a:tc>
                <a:tc>
                  <a:txBody>
                    <a:bodyPr/>
                    <a:lstStyle/>
                    <a:p>
                      <a:pPr algn="ctr"/>
                      <a:endParaRPr kumimoji="1" lang="ja-JP" altLang="en-US" sz="240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１</a:t>
                      </a:r>
                    </a:p>
                  </a:txBody>
                  <a:tcPr anchor="ctr">
                    <a:solidFill>
                      <a:schemeClr val="bg1"/>
                    </a:solidFill>
                  </a:tcPr>
                </a:tc>
                <a:tc>
                  <a:txBody>
                    <a:bodyPr/>
                    <a:lstStyle/>
                    <a:p>
                      <a:pPr algn="l"/>
                      <a:r>
                        <a:rPr kumimoji="1" lang="ja-JP" altLang="en-US" sz="2400">
                          <a:latin typeface="UD デジタル 教科書体 NK-R" panose="02020400000000000000" pitchFamily="18" charset="-128"/>
                          <a:ea typeface="UD デジタル 教科書体 NK-R" panose="02020400000000000000" pitchFamily="18" charset="-128"/>
                        </a:rPr>
                        <a:t>デマ</a:t>
                      </a:r>
                    </a:p>
                  </a:txBody>
                  <a:tcPr anchor="ctr">
                    <a:solidFill>
                      <a:schemeClr val="bg1"/>
                    </a:solidFill>
                  </a:tcPr>
                </a:tc>
                <a:tc>
                  <a:txBody>
                    <a:bodyPr/>
                    <a:lstStyle/>
                    <a:p>
                      <a:pPr algn="ctr"/>
                      <a:endParaRPr kumimoji="1" lang="ja-JP" altLang="en-US" sz="240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１</a:t>
                      </a:r>
                    </a:p>
                  </a:txBody>
                  <a:tcPr anchor="ctr">
                    <a:solidFill>
                      <a:schemeClr val="bg1"/>
                    </a:solidFill>
                  </a:tcPr>
                </a:tc>
                <a:tc>
                  <a:txBody>
                    <a:bodyPr/>
                    <a:lstStyle/>
                    <a:p>
                      <a:pPr algn="l"/>
                      <a:r>
                        <a:rPr kumimoji="1" lang="ja-JP" altLang="en-US" sz="2400">
                          <a:latin typeface="UD デジタル 教科書体 NK-R" panose="02020400000000000000" pitchFamily="18" charset="-128"/>
                          <a:ea typeface="UD デジタル 教科書体 NK-R" panose="02020400000000000000" pitchFamily="18" charset="-128"/>
                        </a:rPr>
                        <a:t>お宅</a:t>
                      </a:r>
                    </a:p>
                  </a:txBody>
                  <a:tcPr anchor="ctr">
                    <a:solidFill>
                      <a:schemeClr val="bg1"/>
                    </a:solidFill>
                  </a:tcPr>
                </a:tc>
                <a:tc>
                  <a:txBody>
                    <a:bodyPr/>
                    <a:lstStyle/>
                    <a:p>
                      <a:pPr algn="ctr"/>
                      <a:endParaRPr kumimoji="1" lang="ja-JP" altLang="en-US" sz="240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extLst>
                  <a:ext uri="{0D108BD9-81ED-4DB2-BD59-A6C34878D82A}">
                    <a16:rowId xmlns:a16="http://schemas.microsoft.com/office/drawing/2014/main" val="1567423152"/>
                  </a:ext>
                </a:extLst>
              </a:tr>
              <a:tr h="767475">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２</a:t>
                      </a:r>
                    </a:p>
                  </a:txBody>
                  <a:tcPr anchor="ctr">
                    <a:solidFill>
                      <a:schemeClr val="bg1"/>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圧迫</a:t>
                      </a:r>
                    </a:p>
                  </a:txBody>
                  <a:tcPr anchor="ctr">
                    <a:solidFill>
                      <a:schemeClr val="bg1"/>
                    </a:solidFill>
                  </a:tcPr>
                </a:tc>
                <a:tc>
                  <a:txBody>
                    <a:bodyPr/>
                    <a:lstStyle/>
                    <a:p>
                      <a:pPr algn="ctr"/>
                      <a:endParaRPr kumimoji="1" lang="ja-JP" altLang="en-US" sz="240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２</a:t>
                      </a:r>
                    </a:p>
                  </a:txBody>
                  <a:tcPr anchor="ctr">
                    <a:solidFill>
                      <a:schemeClr val="bg1"/>
                    </a:solidFill>
                  </a:tcPr>
                </a:tc>
                <a:tc>
                  <a:txBody>
                    <a:bodyPr/>
                    <a:lstStyle/>
                    <a:p>
                      <a:pPr algn="l"/>
                      <a:r>
                        <a:rPr kumimoji="1" lang="ja-JP" altLang="en-US" sz="2400">
                          <a:latin typeface="UD デジタル 教科書体 NK-R" panose="02020400000000000000" pitchFamily="18" charset="-128"/>
                          <a:ea typeface="UD デジタル 教科書体 NK-R" panose="02020400000000000000" pitchFamily="18" charset="-128"/>
                        </a:rPr>
                        <a:t>ダイエット</a:t>
                      </a:r>
                    </a:p>
                  </a:txBody>
                  <a:tcPr anchor="ctr">
                    <a:solidFill>
                      <a:schemeClr val="bg1"/>
                    </a:solidFill>
                  </a:tcPr>
                </a:tc>
                <a:tc>
                  <a:txBody>
                    <a:bodyPr/>
                    <a:lstStyle/>
                    <a:p>
                      <a:pPr algn="ctr"/>
                      <a:endParaRPr kumimoji="1" lang="ja-JP" altLang="en-US" sz="240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２</a:t>
                      </a:r>
                    </a:p>
                  </a:txBody>
                  <a:tcPr anchor="ctr">
                    <a:solidFill>
                      <a:schemeClr val="bg1"/>
                    </a:solidFill>
                  </a:tcPr>
                </a:tc>
                <a:tc>
                  <a:txBody>
                    <a:bodyPr/>
                    <a:lstStyle/>
                    <a:p>
                      <a:pPr algn="l"/>
                      <a:r>
                        <a:rPr kumimoji="1" lang="ja-JP" altLang="en-US" sz="2400">
                          <a:latin typeface="UD デジタル 教科書体 NK-R" panose="02020400000000000000" pitchFamily="18" charset="-128"/>
                          <a:ea typeface="UD デジタル 教科書体 NK-R" panose="02020400000000000000" pitchFamily="18" charset="-128"/>
                        </a:rPr>
                        <a:t>ご両親</a:t>
                      </a:r>
                    </a:p>
                  </a:txBody>
                  <a:tcPr anchor="ctr">
                    <a:solidFill>
                      <a:schemeClr val="bg1"/>
                    </a:solidFill>
                  </a:tcPr>
                </a:tc>
                <a:tc>
                  <a:txBody>
                    <a:bodyPr/>
                    <a:lstStyle/>
                    <a:p>
                      <a:pPr algn="ctr"/>
                      <a:endParaRPr kumimoji="1" lang="ja-JP" altLang="en-US" sz="240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extLst>
                  <a:ext uri="{0D108BD9-81ED-4DB2-BD59-A6C34878D82A}">
                    <a16:rowId xmlns:a16="http://schemas.microsoft.com/office/drawing/2014/main" val="869857810"/>
                  </a:ext>
                </a:extLst>
              </a:tr>
              <a:tr h="924663">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３</a:t>
                      </a:r>
                    </a:p>
                  </a:txBody>
                  <a:tcPr anchor="ctr">
                    <a:solidFill>
                      <a:schemeClr val="bg1"/>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初診</a:t>
                      </a:r>
                    </a:p>
                  </a:txBody>
                  <a:tcPr anchor="ctr">
                    <a:solidFill>
                      <a:schemeClr val="bg1"/>
                    </a:solidFill>
                  </a:tcPr>
                </a:tc>
                <a:tc>
                  <a:txBody>
                    <a:bodyPr/>
                    <a:lstStyle/>
                    <a:p>
                      <a:pPr algn="ctr"/>
                      <a:endParaRPr kumimoji="1" lang="ja-JP" altLang="en-US" sz="240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３</a:t>
                      </a:r>
                    </a:p>
                  </a:txBody>
                  <a:tcPr anchor="ctr">
                    <a:solidFill>
                      <a:schemeClr val="bg1"/>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2400">
                          <a:latin typeface="UD デジタル 教科書体 NK-R" panose="02020400000000000000" pitchFamily="18" charset="-128"/>
                          <a:ea typeface="UD デジタル 教科書体 NK-R" panose="02020400000000000000" pitchFamily="18" charset="-128"/>
                        </a:rPr>
                        <a:t>レンタル</a:t>
                      </a:r>
                    </a:p>
                  </a:txBody>
                  <a:tcPr anchor="ctr">
                    <a:solidFill>
                      <a:schemeClr val="bg1"/>
                    </a:solidFill>
                  </a:tcPr>
                </a:tc>
                <a:tc>
                  <a:txBody>
                    <a:bodyPr/>
                    <a:lstStyle/>
                    <a:p>
                      <a:pPr algn="ctr"/>
                      <a:endParaRPr kumimoji="1" lang="ja-JP" altLang="en-US" sz="240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３</a:t>
                      </a:r>
                    </a:p>
                  </a:txBody>
                  <a:tcPr anchor="ctr">
                    <a:solidFill>
                      <a:schemeClr val="bg1"/>
                    </a:solidFill>
                  </a:tcPr>
                </a:tc>
                <a:tc>
                  <a:txBody>
                    <a:bodyPr/>
                    <a:lstStyle/>
                    <a:p>
                      <a:pPr algn="l"/>
                      <a:r>
                        <a:rPr kumimoji="1" lang="ja-JP" altLang="en-US" sz="2400">
                          <a:latin typeface="UD デジタル 教科書体 NK-R" panose="02020400000000000000" pitchFamily="18" charset="-128"/>
                          <a:ea typeface="UD デジタル 教科書体 NK-R" panose="02020400000000000000" pitchFamily="18" charset="-128"/>
                        </a:rPr>
                        <a:t>いらっしゃる</a:t>
                      </a:r>
                    </a:p>
                  </a:txBody>
                  <a:tcPr anchor="ctr">
                    <a:solidFill>
                      <a:schemeClr val="bg1"/>
                    </a:solidFill>
                  </a:tcPr>
                </a:tc>
                <a:tc>
                  <a:txBody>
                    <a:bodyPr/>
                    <a:lstStyle/>
                    <a:p>
                      <a:pPr algn="ctr"/>
                      <a:endParaRPr kumimoji="1" lang="ja-JP" altLang="en-US" sz="240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extLst>
                  <a:ext uri="{0D108BD9-81ED-4DB2-BD59-A6C34878D82A}">
                    <a16:rowId xmlns:a16="http://schemas.microsoft.com/office/drawing/2014/main" val="3588899417"/>
                  </a:ext>
                </a:extLst>
              </a:tr>
              <a:tr h="924663">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４</a:t>
                      </a:r>
                      <a:endParaRPr kumimoji="1" lang="en-US" altLang="ja-JP" sz="240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習慣</a:t>
                      </a:r>
                    </a:p>
                  </a:txBody>
                  <a:tcPr anchor="ctr">
                    <a:solidFill>
                      <a:schemeClr val="bg1"/>
                    </a:solidFill>
                  </a:tcPr>
                </a:tc>
                <a:tc>
                  <a:txBody>
                    <a:bodyPr/>
                    <a:lstStyle/>
                    <a:p>
                      <a:pPr algn="ctr"/>
                      <a:endParaRPr kumimoji="1" lang="ja-JP" altLang="en-US" sz="240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４</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2400">
                          <a:latin typeface="UD デジタル 教科書体 NK-R" panose="02020400000000000000" pitchFamily="18" charset="-128"/>
                          <a:ea typeface="UD デジタル 教科書体 NK-R" panose="02020400000000000000" pitchFamily="18" charset="-128"/>
                        </a:rPr>
                        <a:t>パジャマ</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2400">
                        <a:latin typeface="UD デジタル 教科書体 NK-R" panose="02020400000000000000" pitchFamily="18" charset="-128"/>
                        <a:ea typeface="UD デジタル 教科書体 NK-R" panose="02020400000000000000" pitchFamily="18" charset="-128"/>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４</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2300">
                          <a:latin typeface="UD デジタル 教科書体 NK-R" panose="02020400000000000000" pitchFamily="18" charset="-128"/>
                          <a:ea typeface="UD デジタル 教科書体 NK-R" panose="02020400000000000000" pitchFamily="18" charset="-128"/>
                        </a:rPr>
                        <a:t>お持ちですか</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2400">
                        <a:latin typeface="UD デジタル 教科書体 NK-R" panose="02020400000000000000" pitchFamily="18" charset="-128"/>
                        <a:ea typeface="UD デジタル 教科書体 NK-R" panose="02020400000000000000" pitchFamily="18" charset="-128"/>
                      </a:endParaRPr>
                    </a:p>
                  </a:txBody>
                  <a:tcPr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8093598"/>
                  </a:ext>
                </a:extLst>
              </a:tr>
              <a:tr h="924663">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５</a:t>
                      </a:r>
                    </a:p>
                  </a:txBody>
                  <a:tcPr anchor="ctr">
                    <a:solidFill>
                      <a:schemeClr val="bg1"/>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個室</a:t>
                      </a:r>
                    </a:p>
                  </a:txBody>
                  <a:tcPr anchor="ctr">
                    <a:solidFill>
                      <a:schemeClr val="bg1"/>
                    </a:solidFill>
                  </a:tcPr>
                </a:tc>
                <a:tc>
                  <a:txBody>
                    <a:bodyPr/>
                    <a:lstStyle/>
                    <a:p>
                      <a:pPr algn="ctr"/>
                      <a:endParaRPr kumimoji="1" lang="ja-JP" altLang="en-US" sz="240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５</a:t>
                      </a: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l"/>
                      <a:r>
                        <a:rPr kumimoji="1" lang="ja-JP" altLang="en-US" sz="2400">
                          <a:latin typeface="UD デジタル 教科書体 NK-R" panose="02020400000000000000" pitchFamily="18" charset="-128"/>
                          <a:ea typeface="UD デジタル 教科書体 NK-R" panose="02020400000000000000" pitchFamily="18" charset="-128"/>
                        </a:rPr>
                        <a:t>アポなし</a:t>
                      </a: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endParaRPr kumimoji="1" lang="ja-JP" altLang="en-US" sz="2400">
                        <a:latin typeface="UD デジタル 教科書体 NK-R" panose="02020400000000000000" pitchFamily="18" charset="-128"/>
                        <a:ea typeface="UD デジタル 教科書体 NK-R" panose="02020400000000000000" pitchFamily="18" charset="-128"/>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kumimoji="1" lang="ja-JP" altLang="en-US" sz="2400">
                          <a:latin typeface="UD デジタル 教科書体 NK-R" panose="02020400000000000000" pitchFamily="18" charset="-128"/>
                          <a:ea typeface="UD デジタル 教科書体 NK-R" panose="02020400000000000000" pitchFamily="18" charset="-128"/>
                        </a:rPr>
                        <a:t>５</a:t>
                      </a: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l"/>
                      <a:r>
                        <a:rPr kumimoji="1" lang="ja-JP" altLang="en-US" sz="2300">
                          <a:latin typeface="UD デジタル 教科書体 NK-R" panose="02020400000000000000" pitchFamily="18" charset="-128"/>
                          <a:ea typeface="UD デジタル 教科書体 NK-R" panose="02020400000000000000" pitchFamily="18" charset="-128"/>
                        </a:rPr>
                        <a:t>致しかねる</a:t>
                      </a: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endParaRPr kumimoji="1" lang="ja-JP" altLang="en-US" sz="2400">
                        <a:latin typeface="UD デジタル 教科書体 NK-R" panose="02020400000000000000" pitchFamily="18" charset="-128"/>
                        <a:ea typeface="UD デジタル 教科書体 NK-R" panose="02020400000000000000" pitchFamily="18" charset="-128"/>
                      </a:endParaRPr>
                    </a:p>
                  </a:txBody>
                  <a:tcPr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125663597"/>
                  </a:ext>
                </a:extLst>
              </a:tr>
            </a:tbl>
          </a:graphicData>
        </a:graphic>
      </p:graphicFrame>
      <p:pic>
        <p:nvPicPr>
          <p:cNvPr id="6" name="図 5" descr="食品 が含まれている画像&#10;&#10;自動的に生成された説明">
            <a:extLst>
              <a:ext uri="{FF2B5EF4-FFF2-40B4-BE49-F238E27FC236}">
                <a16:creationId xmlns:a16="http://schemas.microsoft.com/office/drawing/2014/main" id="{C68D2F97-E532-8017-4A4E-CA0D26321394}"/>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11277600" y="213571"/>
            <a:ext cx="826535" cy="816997"/>
          </a:xfrm>
          <a:prstGeom prst="rect">
            <a:avLst/>
          </a:prstGeom>
        </p:spPr>
      </p:pic>
      <p:sp>
        <p:nvSpPr>
          <p:cNvPr id="3" name="スライド番号プレースホルダー 4">
            <a:extLst>
              <a:ext uri="{FF2B5EF4-FFF2-40B4-BE49-F238E27FC236}">
                <a16:creationId xmlns:a16="http://schemas.microsoft.com/office/drawing/2014/main" id="{E19F9BB0-4D22-CB45-38DB-C3BFED7796D8}"/>
              </a:ext>
            </a:extLst>
          </p:cNvPr>
          <p:cNvSpPr>
            <a:spLocks noGrp="1"/>
          </p:cNvSpPr>
          <p:nvPr>
            <p:ph type="sldNum" sz="quarter" idx="12"/>
          </p:nvPr>
        </p:nvSpPr>
        <p:spPr>
          <a:xfrm>
            <a:off x="11734801" y="6563042"/>
            <a:ext cx="609599" cy="29495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1" lang="en-US" altLang="ja-JP" sz="1200" b="0" i="0" u="none" strike="noStrike" kern="1200" cap="none" spc="0" normalizeH="0" baseline="0" noProof="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D9D9E654-3C43-905C-6B6A-ED0227EB61C9}"/>
              </a:ext>
            </a:extLst>
          </p:cNvPr>
          <p:cNvSpPr txBox="1"/>
          <p:nvPr/>
        </p:nvSpPr>
        <p:spPr>
          <a:xfrm>
            <a:off x="228599" y="160404"/>
            <a:ext cx="449580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3. </a:t>
            </a:r>
            <a:r>
              <a:rPr kumimoji="1" lang="ja-JP" altLang="en-US" sz="24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例のように言い換えましょう。</a:t>
            </a:r>
            <a:endParaRPr kumimoji="1" lang="en-US" altLang="ja-JP" sz="24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4" name="タイトル 1">
            <a:extLst>
              <a:ext uri="{FF2B5EF4-FFF2-40B4-BE49-F238E27FC236}">
                <a16:creationId xmlns:a16="http://schemas.microsoft.com/office/drawing/2014/main" id="{0504A0D5-5D41-9469-1E03-61D411622A59}"/>
              </a:ext>
            </a:extLst>
          </p:cNvPr>
          <p:cNvSpPr txBox="1">
            <a:spLocks/>
          </p:cNvSpPr>
          <p:nvPr/>
        </p:nvSpPr>
        <p:spPr>
          <a:xfrm>
            <a:off x="1295400" y="2438400"/>
            <a:ext cx="2362200" cy="583933"/>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200">
                <a:solidFill>
                  <a:srgbClr val="C00000"/>
                </a:solidFill>
                <a:latin typeface="UD デジタル 教科書体 NK" panose="02020400000000000000" pitchFamily="18" charset="-128"/>
                <a:ea typeface="UD デジタル 教科書体 NK" panose="02020400000000000000" pitchFamily="18" charset="-128"/>
              </a:rPr>
              <a:t> お腹が痛いです</a:t>
            </a:r>
          </a:p>
        </p:txBody>
      </p:sp>
      <p:sp>
        <p:nvSpPr>
          <p:cNvPr id="5" name="タイトル 1">
            <a:extLst>
              <a:ext uri="{FF2B5EF4-FFF2-40B4-BE49-F238E27FC236}">
                <a16:creationId xmlns:a16="http://schemas.microsoft.com/office/drawing/2014/main" id="{44B23E7E-748C-17FB-AC66-AB6BC089C817}"/>
              </a:ext>
            </a:extLst>
          </p:cNvPr>
          <p:cNvSpPr txBox="1">
            <a:spLocks/>
          </p:cNvSpPr>
          <p:nvPr/>
        </p:nvSpPr>
        <p:spPr>
          <a:xfrm>
            <a:off x="1371600" y="3180327"/>
            <a:ext cx="2057400" cy="583933"/>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200">
                <a:solidFill>
                  <a:srgbClr val="C00000"/>
                </a:solidFill>
                <a:latin typeface="UD デジタル 教科書体 NK" panose="02020400000000000000" pitchFamily="18" charset="-128"/>
                <a:ea typeface="UD デジタル 教科書体 NK" panose="02020400000000000000" pitchFamily="18" charset="-128"/>
              </a:rPr>
              <a:t>強く押します</a:t>
            </a:r>
          </a:p>
        </p:txBody>
      </p:sp>
      <p:sp>
        <p:nvSpPr>
          <p:cNvPr id="7" name="タイトル 1">
            <a:extLst>
              <a:ext uri="{FF2B5EF4-FFF2-40B4-BE49-F238E27FC236}">
                <a16:creationId xmlns:a16="http://schemas.microsoft.com/office/drawing/2014/main" id="{E5AA7434-AC58-3ABE-C73C-44D1D845C2EB}"/>
              </a:ext>
            </a:extLst>
          </p:cNvPr>
          <p:cNvSpPr txBox="1">
            <a:spLocks/>
          </p:cNvSpPr>
          <p:nvPr/>
        </p:nvSpPr>
        <p:spPr>
          <a:xfrm>
            <a:off x="1371599" y="3916788"/>
            <a:ext cx="2624837" cy="611608"/>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200">
                <a:solidFill>
                  <a:srgbClr val="C00000"/>
                </a:solidFill>
                <a:latin typeface="UD デジタル 教科書体 NK" panose="02020400000000000000" pitchFamily="18" charset="-128"/>
                <a:ea typeface="UD デジタル 教科書体 NK" panose="02020400000000000000" pitchFamily="18" charset="-128"/>
              </a:rPr>
              <a:t>初めてこの病院</a:t>
            </a:r>
            <a:endParaRPr lang="en-US" altLang="ja-JP" sz="2200">
              <a:solidFill>
                <a:srgbClr val="C00000"/>
              </a:solidFill>
              <a:latin typeface="UD デジタル 教科書体 NK" panose="02020400000000000000" pitchFamily="18" charset="-128"/>
              <a:ea typeface="UD デジタル 教科書体 NK" panose="02020400000000000000" pitchFamily="18" charset="-128"/>
            </a:endParaRPr>
          </a:p>
          <a:p>
            <a:r>
              <a:rPr lang="ja-JP" altLang="en-US" sz="2200">
                <a:solidFill>
                  <a:srgbClr val="C00000"/>
                </a:solidFill>
                <a:latin typeface="UD デジタル 教科書体 NK" panose="02020400000000000000" pitchFamily="18" charset="-128"/>
                <a:ea typeface="UD デジタル 教科書体 NK" panose="02020400000000000000" pitchFamily="18" charset="-128"/>
              </a:rPr>
              <a:t>にかかります</a:t>
            </a:r>
          </a:p>
        </p:txBody>
      </p:sp>
      <p:sp>
        <p:nvSpPr>
          <p:cNvPr id="8" name="タイトル 1">
            <a:extLst>
              <a:ext uri="{FF2B5EF4-FFF2-40B4-BE49-F238E27FC236}">
                <a16:creationId xmlns:a16="http://schemas.microsoft.com/office/drawing/2014/main" id="{9B336765-F17F-25B9-AE1D-237C2FA7FFDF}"/>
              </a:ext>
            </a:extLst>
          </p:cNvPr>
          <p:cNvSpPr txBox="1">
            <a:spLocks/>
          </p:cNvSpPr>
          <p:nvPr/>
        </p:nvSpPr>
        <p:spPr>
          <a:xfrm>
            <a:off x="1394847" y="4936436"/>
            <a:ext cx="2057400" cy="583933"/>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200">
                <a:solidFill>
                  <a:srgbClr val="C00000"/>
                </a:solidFill>
                <a:latin typeface="UD デジタル 教科書体 NK" panose="02020400000000000000" pitchFamily="18" charset="-128"/>
                <a:ea typeface="UD デジタル 教科書体 NK" panose="02020400000000000000" pitchFamily="18" charset="-128"/>
              </a:rPr>
              <a:t>いつもします</a:t>
            </a:r>
          </a:p>
        </p:txBody>
      </p:sp>
      <p:sp>
        <p:nvSpPr>
          <p:cNvPr id="10" name="タイトル 1">
            <a:extLst>
              <a:ext uri="{FF2B5EF4-FFF2-40B4-BE49-F238E27FC236}">
                <a16:creationId xmlns:a16="http://schemas.microsoft.com/office/drawing/2014/main" id="{0EEE03C0-E70A-BF24-D7F1-71B1387BED63}"/>
              </a:ext>
            </a:extLst>
          </p:cNvPr>
          <p:cNvSpPr txBox="1">
            <a:spLocks/>
          </p:cNvSpPr>
          <p:nvPr/>
        </p:nvSpPr>
        <p:spPr>
          <a:xfrm>
            <a:off x="1442635" y="5749739"/>
            <a:ext cx="2057400" cy="583933"/>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200">
                <a:solidFill>
                  <a:srgbClr val="C00000"/>
                </a:solidFill>
                <a:latin typeface="UD デジタル 教科書体 NK" panose="02020400000000000000" pitchFamily="18" charset="-128"/>
                <a:ea typeface="UD デジタル 教科書体 NK" panose="02020400000000000000" pitchFamily="18" charset="-128"/>
              </a:rPr>
              <a:t>一人で部屋を使います</a:t>
            </a:r>
          </a:p>
        </p:txBody>
      </p:sp>
      <p:sp>
        <p:nvSpPr>
          <p:cNvPr id="11" name="タイトル 1">
            <a:extLst>
              <a:ext uri="{FF2B5EF4-FFF2-40B4-BE49-F238E27FC236}">
                <a16:creationId xmlns:a16="http://schemas.microsoft.com/office/drawing/2014/main" id="{19BA0E5F-1D25-655E-D4CE-49C41005AC03}"/>
              </a:ext>
            </a:extLst>
          </p:cNvPr>
          <p:cNvSpPr txBox="1">
            <a:spLocks/>
          </p:cNvSpPr>
          <p:nvPr/>
        </p:nvSpPr>
        <p:spPr>
          <a:xfrm>
            <a:off x="5420532" y="2419134"/>
            <a:ext cx="1447800" cy="583933"/>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200">
                <a:solidFill>
                  <a:srgbClr val="C00000"/>
                </a:solidFill>
                <a:latin typeface="UD デジタル 教科書体 NK" panose="02020400000000000000" pitchFamily="18" charset="-128"/>
                <a:ea typeface="UD デジタル 教科書体 NK" panose="02020400000000000000" pitchFamily="18" charset="-128"/>
              </a:rPr>
              <a:t>うその話</a:t>
            </a:r>
          </a:p>
        </p:txBody>
      </p:sp>
      <p:sp>
        <p:nvSpPr>
          <p:cNvPr id="12" name="タイトル 1">
            <a:extLst>
              <a:ext uri="{FF2B5EF4-FFF2-40B4-BE49-F238E27FC236}">
                <a16:creationId xmlns:a16="http://schemas.microsoft.com/office/drawing/2014/main" id="{1056DD2C-2639-7061-FFD2-5E83815A9D01}"/>
              </a:ext>
            </a:extLst>
          </p:cNvPr>
          <p:cNvSpPr txBox="1">
            <a:spLocks/>
          </p:cNvSpPr>
          <p:nvPr/>
        </p:nvSpPr>
        <p:spPr>
          <a:xfrm>
            <a:off x="5486400" y="3180327"/>
            <a:ext cx="1447800" cy="583933"/>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200">
                <a:solidFill>
                  <a:srgbClr val="C00000"/>
                </a:solidFill>
                <a:latin typeface="UD デジタル 教科書体 NK" panose="02020400000000000000" pitchFamily="18" charset="-128"/>
                <a:ea typeface="UD デジタル 教科書体 NK" panose="02020400000000000000" pitchFamily="18" charset="-128"/>
              </a:rPr>
              <a:t>痩せます</a:t>
            </a:r>
            <a:endParaRPr lang="en-US" altLang="ja-JP" sz="2200">
              <a:solidFill>
                <a:srgbClr val="C00000"/>
              </a:solidFill>
              <a:latin typeface="UD デジタル 教科書体 NK" panose="02020400000000000000" pitchFamily="18" charset="-128"/>
              <a:ea typeface="UD デジタル 教科書体 NK" panose="02020400000000000000" pitchFamily="18" charset="-128"/>
            </a:endParaRPr>
          </a:p>
        </p:txBody>
      </p:sp>
      <p:sp>
        <p:nvSpPr>
          <p:cNvPr id="13" name="タイトル 1">
            <a:extLst>
              <a:ext uri="{FF2B5EF4-FFF2-40B4-BE49-F238E27FC236}">
                <a16:creationId xmlns:a16="http://schemas.microsoft.com/office/drawing/2014/main" id="{4F3C48D0-3DAE-8175-73F8-F8724F9DC00B}"/>
              </a:ext>
            </a:extLst>
          </p:cNvPr>
          <p:cNvSpPr txBox="1">
            <a:spLocks/>
          </p:cNvSpPr>
          <p:nvPr/>
        </p:nvSpPr>
        <p:spPr>
          <a:xfrm>
            <a:off x="3996437" y="527683"/>
            <a:ext cx="7620001" cy="320695"/>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z="2000">
                <a:solidFill>
                  <a:srgbClr val="C00000"/>
                </a:solidFill>
                <a:latin typeface="UD デジタル 教科書体 NK" panose="02020400000000000000" pitchFamily="18" charset="-128"/>
                <a:ea typeface="UD デジタル 教科書体 NK" panose="02020400000000000000" pitchFamily="18" charset="-128"/>
              </a:rPr>
              <a:t>※ </a:t>
            </a:r>
            <a:r>
              <a:rPr lang="ja-JP" altLang="en-US" sz="2000">
                <a:solidFill>
                  <a:srgbClr val="C00000"/>
                </a:solidFill>
                <a:latin typeface="UD デジタル 教科書体 NK" panose="02020400000000000000" pitchFamily="18" charset="-128"/>
                <a:ea typeface="UD デジタル 教科書体 NK" panose="02020400000000000000" pitchFamily="18" charset="-128"/>
              </a:rPr>
              <a:t>解答例はあくまでも一案です。場面に合わせて変えましょう。</a:t>
            </a:r>
            <a:endParaRPr lang="en-US" altLang="ja-JP" sz="2000">
              <a:solidFill>
                <a:srgbClr val="C00000"/>
              </a:solidFill>
              <a:latin typeface="UD デジタル 教科書体 NK" panose="02020400000000000000" pitchFamily="18" charset="-128"/>
              <a:ea typeface="UD デジタル 教科書体 NK" panose="02020400000000000000" pitchFamily="18" charset="-128"/>
            </a:endParaRPr>
          </a:p>
        </p:txBody>
      </p:sp>
      <p:sp>
        <p:nvSpPr>
          <p:cNvPr id="14" name="タイトル 1">
            <a:extLst>
              <a:ext uri="{FF2B5EF4-FFF2-40B4-BE49-F238E27FC236}">
                <a16:creationId xmlns:a16="http://schemas.microsoft.com/office/drawing/2014/main" id="{70CB3BC2-AB84-039C-3C4B-EBD3AAADDEA0}"/>
              </a:ext>
            </a:extLst>
          </p:cNvPr>
          <p:cNvSpPr txBox="1">
            <a:spLocks/>
          </p:cNvSpPr>
          <p:nvPr/>
        </p:nvSpPr>
        <p:spPr>
          <a:xfrm>
            <a:off x="5486400" y="3944463"/>
            <a:ext cx="1447800" cy="583933"/>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200">
                <a:solidFill>
                  <a:srgbClr val="C00000"/>
                </a:solidFill>
                <a:latin typeface="UD デジタル 教科書体 NK" panose="02020400000000000000" pitchFamily="18" charset="-128"/>
                <a:ea typeface="UD デジタル 教科書体 NK" panose="02020400000000000000" pitchFamily="18" charset="-128"/>
              </a:rPr>
              <a:t>借ります</a:t>
            </a:r>
            <a:endParaRPr lang="en-US" altLang="ja-JP" sz="2200">
              <a:solidFill>
                <a:srgbClr val="C00000"/>
              </a:solidFill>
              <a:latin typeface="UD デジタル 教科書体 NK" panose="02020400000000000000" pitchFamily="18" charset="-128"/>
              <a:ea typeface="UD デジタル 教科書体 NK" panose="02020400000000000000" pitchFamily="18" charset="-128"/>
            </a:endParaRPr>
          </a:p>
        </p:txBody>
      </p:sp>
      <p:sp>
        <p:nvSpPr>
          <p:cNvPr id="15" name="タイトル 1">
            <a:extLst>
              <a:ext uri="{FF2B5EF4-FFF2-40B4-BE49-F238E27FC236}">
                <a16:creationId xmlns:a16="http://schemas.microsoft.com/office/drawing/2014/main" id="{17D96C22-8662-AFBC-665B-A3979EF73E0C}"/>
              </a:ext>
            </a:extLst>
          </p:cNvPr>
          <p:cNvSpPr txBox="1">
            <a:spLocks/>
          </p:cNvSpPr>
          <p:nvPr/>
        </p:nvSpPr>
        <p:spPr>
          <a:xfrm>
            <a:off x="5486400" y="4947947"/>
            <a:ext cx="2286000" cy="583933"/>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200">
                <a:solidFill>
                  <a:srgbClr val="C00000"/>
                </a:solidFill>
                <a:latin typeface="UD デジタル 教科書体 NK" panose="02020400000000000000" pitchFamily="18" charset="-128"/>
                <a:ea typeface="UD デジタル 教科書体 NK" panose="02020400000000000000" pitchFamily="18" charset="-128"/>
              </a:rPr>
              <a:t>寝るときの服</a:t>
            </a:r>
            <a:endParaRPr lang="en-US" altLang="ja-JP" sz="2200">
              <a:solidFill>
                <a:srgbClr val="C00000"/>
              </a:solidFill>
              <a:latin typeface="UD デジタル 教科書体 NK" panose="02020400000000000000" pitchFamily="18" charset="-128"/>
              <a:ea typeface="UD デジタル 教科書体 NK" panose="02020400000000000000" pitchFamily="18" charset="-128"/>
            </a:endParaRPr>
          </a:p>
        </p:txBody>
      </p:sp>
      <p:sp>
        <p:nvSpPr>
          <p:cNvPr id="16" name="タイトル 1">
            <a:extLst>
              <a:ext uri="{FF2B5EF4-FFF2-40B4-BE49-F238E27FC236}">
                <a16:creationId xmlns:a16="http://schemas.microsoft.com/office/drawing/2014/main" id="{7854DFED-F2B7-DFAD-1C7D-9F6A2891D99C}"/>
              </a:ext>
            </a:extLst>
          </p:cNvPr>
          <p:cNvSpPr txBox="1">
            <a:spLocks/>
          </p:cNvSpPr>
          <p:nvPr/>
        </p:nvSpPr>
        <p:spPr>
          <a:xfrm>
            <a:off x="5486400" y="5758319"/>
            <a:ext cx="2286000" cy="583933"/>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200">
                <a:solidFill>
                  <a:srgbClr val="C00000"/>
                </a:solidFill>
                <a:latin typeface="UD デジタル 教科書体 NK" panose="02020400000000000000" pitchFamily="18" charset="-128"/>
                <a:ea typeface="UD デジタル 教科書体 NK" panose="02020400000000000000" pitchFamily="18" charset="-128"/>
              </a:rPr>
              <a:t>予約がない</a:t>
            </a:r>
            <a:endParaRPr lang="en-US" altLang="ja-JP" sz="2200">
              <a:solidFill>
                <a:srgbClr val="C00000"/>
              </a:solidFill>
              <a:latin typeface="UD デジタル 教科書体 NK" panose="02020400000000000000" pitchFamily="18" charset="-128"/>
              <a:ea typeface="UD デジタル 教科書体 NK" panose="02020400000000000000" pitchFamily="18" charset="-128"/>
            </a:endParaRPr>
          </a:p>
          <a:p>
            <a:r>
              <a:rPr lang="ja-JP" altLang="en-US" sz="2200">
                <a:solidFill>
                  <a:srgbClr val="C00000"/>
                </a:solidFill>
                <a:latin typeface="UD デジタル 教科書体 NK" panose="02020400000000000000" pitchFamily="18" charset="-128"/>
                <a:ea typeface="UD デジタル 教科書体 NK" panose="02020400000000000000" pitchFamily="18" charset="-128"/>
              </a:rPr>
              <a:t>こと</a:t>
            </a:r>
            <a:endParaRPr lang="en-US" altLang="ja-JP" sz="2200">
              <a:solidFill>
                <a:srgbClr val="C00000"/>
              </a:solidFill>
              <a:latin typeface="UD デジタル 教科書体 NK" panose="02020400000000000000" pitchFamily="18" charset="-128"/>
              <a:ea typeface="UD デジタル 教科書体 NK" panose="02020400000000000000" pitchFamily="18" charset="-128"/>
            </a:endParaRPr>
          </a:p>
        </p:txBody>
      </p:sp>
      <p:sp>
        <p:nvSpPr>
          <p:cNvPr id="17" name="タイトル 1">
            <a:extLst>
              <a:ext uri="{FF2B5EF4-FFF2-40B4-BE49-F238E27FC236}">
                <a16:creationId xmlns:a16="http://schemas.microsoft.com/office/drawing/2014/main" id="{386C7C37-5413-0B6F-A585-5D4A25A74EF2}"/>
              </a:ext>
            </a:extLst>
          </p:cNvPr>
          <p:cNvSpPr txBox="1">
            <a:spLocks/>
          </p:cNvSpPr>
          <p:nvPr/>
        </p:nvSpPr>
        <p:spPr>
          <a:xfrm>
            <a:off x="9677400" y="2420679"/>
            <a:ext cx="2013467" cy="583933"/>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200">
                <a:solidFill>
                  <a:srgbClr val="C00000"/>
                </a:solidFill>
                <a:latin typeface="UD デジタル 教科書体 NK" panose="02020400000000000000" pitchFamily="18" charset="-128"/>
                <a:ea typeface="UD デジタル 教科書体 NK" panose="02020400000000000000" pitchFamily="18" charset="-128"/>
              </a:rPr>
              <a:t>〇〇さんの家</a:t>
            </a:r>
            <a:endParaRPr lang="en-US" altLang="ja-JP" sz="2200">
              <a:solidFill>
                <a:srgbClr val="C00000"/>
              </a:solidFill>
              <a:latin typeface="UD デジタル 教科書体 NK" panose="02020400000000000000" pitchFamily="18" charset="-128"/>
              <a:ea typeface="UD デジタル 教科書体 NK" panose="02020400000000000000" pitchFamily="18" charset="-128"/>
            </a:endParaRPr>
          </a:p>
        </p:txBody>
      </p:sp>
      <p:sp>
        <p:nvSpPr>
          <p:cNvPr id="18" name="タイトル 1">
            <a:extLst>
              <a:ext uri="{FF2B5EF4-FFF2-40B4-BE49-F238E27FC236}">
                <a16:creationId xmlns:a16="http://schemas.microsoft.com/office/drawing/2014/main" id="{878AD71A-6712-7913-0498-A02BD8B48B55}"/>
              </a:ext>
            </a:extLst>
          </p:cNvPr>
          <p:cNvSpPr txBox="1">
            <a:spLocks/>
          </p:cNvSpPr>
          <p:nvPr/>
        </p:nvSpPr>
        <p:spPr>
          <a:xfrm>
            <a:off x="9677399" y="3137033"/>
            <a:ext cx="2426736" cy="583933"/>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1800">
                <a:solidFill>
                  <a:srgbClr val="C00000"/>
                </a:solidFill>
                <a:latin typeface="UD デジタル 教科書体 NK" panose="02020400000000000000" pitchFamily="18" charset="-128"/>
                <a:ea typeface="UD デジタル 教科書体 NK" panose="02020400000000000000" pitchFamily="18" charset="-128"/>
              </a:rPr>
              <a:t>〇〇さんの</a:t>
            </a:r>
            <a:endParaRPr lang="en-US" altLang="ja-JP" sz="1800">
              <a:solidFill>
                <a:srgbClr val="C00000"/>
              </a:solidFill>
              <a:latin typeface="UD デジタル 教科書体 NK" panose="02020400000000000000" pitchFamily="18" charset="-128"/>
              <a:ea typeface="UD デジタル 教科書体 NK" panose="02020400000000000000" pitchFamily="18" charset="-128"/>
            </a:endParaRPr>
          </a:p>
          <a:p>
            <a:r>
              <a:rPr lang="ja-JP" altLang="en-US" sz="1800">
                <a:solidFill>
                  <a:srgbClr val="C00000"/>
                </a:solidFill>
                <a:latin typeface="UD デジタル 教科書体 NK" panose="02020400000000000000" pitchFamily="18" charset="-128"/>
                <a:ea typeface="UD デジタル 教科書体 NK" panose="02020400000000000000" pitchFamily="18" charset="-128"/>
              </a:rPr>
              <a:t>お父さん、お母さん</a:t>
            </a:r>
            <a:endParaRPr lang="en-US" altLang="ja-JP" sz="1800">
              <a:solidFill>
                <a:srgbClr val="C00000"/>
              </a:solidFill>
              <a:latin typeface="UD デジタル 教科書体 NK" panose="02020400000000000000" pitchFamily="18" charset="-128"/>
              <a:ea typeface="UD デジタル 教科書体 NK" panose="02020400000000000000" pitchFamily="18" charset="-128"/>
            </a:endParaRPr>
          </a:p>
        </p:txBody>
      </p:sp>
      <p:sp>
        <p:nvSpPr>
          <p:cNvPr id="19" name="タイトル 1">
            <a:extLst>
              <a:ext uri="{FF2B5EF4-FFF2-40B4-BE49-F238E27FC236}">
                <a16:creationId xmlns:a16="http://schemas.microsoft.com/office/drawing/2014/main" id="{9CCD826E-4A76-19BE-15A3-784F372E8739}"/>
              </a:ext>
            </a:extLst>
          </p:cNvPr>
          <p:cNvSpPr txBox="1">
            <a:spLocks/>
          </p:cNvSpPr>
          <p:nvPr/>
        </p:nvSpPr>
        <p:spPr>
          <a:xfrm>
            <a:off x="9640185" y="3897295"/>
            <a:ext cx="2323216" cy="750905"/>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200">
                <a:solidFill>
                  <a:srgbClr val="C00000"/>
                </a:solidFill>
                <a:latin typeface="UD デジタル 教科書体 NK" panose="02020400000000000000" pitchFamily="18" charset="-128"/>
                <a:ea typeface="UD デジタル 教科書体 NK" panose="02020400000000000000" pitchFamily="18" charset="-128"/>
              </a:rPr>
              <a:t>います／行きます／来ます</a:t>
            </a:r>
            <a:endParaRPr lang="en-US" altLang="ja-JP" sz="2200">
              <a:solidFill>
                <a:srgbClr val="C00000"/>
              </a:solidFill>
              <a:latin typeface="UD デジタル 教科書体 NK" panose="02020400000000000000" pitchFamily="18" charset="-128"/>
              <a:ea typeface="UD デジタル 教科書体 NK" panose="02020400000000000000" pitchFamily="18" charset="-128"/>
            </a:endParaRPr>
          </a:p>
        </p:txBody>
      </p:sp>
      <p:sp>
        <p:nvSpPr>
          <p:cNvPr id="20" name="タイトル 1">
            <a:extLst>
              <a:ext uri="{FF2B5EF4-FFF2-40B4-BE49-F238E27FC236}">
                <a16:creationId xmlns:a16="http://schemas.microsoft.com/office/drawing/2014/main" id="{00BDE93C-F665-F3CA-C2F9-892DF29B29DE}"/>
              </a:ext>
            </a:extLst>
          </p:cNvPr>
          <p:cNvSpPr txBox="1">
            <a:spLocks/>
          </p:cNvSpPr>
          <p:nvPr/>
        </p:nvSpPr>
        <p:spPr>
          <a:xfrm>
            <a:off x="9677399" y="4824529"/>
            <a:ext cx="2426736" cy="449931"/>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200">
                <a:solidFill>
                  <a:srgbClr val="C00000"/>
                </a:solidFill>
                <a:latin typeface="UD デジタル 教科書体 NK" panose="02020400000000000000" pitchFamily="18" charset="-128"/>
                <a:ea typeface="UD デジタル 教科書体 NK" panose="02020400000000000000" pitchFamily="18" charset="-128"/>
              </a:rPr>
              <a:t>ありますか</a:t>
            </a:r>
            <a:endParaRPr lang="en-US" altLang="ja-JP" sz="2200">
              <a:solidFill>
                <a:srgbClr val="C00000"/>
              </a:solidFill>
              <a:latin typeface="UD デジタル 教科書体 NK" panose="02020400000000000000" pitchFamily="18" charset="-128"/>
              <a:ea typeface="UD デジタル 教科書体 NK" panose="02020400000000000000" pitchFamily="18" charset="-128"/>
            </a:endParaRPr>
          </a:p>
          <a:p>
            <a:r>
              <a:rPr lang="ja-JP" altLang="en-US" sz="2200">
                <a:solidFill>
                  <a:srgbClr val="C00000"/>
                </a:solidFill>
                <a:latin typeface="UD デジタル 教科書体 NK" panose="02020400000000000000" pitchFamily="18" charset="-128"/>
                <a:ea typeface="UD デジタル 教科書体 NK" panose="02020400000000000000" pitchFamily="18" charset="-128"/>
              </a:rPr>
              <a:t>持っていますか</a:t>
            </a:r>
            <a:endParaRPr lang="en-US" altLang="ja-JP" sz="2200">
              <a:solidFill>
                <a:srgbClr val="C00000"/>
              </a:solidFill>
              <a:latin typeface="UD デジタル 教科書体 NK" panose="02020400000000000000" pitchFamily="18" charset="-128"/>
              <a:ea typeface="UD デジタル 教科書体 NK" panose="02020400000000000000" pitchFamily="18" charset="-128"/>
            </a:endParaRPr>
          </a:p>
        </p:txBody>
      </p:sp>
      <p:sp>
        <p:nvSpPr>
          <p:cNvPr id="21" name="タイトル 1">
            <a:extLst>
              <a:ext uri="{FF2B5EF4-FFF2-40B4-BE49-F238E27FC236}">
                <a16:creationId xmlns:a16="http://schemas.microsoft.com/office/drawing/2014/main" id="{32CFAD27-3FFF-3BC7-DC44-C4AF863D6154}"/>
              </a:ext>
            </a:extLst>
          </p:cNvPr>
          <p:cNvSpPr txBox="1">
            <a:spLocks/>
          </p:cNvSpPr>
          <p:nvPr/>
        </p:nvSpPr>
        <p:spPr>
          <a:xfrm>
            <a:off x="9677399" y="5893133"/>
            <a:ext cx="1939039" cy="583933"/>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200">
                <a:solidFill>
                  <a:srgbClr val="C00000"/>
                </a:solidFill>
                <a:latin typeface="UD デジタル 教科書体 NK" panose="02020400000000000000" pitchFamily="18" charset="-128"/>
                <a:ea typeface="UD デジタル 教科書体 NK" panose="02020400000000000000" pitchFamily="18" charset="-128"/>
              </a:rPr>
              <a:t>できません</a:t>
            </a:r>
            <a:endParaRPr lang="en-US" altLang="ja-JP" sz="2200">
              <a:solidFill>
                <a:srgbClr val="C00000"/>
              </a:solidFill>
              <a:latin typeface="UD デジタル 教科書体 NK" panose="02020400000000000000" pitchFamily="18" charset="-128"/>
              <a:ea typeface="UD デジタル 教科書体 NK" panose="02020400000000000000" pitchFamily="18" charset="-128"/>
            </a:endParaRPr>
          </a:p>
        </p:txBody>
      </p:sp>
    </p:spTree>
    <p:extLst>
      <p:ext uri="{BB962C8B-B14F-4D97-AF65-F5344CB8AC3E}">
        <p14:creationId xmlns:p14="http://schemas.microsoft.com/office/powerpoint/2010/main" val="811267246"/>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10" grpId="0"/>
      <p:bldP spid="11" grpId="0"/>
      <p:bldP spid="12" grpId="0"/>
      <p:bldP spid="14" grpId="0"/>
      <p:bldP spid="15" grpId="0"/>
      <p:bldP spid="16" grpId="0"/>
      <p:bldP spid="17" grpId="0"/>
      <p:bldP spid="18" grpId="0"/>
      <p:bldP spid="19" grpId="0"/>
      <p:bldP spid="20" grpId="0"/>
      <p:bldP spid="21"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BB86E7-5FA4-0219-ED52-EB12B528FC8A}"/>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A901AF6-9B03-7DC2-8DEF-6D24CDB18DC3}"/>
              </a:ext>
            </a:extLst>
          </p:cNvPr>
          <p:cNvSpPr txBox="1"/>
          <p:nvPr/>
        </p:nvSpPr>
        <p:spPr>
          <a:xfrm>
            <a:off x="304800" y="1202589"/>
            <a:ext cx="11963400" cy="5574218"/>
          </a:xfrm>
          <a:prstGeom prst="rect">
            <a:avLst/>
          </a:prstGeom>
          <a:noFill/>
        </p:spPr>
        <p:txBody>
          <a:bodyPr wrap="square" rtlCol="0">
            <a:spAutoFit/>
          </a:bodyPr>
          <a:lstStyle/>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⑴ </a:t>
            </a:r>
            <a:r>
              <a:rPr lang="ja-JP" altLang="en-US" sz="2600">
                <a:solidFill>
                  <a:prstClr val="black"/>
                </a:solidFill>
                <a:latin typeface="UD デジタル 教科書体 NK-R" panose="02020400000000000000" pitchFamily="18" charset="-128"/>
                <a:ea typeface="UD デジタル 教科書体 NK-R" panose="02020400000000000000" pitchFamily="18" charset="-128"/>
              </a:rPr>
              <a:t> （</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患者に）寄り添います ➝ </a:t>
            </a:r>
            <a:r>
              <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____________</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_____________________</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⑵  こちらは四人部屋です ➝</a:t>
            </a:r>
            <a:r>
              <a:rPr kumimoji="1" lang="ja-JP" altLang="en-US" sz="20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endPar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⑶  頭がガンガンしますか？ ➝ ＿＿＿＿＿＿＿＿＿＿＿＿＿　　　　　　　 </a:t>
            </a:r>
            <a:endPar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⑷　身分証明書はお持ちですか？</a:t>
            </a:r>
            <a:r>
              <a:rPr kumimoji="1" lang="ja-JP" altLang="en-US" sz="1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18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endPar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⑸</a:t>
            </a:r>
            <a:r>
              <a:rPr kumimoji="1" lang="ja-JP" altLang="en-US" sz="24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0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毎朝、検温し、記録してください</a:t>
            </a:r>
            <a:r>
              <a:rPr kumimoji="1" lang="ja-JP" altLang="en-US" sz="1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28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⑹  このお薬は飲み切るやつね。➝  ＿＿＿＿＿＿＿＿＿＿＿＿＿＿＿＿＿＿＿＿</a:t>
            </a:r>
            <a:endPar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⑺ こまめに水分補給を行い、消化</a:t>
            </a:r>
            <a:r>
              <a:rPr kumimoji="1" lang="ja-JP" altLang="en-US" sz="1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18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endPar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の良い食事を心がけてください </a:t>
            </a:r>
            <a:r>
              <a:rPr kumimoji="1" lang="ja-JP" altLang="en-US" sz="20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4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endPar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0" name="テキスト ボックス 9">
            <a:extLst>
              <a:ext uri="{FF2B5EF4-FFF2-40B4-BE49-F238E27FC236}">
                <a16:creationId xmlns:a16="http://schemas.microsoft.com/office/drawing/2014/main" id="{461C8222-ABEB-58B2-F593-203729C04655}"/>
              </a:ext>
            </a:extLst>
          </p:cNvPr>
          <p:cNvSpPr txBox="1"/>
          <p:nvPr/>
        </p:nvSpPr>
        <p:spPr>
          <a:xfrm>
            <a:off x="0" y="795969"/>
            <a:ext cx="9651243"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３．下の表現を「やさしい日本語」にしてみましょう。</a:t>
            </a:r>
          </a:p>
        </p:txBody>
      </p:sp>
      <p:sp>
        <p:nvSpPr>
          <p:cNvPr id="7" name="スライド番号プレースホルダー 1">
            <a:extLst>
              <a:ext uri="{FF2B5EF4-FFF2-40B4-BE49-F238E27FC236}">
                <a16:creationId xmlns:a16="http://schemas.microsoft.com/office/drawing/2014/main" id="{AF9673A7-8843-C5FA-F534-F5FBEF945BE9}"/>
              </a:ext>
            </a:extLst>
          </p:cNvPr>
          <p:cNvSpPr txBox="1">
            <a:spLocks/>
          </p:cNvSpPr>
          <p:nvPr/>
        </p:nvSpPr>
        <p:spPr>
          <a:xfrm>
            <a:off x="11685181" y="6475040"/>
            <a:ext cx="533400" cy="478615"/>
          </a:xfrm>
          <a:prstGeom prst="rect">
            <a:avLst/>
          </a:prstGeom>
        </p:spPr>
        <p:txBody>
          <a:bodyPr vert="horz" lIns="91440" tIns="45720" rIns="91440" bIns="45720" rtlCol="0" anchor="ctr"/>
          <a:lstStyle>
            <a:defPPr>
              <a:defRPr lang="ja-JP"/>
            </a:defPPr>
            <a:lvl1pPr marL="0" algn="r" defTabSz="914400" rtl="0" eaLnBrk="1" latinLnBrk="0" hangingPunct="1">
              <a:defRPr kumimoji="1" sz="82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400" b="0" i="0" u="none" strike="noStrike" kern="1200" cap="none" spc="0" normalizeH="0" baseline="0" noProof="0" smtClean="0">
                <a:ln>
                  <a:noFill/>
                </a:ln>
                <a:solidFill>
                  <a:prstClr val="black">
                    <a:tint val="75000"/>
                  </a:prstClr>
                </a:solidFill>
                <a:effectLst/>
                <a:uLnTx/>
                <a:uFillTx/>
                <a:latin typeface="UD デジタル 教科書体 N" panose="02020400000000000000" pitchFamily="17" charset="-128"/>
                <a:ea typeface="UD デジタル 教科書体 N" panose="02020400000000000000" pitchFamily="17"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400" b="0" i="0" u="none" strike="noStrike" kern="1200" cap="none" spc="0" normalizeH="0" baseline="0" noProof="0">
              <a:ln>
                <a:noFill/>
              </a:ln>
              <a:solidFill>
                <a:prstClr val="black">
                  <a:tint val="75000"/>
                </a:prstClr>
              </a:solidFill>
              <a:effectLst/>
              <a:uLnTx/>
              <a:uFillTx/>
              <a:latin typeface="UD デジタル 教科書体 N" panose="02020400000000000000" pitchFamily="17" charset="-128"/>
              <a:ea typeface="UD デジタル 教科書体 N" panose="02020400000000000000" pitchFamily="17" charset="-128"/>
              <a:cs typeface="+mn-cs"/>
            </a:endParaRPr>
          </a:p>
        </p:txBody>
      </p:sp>
      <p:sp>
        <p:nvSpPr>
          <p:cNvPr id="4" name="テキスト ボックス 3">
            <a:extLst>
              <a:ext uri="{FF2B5EF4-FFF2-40B4-BE49-F238E27FC236}">
                <a16:creationId xmlns:a16="http://schemas.microsoft.com/office/drawing/2014/main" id="{588E266E-1A2C-C644-E831-EF568D9CB6D7}"/>
              </a:ext>
            </a:extLst>
          </p:cNvPr>
          <p:cNvSpPr txBox="1"/>
          <p:nvPr/>
        </p:nvSpPr>
        <p:spPr>
          <a:xfrm>
            <a:off x="114300" y="55179"/>
            <a:ext cx="5257800"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2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練習</a:t>
            </a:r>
            <a:r>
              <a:rPr kumimoji="1" lang="en-US" altLang="ja-JP" sz="2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3】</a:t>
            </a:r>
            <a:r>
              <a:rPr kumimoji="1" lang="ja-JP" altLang="en-US" sz="26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1" i="0" u="none" strike="noStrike" kern="1200" cap="none" spc="0" normalizeH="0" baseline="0" noProof="0">
                <a:ln>
                  <a:noFill/>
                </a:ln>
                <a:solidFill>
                  <a:prstClr val="black"/>
                </a:solidFill>
                <a:effectLst/>
                <a:highlight>
                  <a:srgbClr val="FFEDB3"/>
                </a:highlight>
                <a:uLnTx/>
                <a:uFillTx/>
                <a:latin typeface="UD デジタル 教科書体 NK-R" panose="02020400000000000000" pitchFamily="18" charset="-128"/>
                <a:ea typeface="UD デジタル 教科書体 NK-R" panose="02020400000000000000" pitchFamily="18" charset="-128"/>
                <a:cs typeface="+mn-cs"/>
              </a:rPr>
              <a:t>言い換える（文）</a:t>
            </a:r>
            <a:endParaRPr kumimoji="1" lang="en-US" altLang="ja-JP" sz="2600" b="1" i="0" u="none" strike="noStrike" kern="1200" cap="none" spc="0" normalizeH="0" baseline="0" noProof="0">
              <a:ln>
                <a:noFill/>
              </a:ln>
              <a:solidFill>
                <a:prstClr val="black"/>
              </a:solidFill>
              <a:effectLst/>
              <a:highlight>
                <a:srgbClr val="FFEDB3"/>
              </a:highligh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3" name="図 2">
            <a:extLst>
              <a:ext uri="{FF2B5EF4-FFF2-40B4-BE49-F238E27FC236}">
                <a16:creationId xmlns:a16="http://schemas.microsoft.com/office/drawing/2014/main" id="{0755BBE3-868E-0F11-E7A8-3622BC7B479E}"/>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784958" y="152400"/>
            <a:ext cx="1219200" cy="1219200"/>
          </a:xfrm>
          <a:prstGeom prst="rect">
            <a:avLst/>
          </a:prstGeom>
        </p:spPr>
      </p:pic>
      <p:sp>
        <p:nvSpPr>
          <p:cNvPr id="5" name="テキスト ボックス 4">
            <a:extLst>
              <a:ext uri="{FF2B5EF4-FFF2-40B4-BE49-F238E27FC236}">
                <a16:creationId xmlns:a16="http://schemas.microsoft.com/office/drawing/2014/main" id="{407A7107-F036-A503-065C-34F726487375}"/>
              </a:ext>
            </a:extLst>
          </p:cNvPr>
          <p:cNvSpPr txBox="1"/>
          <p:nvPr/>
        </p:nvSpPr>
        <p:spPr>
          <a:xfrm>
            <a:off x="4572000" y="1944277"/>
            <a:ext cx="41218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a:solidFill>
                  <a:srgbClr val="C00000"/>
                </a:solidFill>
                <a:latin typeface="UD デジタル 教科書体 NK" panose="02020400000000000000" pitchFamily="18" charset="-128"/>
                <a:ea typeface="UD デジタル 教科書体 NK" panose="02020400000000000000" pitchFamily="18" charset="-128"/>
              </a:rPr>
              <a:t>この部屋は４人で使います</a:t>
            </a:r>
            <a:endParaRPr kumimoji="1" lang="ja-JP" altLang="en-US" sz="2400" b="0"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6" name="テキスト ボックス 5">
            <a:extLst>
              <a:ext uri="{FF2B5EF4-FFF2-40B4-BE49-F238E27FC236}">
                <a16:creationId xmlns:a16="http://schemas.microsoft.com/office/drawing/2014/main" id="{A8E74D30-2197-2143-2319-F8029688B551}"/>
              </a:ext>
            </a:extLst>
          </p:cNvPr>
          <p:cNvSpPr txBox="1"/>
          <p:nvPr/>
        </p:nvSpPr>
        <p:spPr>
          <a:xfrm>
            <a:off x="4572000" y="1327770"/>
            <a:ext cx="66297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話をよく聞いて、安心できるようにします</a:t>
            </a:r>
          </a:p>
        </p:txBody>
      </p:sp>
      <p:sp>
        <p:nvSpPr>
          <p:cNvPr id="8" name="テキスト ボックス 7">
            <a:extLst>
              <a:ext uri="{FF2B5EF4-FFF2-40B4-BE49-F238E27FC236}">
                <a16:creationId xmlns:a16="http://schemas.microsoft.com/office/drawing/2014/main" id="{EA01E07D-7631-2A03-9DCC-7E4E681DC6AC}"/>
              </a:ext>
            </a:extLst>
          </p:cNvPr>
          <p:cNvSpPr txBox="1"/>
          <p:nvPr/>
        </p:nvSpPr>
        <p:spPr>
          <a:xfrm>
            <a:off x="5372100" y="3161869"/>
            <a:ext cx="54328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パスポートか在留カードはありますか</a:t>
            </a:r>
          </a:p>
        </p:txBody>
      </p:sp>
      <p:sp>
        <p:nvSpPr>
          <p:cNvPr id="9" name="テキスト ボックス 8">
            <a:extLst>
              <a:ext uri="{FF2B5EF4-FFF2-40B4-BE49-F238E27FC236}">
                <a16:creationId xmlns:a16="http://schemas.microsoft.com/office/drawing/2014/main" id="{94023CB7-7A87-DEF4-E482-AEAD9D815619}"/>
              </a:ext>
            </a:extLst>
          </p:cNvPr>
          <p:cNvSpPr txBox="1"/>
          <p:nvPr/>
        </p:nvSpPr>
        <p:spPr>
          <a:xfrm>
            <a:off x="4606871" y="2545362"/>
            <a:ext cx="45719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頭が叩かれるように痛いです</a:t>
            </a:r>
          </a:p>
        </p:txBody>
      </p:sp>
      <p:sp>
        <p:nvSpPr>
          <p:cNvPr id="12" name="テキスト ボックス 11">
            <a:extLst>
              <a:ext uri="{FF2B5EF4-FFF2-40B4-BE49-F238E27FC236}">
                <a16:creationId xmlns:a16="http://schemas.microsoft.com/office/drawing/2014/main" id="{1FAC1E67-2ACD-678E-4EAB-283F89E6143D}"/>
              </a:ext>
            </a:extLst>
          </p:cNvPr>
          <p:cNvSpPr txBox="1"/>
          <p:nvPr/>
        </p:nvSpPr>
        <p:spPr>
          <a:xfrm>
            <a:off x="5638800" y="3778376"/>
            <a:ext cx="65797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毎日、朝、熱を計って、紙に体温を書いてください。</a:t>
            </a:r>
          </a:p>
        </p:txBody>
      </p:sp>
      <p:sp>
        <p:nvSpPr>
          <p:cNvPr id="13" name="テキスト ボックス 12">
            <a:extLst>
              <a:ext uri="{FF2B5EF4-FFF2-40B4-BE49-F238E27FC236}">
                <a16:creationId xmlns:a16="http://schemas.microsoft.com/office/drawing/2014/main" id="{35A82BD5-DDC9-FD02-7D76-DE3D7B53EC4D}"/>
              </a:ext>
            </a:extLst>
          </p:cNvPr>
          <p:cNvSpPr txBox="1"/>
          <p:nvPr/>
        </p:nvSpPr>
        <p:spPr>
          <a:xfrm>
            <a:off x="5268739" y="4332614"/>
            <a:ext cx="6798635" cy="525337"/>
          </a:xfrm>
          <a:prstGeom prst="rect">
            <a:avLst/>
          </a:prstGeom>
          <a:noFill/>
        </p:spPr>
        <p:txBody>
          <a:bodyPr wrap="square" rtlCol="0">
            <a:spAutoFit/>
          </a:bodyPr>
          <a:lstStyle/>
          <a:p>
            <a:pPr lvl="0">
              <a:lnSpc>
                <a:spcPts val="3600"/>
              </a:lnSpc>
              <a:defRPr/>
            </a:pPr>
            <a:r>
              <a:rPr kumimoji="1" lang="ja-JP" altLang="en-US" sz="2400" b="0"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この薬は全部飲んでください</a:t>
            </a:r>
            <a:r>
              <a:rPr lang="ja-JP" altLang="en-US" sz="2400">
                <a:solidFill>
                  <a:srgbClr val="C00000"/>
                </a:solidFill>
                <a:latin typeface="UD デジタル 教科書体 NK" panose="02020400000000000000" pitchFamily="18" charset="-128"/>
                <a:ea typeface="UD デジタル 教科書体 NK" panose="02020400000000000000" pitchFamily="18" charset="-128"/>
              </a:rPr>
              <a:t>。 </a:t>
            </a:r>
            <a:endParaRPr lang="en-US" altLang="ja-JP" sz="2400">
              <a:solidFill>
                <a:srgbClr val="C00000"/>
              </a:solidFill>
              <a:latin typeface="UD デジタル 教科書体 NK" panose="02020400000000000000" pitchFamily="18" charset="-128"/>
              <a:ea typeface="UD デジタル 教科書体 NK" panose="02020400000000000000" pitchFamily="18" charset="-128"/>
            </a:endParaRPr>
          </a:p>
        </p:txBody>
      </p:sp>
      <p:sp>
        <p:nvSpPr>
          <p:cNvPr id="14" name="タイトル 1">
            <a:extLst>
              <a:ext uri="{FF2B5EF4-FFF2-40B4-BE49-F238E27FC236}">
                <a16:creationId xmlns:a16="http://schemas.microsoft.com/office/drawing/2014/main" id="{DB481937-1ECE-329F-77EA-F15C49ABD3FA}"/>
              </a:ext>
            </a:extLst>
          </p:cNvPr>
          <p:cNvSpPr txBox="1">
            <a:spLocks/>
          </p:cNvSpPr>
          <p:nvPr/>
        </p:nvSpPr>
        <p:spPr>
          <a:xfrm>
            <a:off x="3043865" y="492374"/>
            <a:ext cx="7913281" cy="451170"/>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z="2000">
                <a:solidFill>
                  <a:srgbClr val="C00000"/>
                </a:solidFill>
                <a:latin typeface="UD デジタル 教科書体 NK" panose="02020400000000000000" pitchFamily="18" charset="-128"/>
                <a:ea typeface="UD デジタル 教科書体 NK" panose="02020400000000000000" pitchFamily="18" charset="-128"/>
              </a:rPr>
              <a:t>※ </a:t>
            </a:r>
            <a:r>
              <a:rPr lang="ja-JP" altLang="en-US" sz="2000">
                <a:solidFill>
                  <a:srgbClr val="C00000"/>
                </a:solidFill>
                <a:latin typeface="UD デジタル 教科書体 NK" panose="02020400000000000000" pitchFamily="18" charset="-128"/>
                <a:ea typeface="UD デジタル 教科書体 NK" panose="02020400000000000000" pitchFamily="18" charset="-128"/>
              </a:rPr>
              <a:t>解答例はあくまでも一案です。場面に合わせて工夫しましょう。</a:t>
            </a:r>
            <a:endParaRPr lang="en-US" altLang="ja-JP" sz="2000">
              <a:solidFill>
                <a:srgbClr val="C00000"/>
              </a:solidFill>
              <a:latin typeface="UD デジタル 教科書体 NK" panose="02020400000000000000" pitchFamily="18" charset="-128"/>
              <a:ea typeface="UD デジタル 教科書体 NK" panose="02020400000000000000" pitchFamily="18" charset="-128"/>
            </a:endParaRPr>
          </a:p>
        </p:txBody>
      </p:sp>
      <p:sp>
        <p:nvSpPr>
          <p:cNvPr id="15" name="テキスト ボックス 14">
            <a:extLst>
              <a:ext uri="{FF2B5EF4-FFF2-40B4-BE49-F238E27FC236}">
                <a16:creationId xmlns:a16="http://schemas.microsoft.com/office/drawing/2014/main" id="{00D9EC7F-43AA-07EF-5D77-574EEDFA7001}"/>
              </a:ext>
            </a:extLst>
          </p:cNvPr>
          <p:cNvSpPr txBox="1"/>
          <p:nvPr/>
        </p:nvSpPr>
        <p:spPr>
          <a:xfrm>
            <a:off x="5424377" y="5567696"/>
            <a:ext cx="6579781" cy="525337"/>
          </a:xfrm>
          <a:prstGeom prst="rect">
            <a:avLst/>
          </a:prstGeom>
          <a:noFill/>
        </p:spPr>
        <p:txBody>
          <a:bodyPr wrap="square" rtlCol="0">
            <a:spAutoFit/>
          </a:bodyPr>
          <a:lstStyle/>
          <a:p>
            <a:pPr lvl="0">
              <a:lnSpc>
                <a:spcPts val="3600"/>
              </a:lnSpc>
              <a:defRPr/>
            </a:pPr>
            <a:r>
              <a:rPr kumimoji="1" lang="ja-JP" altLang="en-US" sz="2400" b="0"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１時間に１回くらい水などを飲んでください。</a:t>
            </a:r>
            <a:endParaRPr kumimoji="1" lang="en-US" altLang="ja-JP" sz="2400" b="0"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11" name="テキスト ボックス 10">
            <a:extLst>
              <a:ext uri="{FF2B5EF4-FFF2-40B4-BE49-F238E27FC236}">
                <a16:creationId xmlns:a16="http://schemas.microsoft.com/office/drawing/2014/main" id="{BAAA53EA-35B8-519F-5BED-31EF0D660FD5}"/>
              </a:ext>
            </a:extLst>
          </p:cNvPr>
          <p:cNvSpPr txBox="1"/>
          <p:nvPr/>
        </p:nvSpPr>
        <p:spPr>
          <a:xfrm>
            <a:off x="5294570" y="4921836"/>
            <a:ext cx="6798635" cy="518091"/>
          </a:xfrm>
          <a:prstGeom prst="rect">
            <a:avLst/>
          </a:prstGeom>
          <a:noFill/>
        </p:spPr>
        <p:txBody>
          <a:bodyPr wrap="square" rtlCol="0">
            <a:spAutoFit/>
          </a:bodyPr>
          <a:lstStyle/>
          <a:p>
            <a:pPr lvl="0">
              <a:lnSpc>
                <a:spcPts val="3600"/>
              </a:lnSpc>
              <a:defRPr/>
            </a:pPr>
            <a:r>
              <a:rPr lang="ja-JP" altLang="en-US" sz="2200">
                <a:solidFill>
                  <a:srgbClr val="C00000"/>
                </a:solidFill>
                <a:latin typeface="UD デジタル 教科書体 NK" panose="02020400000000000000" pitchFamily="18" charset="-128"/>
                <a:ea typeface="UD デジタル 教科書体 NK" panose="02020400000000000000" pitchFamily="18" charset="-128"/>
              </a:rPr>
              <a:t>○○ちゃんが元気になっても、や</a:t>
            </a:r>
            <a:r>
              <a:rPr kumimoji="1" lang="ja-JP" altLang="en-US" sz="2200" b="0"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めないでください。</a:t>
            </a:r>
          </a:p>
        </p:txBody>
      </p:sp>
      <p:sp>
        <p:nvSpPr>
          <p:cNvPr id="16" name="テキスト ボックス 15">
            <a:extLst>
              <a:ext uri="{FF2B5EF4-FFF2-40B4-BE49-F238E27FC236}">
                <a16:creationId xmlns:a16="http://schemas.microsoft.com/office/drawing/2014/main" id="{A7E38FD6-95FF-9945-0C36-C569D2B6F1A2}"/>
              </a:ext>
            </a:extLst>
          </p:cNvPr>
          <p:cNvSpPr txBox="1"/>
          <p:nvPr/>
        </p:nvSpPr>
        <p:spPr>
          <a:xfrm>
            <a:off x="5403996" y="6137350"/>
            <a:ext cx="6579781" cy="525337"/>
          </a:xfrm>
          <a:prstGeom prst="rect">
            <a:avLst/>
          </a:prstGeom>
          <a:noFill/>
        </p:spPr>
        <p:txBody>
          <a:bodyPr wrap="square" rtlCol="0">
            <a:spAutoFit/>
          </a:bodyPr>
          <a:lstStyle/>
          <a:p>
            <a:pPr lvl="0">
              <a:lnSpc>
                <a:spcPts val="3600"/>
              </a:lnSpc>
              <a:defRPr/>
            </a:pPr>
            <a:r>
              <a:rPr kumimoji="1" lang="ja-JP" altLang="en-US" sz="2400" b="0"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お粥や柔らかいうどんなどを食べてください。</a:t>
            </a:r>
          </a:p>
        </p:txBody>
      </p:sp>
    </p:spTree>
    <p:extLst>
      <p:ext uri="{BB962C8B-B14F-4D97-AF65-F5344CB8AC3E}">
        <p14:creationId xmlns:p14="http://schemas.microsoft.com/office/powerpoint/2010/main" val="2710357866"/>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2" grpId="0"/>
      <p:bldP spid="13" grpId="0"/>
      <p:bldP spid="15" grpId="0"/>
      <p:bldP spid="11" grpId="0"/>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F2D1A-40A2-008E-86B7-0CE5C8AAAAB1}"/>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D019D09-6C34-92FC-DBAB-44E984567CA0}"/>
              </a:ext>
            </a:extLst>
          </p:cNvPr>
          <p:cNvSpPr txBox="1"/>
          <p:nvPr/>
        </p:nvSpPr>
        <p:spPr>
          <a:xfrm>
            <a:off x="734210" y="59596"/>
            <a:ext cx="8530202" cy="1621791"/>
          </a:xfrm>
          <a:prstGeom prst="rect">
            <a:avLst/>
          </a:prstGeom>
          <a:noFill/>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1" lang="en-US" altLang="ja-JP" sz="2000" b="1" i="0" u="none" strike="noStrike" kern="1200" cap="none" spc="0" normalizeH="0" baseline="0" noProof="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000" b="1" i="0" u="none" strike="noStrike" kern="1200" cap="none" spc="0" normalizeH="0" baseline="0" noProof="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rPr>
              <a:t>チャレンジ問題</a:t>
            </a:r>
            <a:r>
              <a:rPr kumimoji="1" lang="en-US" altLang="ja-JP" sz="2000" b="1" i="0" u="none" strike="noStrike" kern="1200" cap="none" spc="0" normalizeH="0" baseline="0" noProof="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rPr>
              <a:t>】</a:t>
            </a:r>
          </a:p>
          <a:p>
            <a:pPr marL="0" marR="0" lvl="0" indent="0" algn="l" defTabSz="914400" rtl="0" eaLnBrk="1" fontAlgn="auto" latinLnBrk="0" hangingPunct="1">
              <a:lnSpc>
                <a:spcPts val="3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次の検査に関する説明を「はさみの法則」で </a:t>
            </a:r>
            <a:r>
              <a:rPr kumimoji="1" lang="ja-JP" altLang="en-US" sz="28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短く</a:t>
            </a:r>
            <a:r>
              <a:rPr kumimoji="1" lang="ja-JP" altLang="en-US"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言います。</a:t>
            </a:r>
            <a:endParaRPr kumimoji="1" lang="en-US" altLang="ja-JP"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① 区切るところに「／」を入れて、文を分けましょう。</a:t>
            </a:r>
            <a:endParaRPr kumimoji="1" lang="en-US" altLang="ja-JP"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② 次に情報整理して、分かりやすい伝え方を考えましょう。</a:t>
            </a:r>
          </a:p>
        </p:txBody>
      </p:sp>
      <p:sp>
        <p:nvSpPr>
          <p:cNvPr id="5" name="スライド番号プレースホルダー 5">
            <a:extLst>
              <a:ext uri="{FF2B5EF4-FFF2-40B4-BE49-F238E27FC236}">
                <a16:creationId xmlns:a16="http://schemas.microsoft.com/office/drawing/2014/main" id="{AA895BDC-2B3A-3685-C215-2FFABAB81C85}"/>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1400" b="0" i="0" u="none" strike="noStrike" kern="1200" cap="none" spc="0" normalizeH="0" baseline="0" noProof="0">
              <a:ln>
                <a:noFill/>
              </a:ln>
              <a:solidFill>
                <a:srgbClr val="E7E6E6">
                  <a:lumMod val="25000"/>
                </a:srgbClr>
              </a:solidFill>
              <a:effectLst/>
              <a:uLnTx/>
              <a:uFillTx/>
              <a:latin typeface="Calibri"/>
              <a:ea typeface="ＭＳ Ｐゴシック" panose="020B0600070205080204" pitchFamily="50" charset="-128"/>
              <a:cs typeface="+mn-cs"/>
            </a:endParaRPr>
          </a:p>
        </p:txBody>
      </p:sp>
      <p:grpSp>
        <p:nvGrpSpPr>
          <p:cNvPr id="7" name="グループ化 6">
            <a:extLst>
              <a:ext uri="{FF2B5EF4-FFF2-40B4-BE49-F238E27FC236}">
                <a16:creationId xmlns:a16="http://schemas.microsoft.com/office/drawing/2014/main" id="{C689DF82-EEDB-4A41-0711-833A80122F5A}"/>
              </a:ext>
            </a:extLst>
          </p:cNvPr>
          <p:cNvGrpSpPr/>
          <p:nvPr/>
        </p:nvGrpSpPr>
        <p:grpSpPr>
          <a:xfrm>
            <a:off x="762000" y="1792713"/>
            <a:ext cx="10278533" cy="1546969"/>
            <a:chOff x="762000" y="1977379"/>
            <a:chExt cx="10278533" cy="1546969"/>
          </a:xfrm>
        </p:grpSpPr>
        <p:sp>
          <p:nvSpPr>
            <p:cNvPr id="4" name="テキスト ボックス 3">
              <a:extLst>
                <a:ext uri="{FF2B5EF4-FFF2-40B4-BE49-F238E27FC236}">
                  <a16:creationId xmlns:a16="http://schemas.microsoft.com/office/drawing/2014/main" id="{E8DDE1BF-48CB-842E-86CF-831E6C19136E}"/>
                </a:ext>
              </a:extLst>
            </p:cNvPr>
            <p:cNvSpPr txBox="1"/>
            <p:nvPr/>
          </p:nvSpPr>
          <p:spPr>
            <a:xfrm>
              <a:off x="762000" y="1977379"/>
              <a:ext cx="10278533" cy="1546969"/>
            </a:xfrm>
            <a:prstGeom prst="rect">
              <a:avLst/>
            </a:prstGeom>
            <a:no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6" name="タイトル 1">
              <a:extLst>
                <a:ext uri="{FF2B5EF4-FFF2-40B4-BE49-F238E27FC236}">
                  <a16:creationId xmlns:a16="http://schemas.microsoft.com/office/drawing/2014/main" id="{FEA9A5C9-DCFF-1FF2-B64F-5E59A94E0480}"/>
                </a:ext>
              </a:extLst>
            </p:cNvPr>
            <p:cNvSpPr txBox="1">
              <a:spLocks/>
            </p:cNvSpPr>
            <p:nvPr/>
          </p:nvSpPr>
          <p:spPr>
            <a:xfrm>
              <a:off x="762000" y="2099139"/>
              <a:ext cx="10134600" cy="1425209"/>
            </a:xfrm>
            <a:prstGeom prst="rect">
              <a:avLst/>
            </a:prstGeom>
            <a:noFill/>
            <a:ln>
              <a:noFill/>
            </a:ln>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ts val="3400"/>
                </a:lnSpc>
                <a:spcBef>
                  <a:spcPct val="0"/>
                </a:spcBef>
                <a:spcAft>
                  <a:spcPts val="0"/>
                </a:spcAft>
                <a:buClrTx/>
                <a:buSzTx/>
                <a:buFontTx/>
                <a:buNone/>
                <a:tabLst/>
                <a:defRPr/>
              </a:pPr>
              <a:r>
                <a:rPr kumimoji="1" lang="ja-JP" altLang="en-US" sz="2600" b="1" i="0" u="none" strike="noStrike" kern="1200" cap="none" spc="0" normalizeH="0" baseline="0" noProof="0">
                  <a:ln>
                    <a:noFill/>
                  </a:ln>
                  <a:solidFill>
                    <a:srgbClr val="4F81BD"/>
                  </a:solidFill>
                  <a:effectLst/>
                  <a:uLnTx/>
                  <a:uFillTx/>
                  <a:latin typeface="UD デジタル 教科書体 NK-R" panose="02020400000000000000" pitchFamily="18" charset="-128"/>
                  <a:ea typeface="UD デジタル 教科書体 NK-R" panose="02020400000000000000" pitchFamily="18" charset="-128"/>
                  <a:cs typeface="+mj-cs"/>
                </a:rPr>
                <a:t>　</a:t>
              </a:r>
              <a:r>
                <a:rPr kumimoji="1" lang="ja-JP" altLang="en-US" sz="2600" b="0" i="0" u="sng"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血液検査</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をする</a:t>
              </a:r>
              <a:r>
                <a:rPr kumimoji="1" lang="ja-JP" altLang="en-US" sz="2600" b="0" i="0" u="none" strike="noStrike" kern="1200" cap="none" spc="0" normalizeH="0" baseline="0" noProof="0">
                  <a:ln>
                    <a:noFill/>
                  </a:ln>
                  <a:solidFill>
                    <a:prstClr val="white">
                      <a:lumMod val="65000"/>
                    </a:prstClr>
                  </a:solidFill>
                  <a:effectLst/>
                  <a:uLnTx/>
                  <a:uFillTx/>
                  <a:latin typeface="UD デジタル 教科書体 NK-R" panose="02020400000000000000" pitchFamily="18" charset="-128"/>
                  <a:ea typeface="UD デジタル 教科書体 NK-R" panose="02020400000000000000" pitchFamily="18" charset="-128"/>
                  <a:cs typeface="+mj-cs"/>
                </a:rPr>
                <a:t>とのことでしたので</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a:t>
              </a:r>
              <a:r>
                <a:rPr kumimoji="1" lang="ja-JP" altLang="en-US" sz="2600" b="0" i="0" u="sng"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まず</a:t>
              </a:r>
              <a:r>
                <a:rPr kumimoji="1" lang="ja-JP" altLang="en-US" sz="2600" b="0" i="0" u="sng" strike="noStrike" kern="1200" cap="none" spc="0" normalizeH="0" baseline="0" noProof="0">
                  <a:ln>
                    <a:noFill/>
                  </a:ln>
                  <a:solidFill>
                    <a:prstClr val="black"/>
                  </a:solidFill>
                  <a:effectLst/>
                  <a:highlight>
                    <a:srgbClr val="D9ECFF"/>
                  </a:highlight>
                  <a:uLnTx/>
                  <a:uFillTx/>
                  <a:latin typeface="UD デジタル 教科書体 NK-R" panose="02020400000000000000" pitchFamily="18" charset="-128"/>
                  <a:ea typeface="UD デジタル 教科書体 NK-R" panose="02020400000000000000" pitchFamily="18" charset="-128"/>
                  <a:cs typeface="+mj-cs"/>
                </a:rPr>
                <a:t>そちら</a:t>
              </a:r>
              <a:r>
                <a:rPr kumimoji="1" lang="ja-JP" altLang="en-US" sz="2600" b="0" i="0" u="sng"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に行って</a:t>
              </a:r>
              <a:r>
                <a:rPr kumimoji="1" lang="ja-JP" altLang="en-US" sz="2600" b="0" i="0" u="sng" strike="noStrike" kern="1200" cap="none" spc="0" normalizeH="0" baseline="0" noProof="0">
                  <a:ln>
                    <a:noFill/>
                  </a:ln>
                  <a:solidFill>
                    <a:prstClr val="black"/>
                  </a:solidFill>
                  <a:effectLst/>
                  <a:highlight>
                    <a:srgbClr val="D9ECFF"/>
                  </a:highlight>
                  <a:uLnTx/>
                  <a:uFillTx/>
                  <a:latin typeface="UD デジタル 教科書体 NK-R" panose="02020400000000000000" pitchFamily="18" charset="-128"/>
                  <a:ea typeface="UD デジタル 教科書体 NK-R" panose="02020400000000000000" pitchFamily="18" charset="-128"/>
                  <a:cs typeface="+mj-cs"/>
                </a:rPr>
                <a:t>いただいて</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a:t>
              </a:r>
              <a:endPar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endParaRPr>
            </a:p>
            <a:p>
              <a:pPr marL="0" marR="0" lvl="0" indent="0" algn="l" defTabSz="457200" rtl="0" eaLnBrk="1" fontAlgn="auto" latinLnBrk="0" hangingPunct="1">
                <a:lnSpc>
                  <a:spcPts val="3400"/>
                </a:lnSpc>
                <a:spcBef>
                  <a:spcPct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　</a:t>
              </a:r>
              <a:r>
                <a:rPr kumimoji="1" lang="ja-JP" altLang="en-US" sz="2600" b="0" i="0" u="none" strike="noStrike" kern="1200" cap="none" spc="0" normalizeH="0" baseline="0" noProof="0">
                  <a:ln>
                    <a:noFill/>
                  </a:ln>
                  <a:solidFill>
                    <a:prstClr val="white">
                      <a:lumMod val="65000"/>
                    </a:prstClr>
                  </a:solidFill>
                  <a:effectLst/>
                  <a:highlight>
                    <a:srgbClr val="FFFFCC"/>
                  </a:highlight>
                  <a:uLnTx/>
                  <a:uFillTx/>
                  <a:latin typeface="UD デジタル 教科書体 NK-R" panose="02020400000000000000" pitchFamily="18" charset="-128"/>
                  <a:ea typeface="UD デジタル 教科書体 NK-R" panose="02020400000000000000" pitchFamily="18" charset="-128"/>
                  <a:cs typeface="+mj-cs"/>
                </a:rPr>
                <a:t>検査結果が出ましたら</a:t>
              </a:r>
              <a:r>
                <a:rPr kumimoji="1" lang="ja-JP" altLang="en-US" sz="2600" b="0" i="0" u="none" strike="noStrike" kern="1200" cap="none" spc="0" normalizeH="0" baseline="0" noProof="0">
                  <a:ln>
                    <a:noFill/>
                  </a:ln>
                  <a:solidFill>
                    <a:prstClr val="black"/>
                  </a:solidFill>
                  <a:effectLst/>
                  <a:highlight>
                    <a:srgbClr val="FFFFCC"/>
                  </a:highlight>
                  <a:uLnTx/>
                  <a:uFillTx/>
                  <a:latin typeface="UD デジタル 教科書体 NK-R" panose="02020400000000000000" pitchFamily="18" charset="-128"/>
                  <a:ea typeface="UD デジタル 教科書体 NK-R" panose="02020400000000000000" pitchFamily="18" charset="-128"/>
                  <a:cs typeface="+mj-cs"/>
                </a:rPr>
                <a:t>、</a:t>
              </a:r>
              <a:r>
                <a:rPr kumimoji="1" lang="ja-JP" altLang="en-US" sz="2600" b="0" i="0" u="sng" strike="noStrike" kern="1200" cap="none" spc="0" normalizeH="0" baseline="0" noProof="0">
                  <a:ln>
                    <a:noFill/>
                  </a:ln>
                  <a:solidFill>
                    <a:prstClr val="black"/>
                  </a:solidFill>
                  <a:effectLst/>
                  <a:highlight>
                    <a:srgbClr val="FFFFCC"/>
                  </a:highlight>
                  <a:uLnTx/>
                  <a:uFillTx/>
                  <a:latin typeface="UD デジタル 教科書体 NK-R" panose="02020400000000000000" pitchFamily="18" charset="-128"/>
                  <a:ea typeface="UD デジタル 教科書体 NK-R" panose="02020400000000000000" pitchFamily="18" charset="-128"/>
                  <a:cs typeface="+mj-cs"/>
                </a:rPr>
                <a:t>もう一度診察</a:t>
              </a:r>
              <a:r>
                <a:rPr kumimoji="1" lang="ja-JP" altLang="en-US" sz="2600" b="0" i="0" u="sng" strike="noStrike" kern="1200" cap="none" spc="0" normalizeH="0" baseline="0" noProof="0">
                  <a:ln>
                    <a:noFill/>
                  </a:ln>
                  <a:solidFill>
                    <a:prstClr val="white">
                      <a:lumMod val="65000"/>
                    </a:prstClr>
                  </a:solidFill>
                  <a:effectLst/>
                  <a:highlight>
                    <a:srgbClr val="FFFFCC"/>
                  </a:highlight>
                  <a:uLnTx/>
                  <a:uFillTx/>
                  <a:latin typeface="UD デジタル 教科書体 NK-R" panose="02020400000000000000" pitchFamily="18" charset="-128"/>
                  <a:ea typeface="UD デジタル 教科書体 NK-R" panose="02020400000000000000" pitchFamily="18" charset="-128"/>
                  <a:cs typeface="+mj-cs"/>
                </a:rPr>
                <a:t>になりますので</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a:t>
              </a:r>
              <a:r>
                <a:rPr kumimoji="1" lang="ja-JP" altLang="en-US" sz="2600" b="0" i="0" u="none" strike="noStrike" kern="1200" cap="none" spc="0" normalizeH="0" baseline="0" noProof="0">
                  <a:ln>
                    <a:noFill/>
                  </a:ln>
                  <a:solidFill>
                    <a:prstClr val="black"/>
                  </a:solidFill>
                  <a:effectLst/>
                  <a:highlight>
                    <a:srgbClr val="FFDDFF"/>
                  </a:highlight>
                  <a:uLnTx/>
                  <a:uFillTx/>
                  <a:latin typeface="UD デジタル 教科書体 NK-R" panose="02020400000000000000" pitchFamily="18" charset="-128"/>
                  <a:ea typeface="UD デジタル 教科書体 NK-R" panose="02020400000000000000" pitchFamily="18" charset="-128"/>
                  <a:cs typeface="+mj-cs"/>
                </a:rPr>
                <a:t>採血が終わったら</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a:t>
              </a:r>
              <a:endPar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endParaRPr>
            </a:p>
            <a:p>
              <a:pPr marL="0" marR="0" lvl="0" indent="0" algn="l" defTabSz="457200" rtl="0" eaLnBrk="1" fontAlgn="auto" latinLnBrk="0" hangingPunct="1">
                <a:lnSpc>
                  <a:spcPts val="3400"/>
                </a:lnSpc>
                <a:spcBef>
                  <a:spcPct val="0"/>
                </a:spcBef>
                <a:spcAft>
                  <a:spcPts val="0"/>
                </a:spcAft>
                <a:buClrTx/>
                <a:buSzTx/>
                <a:buFontTx/>
                <a:buNone/>
                <a:tabLst/>
                <a:defRPr/>
              </a:pPr>
              <a:r>
                <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  </a:t>
              </a:r>
              <a:r>
                <a:rPr kumimoji="1" lang="ja-JP" altLang="en-US" sz="2600" b="0" i="0" u="sng" strike="noStrike" kern="1200" cap="none" spc="0" normalizeH="0" baseline="0" noProof="0">
                  <a:ln>
                    <a:noFill/>
                  </a:ln>
                  <a:solidFill>
                    <a:prstClr val="black"/>
                  </a:solidFill>
                  <a:effectLst/>
                  <a:highlight>
                    <a:srgbClr val="D9ECFF"/>
                  </a:highlight>
                  <a:uLnTx/>
                  <a:uFillTx/>
                  <a:latin typeface="UD デジタル 教科書体 NK-R" panose="02020400000000000000" pitchFamily="18" charset="-128"/>
                  <a:ea typeface="UD デジタル 教科書体 NK-R" panose="02020400000000000000" pitchFamily="18" charset="-128"/>
                  <a:cs typeface="+mj-cs"/>
                </a:rPr>
                <a:t>こちら</a:t>
              </a:r>
              <a:r>
                <a:rPr kumimoji="1" lang="ja-JP" altLang="en-US" sz="2600" b="0" i="0" u="sng"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まで</a:t>
              </a:r>
              <a:r>
                <a:rPr kumimoji="1" lang="ja-JP" altLang="en-US" sz="2600" b="0" i="0" u="sng" strike="noStrike" kern="1200" cap="none" spc="0" normalizeH="0" baseline="0" noProof="0">
                  <a:ln>
                    <a:noFill/>
                  </a:ln>
                  <a:solidFill>
                    <a:prstClr val="black"/>
                  </a:solidFill>
                  <a:effectLst/>
                  <a:highlight>
                    <a:srgbClr val="D9ECFF"/>
                  </a:highlight>
                  <a:uLnTx/>
                  <a:uFillTx/>
                  <a:latin typeface="UD デジタル 教科書体 NK-R" panose="02020400000000000000" pitchFamily="18" charset="-128"/>
                  <a:ea typeface="UD デジタル 教科書体 NK-R" panose="02020400000000000000" pitchFamily="18" charset="-128"/>
                  <a:cs typeface="+mj-cs"/>
                </a:rPr>
                <a:t>お戻りください</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a:t>
              </a:r>
              <a:r>
                <a:rPr kumimoji="1" lang="ja-JP" altLang="en-US" sz="2600" b="0" i="0" u="none" strike="noStrike" kern="1200" cap="none" spc="0" normalizeH="0" baseline="0" noProof="0">
                  <a:ln>
                    <a:noFill/>
                  </a:ln>
                  <a:solidFill>
                    <a:prstClr val="white">
                      <a:lumMod val="65000"/>
                    </a:prstClr>
                  </a:solidFill>
                  <a:effectLst/>
                  <a:highlight>
                    <a:srgbClr val="FFFFCC"/>
                  </a:highlight>
                  <a:uLnTx/>
                  <a:uFillTx/>
                  <a:latin typeface="UD デジタル 教科書体 NK-R" panose="02020400000000000000" pitchFamily="18" charset="-128"/>
                  <a:ea typeface="UD デジタル 教科書体 NK-R" panose="02020400000000000000" pitchFamily="18" charset="-128"/>
                  <a:cs typeface="+mj-cs"/>
                </a:rPr>
                <a:t>血液検査の場所は</a:t>
              </a:r>
              <a:r>
                <a:rPr kumimoji="1" lang="en-US" altLang="ja-JP" sz="2600" b="0" i="0" u="sng" strike="noStrike" kern="1200" cap="none" spc="0" normalizeH="0" baseline="0" noProof="0">
                  <a:ln>
                    <a:noFill/>
                  </a:ln>
                  <a:solidFill>
                    <a:prstClr val="black"/>
                  </a:solidFill>
                  <a:effectLst/>
                  <a:highlight>
                    <a:srgbClr val="FFFFCC"/>
                  </a:highlight>
                  <a:uLnTx/>
                  <a:uFillTx/>
                  <a:latin typeface="UD デジタル 教科書体 NK-R" panose="02020400000000000000" pitchFamily="18" charset="-128"/>
                  <a:ea typeface="UD デジタル 教科書体 NK-R" panose="02020400000000000000" pitchFamily="18" charset="-128"/>
                  <a:cs typeface="+mj-cs"/>
                </a:rPr>
                <a:t>2</a:t>
              </a:r>
              <a:r>
                <a:rPr kumimoji="1" lang="ja-JP" altLang="en-US" sz="2600" b="0" i="0" u="sng" strike="noStrike" kern="1200" cap="none" spc="0" normalizeH="0" baseline="0" noProof="0">
                  <a:ln>
                    <a:noFill/>
                  </a:ln>
                  <a:solidFill>
                    <a:prstClr val="black"/>
                  </a:solidFill>
                  <a:effectLst/>
                  <a:highlight>
                    <a:srgbClr val="FFFFCC"/>
                  </a:highlight>
                  <a:uLnTx/>
                  <a:uFillTx/>
                  <a:latin typeface="UD デジタル 教科書体 NK-R" panose="02020400000000000000" pitchFamily="18" charset="-128"/>
                  <a:ea typeface="UD デジタル 教科書体 NK-R" panose="02020400000000000000" pitchFamily="18" charset="-128"/>
                  <a:cs typeface="+mj-cs"/>
                </a:rPr>
                <a:t>階の</a:t>
              </a:r>
              <a:r>
                <a:rPr kumimoji="1" lang="en-US" altLang="ja-JP" sz="2600" b="0" i="0" u="sng" strike="noStrike" kern="1200" cap="none" spc="0" normalizeH="0" baseline="0" noProof="0">
                  <a:ln>
                    <a:noFill/>
                  </a:ln>
                  <a:solidFill>
                    <a:prstClr val="black"/>
                  </a:solidFill>
                  <a:effectLst/>
                  <a:highlight>
                    <a:srgbClr val="FFFFCC"/>
                  </a:highlight>
                  <a:uLnTx/>
                  <a:uFillTx/>
                  <a:latin typeface="UD デジタル 教科書体 NK-R" panose="02020400000000000000" pitchFamily="18" charset="-128"/>
                  <a:ea typeface="UD デジタル 教科書体 NK-R" panose="02020400000000000000" pitchFamily="18" charset="-128"/>
                  <a:cs typeface="+mj-cs"/>
                </a:rPr>
                <a:t>25</a:t>
              </a:r>
              <a:r>
                <a:rPr kumimoji="1" lang="ja-JP" altLang="en-US" sz="2600" b="0" i="0" u="sng" strike="noStrike" kern="1200" cap="none" spc="0" normalizeH="0" baseline="0" noProof="0">
                  <a:ln>
                    <a:noFill/>
                  </a:ln>
                  <a:solidFill>
                    <a:prstClr val="black"/>
                  </a:solidFill>
                  <a:effectLst/>
                  <a:highlight>
                    <a:srgbClr val="FFFFCC"/>
                  </a:highlight>
                  <a:uLnTx/>
                  <a:uFillTx/>
                  <a:latin typeface="UD デジタル 教科書体 NK-R" panose="02020400000000000000" pitchFamily="18" charset="-128"/>
                  <a:ea typeface="UD デジタル 教科書体 NK-R" panose="02020400000000000000" pitchFamily="18" charset="-128"/>
                  <a:cs typeface="+mj-cs"/>
                </a:rPr>
                <a:t>番</a:t>
              </a:r>
              <a:r>
                <a:rPr kumimoji="1" lang="ja-JP" altLang="en-US" sz="2600" b="0" i="0" u="none" strike="noStrike" kern="1200" cap="none" spc="0" normalizeH="0" baseline="0" noProof="0">
                  <a:ln>
                    <a:noFill/>
                  </a:ln>
                  <a:solidFill>
                    <a:prstClr val="white">
                      <a:lumMod val="65000"/>
                    </a:prstClr>
                  </a:solidFill>
                  <a:effectLst/>
                  <a:highlight>
                    <a:srgbClr val="FFFFCC"/>
                  </a:highlight>
                  <a:uLnTx/>
                  <a:uFillTx/>
                  <a:latin typeface="UD デジタル 教科書体 NK-R" panose="02020400000000000000" pitchFamily="18" charset="-128"/>
                  <a:ea typeface="UD デジタル 教科書体 NK-R" panose="02020400000000000000" pitchFamily="18" charset="-128"/>
                  <a:cs typeface="+mj-cs"/>
                </a:rPr>
                <a:t>になります</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a:t>
              </a:r>
            </a:p>
          </p:txBody>
        </p:sp>
      </p:grpSp>
      <p:sp>
        <p:nvSpPr>
          <p:cNvPr id="2" name="テキスト ボックス 1">
            <a:extLst>
              <a:ext uri="{FF2B5EF4-FFF2-40B4-BE49-F238E27FC236}">
                <a16:creationId xmlns:a16="http://schemas.microsoft.com/office/drawing/2014/main" id="{6175CFD8-1F06-CC54-5043-EF973DE36945}"/>
              </a:ext>
            </a:extLst>
          </p:cNvPr>
          <p:cNvSpPr txBox="1"/>
          <p:nvPr/>
        </p:nvSpPr>
        <p:spPr>
          <a:xfrm>
            <a:off x="7177723" y="4276763"/>
            <a:ext cx="3708000" cy="492443"/>
          </a:xfrm>
          <a:prstGeom prst="rect">
            <a:avLst/>
          </a:prstGeom>
          <a:solidFill>
            <a:srgbClr val="FFEB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Calibri" panose="020F0502020204030204"/>
                <a:ea typeface="メイリオ" panose="020B0604030504040204" pitchFamily="50" charset="-128"/>
                <a:cs typeface="+mn-cs"/>
              </a:rPr>
              <a:t>・</a:t>
            </a:r>
            <a:r>
              <a:rPr kumimoji="1" lang="ja-JP" altLang="en-US" sz="2600" b="1" i="0" u="none" strike="noStrike" kern="1200" cap="none" spc="0" normalizeH="0" baseline="0" noProof="0">
                <a:ln>
                  <a:noFill/>
                </a:ln>
                <a:solidFill>
                  <a:srgbClr val="C00000"/>
                </a:solidFill>
                <a:effectLst/>
                <a:uLnTx/>
                <a:uFillTx/>
                <a:latin typeface="Calibri" panose="020F0502020204030204"/>
                <a:ea typeface="メイリオ" panose="020B0604030504040204" pitchFamily="50" charset="-128"/>
                <a:cs typeface="+mn-cs"/>
              </a:rPr>
              <a:t>短くシンプルな文</a:t>
            </a:r>
            <a:r>
              <a:rPr kumimoji="1" lang="ja-JP" altLang="en-US" sz="2600" b="0" i="0" u="none" strike="noStrike" kern="1200" cap="none" spc="0" normalizeH="0" baseline="0" noProof="0">
                <a:ln>
                  <a:noFill/>
                </a:ln>
                <a:solidFill>
                  <a:prstClr val="black"/>
                </a:solidFill>
                <a:effectLst/>
                <a:uLnTx/>
                <a:uFillTx/>
                <a:latin typeface="Calibri" panose="020F0502020204030204"/>
                <a:ea typeface="メイリオ" panose="020B0604030504040204" pitchFamily="50" charset="-128"/>
                <a:cs typeface="+mn-cs"/>
              </a:rPr>
              <a:t>に</a:t>
            </a:r>
          </a:p>
        </p:txBody>
      </p:sp>
      <p:sp>
        <p:nvSpPr>
          <p:cNvPr id="8" name="テキスト ボックス 7">
            <a:extLst>
              <a:ext uri="{FF2B5EF4-FFF2-40B4-BE49-F238E27FC236}">
                <a16:creationId xmlns:a16="http://schemas.microsoft.com/office/drawing/2014/main" id="{827B186C-5920-411A-936F-37B11A64ED89}"/>
              </a:ext>
            </a:extLst>
          </p:cNvPr>
          <p:cNvSpPr txBox="1"/>
          <p:nvPr/>
        </p:nvSpPr>
        <p:spPr>
          <a:xfrm>
            <a:off x="7177723" y="4799708"/>
            <a:ext cx="4610100" cy="892552"/>
          </a:xfrm>
          <a:prstGeom prst="rect">
            <a:avLst/>
          </a:prstGeom>
          <a:solidFill>
            <a:srgbClr val="ECF1F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Calibri" panose="020F0502020204030204"/>
                <a:ea typeface="メイリオ" panose="020B0604030504040204" pitchFamily="50" charset="-128"/>
                <a:cs typeface="+mn-cs"/>
              </a:rPr>
              <a:t>・</a:t>
            </a:r>
            <a:r>
              <a:rPr kumimoji="1" lang="ja-JP" altLang="en-US" sz="2600" b="1" i="0" u="none" strike="noStrike" kern="1200" cap="none" spc="0" normalizeH="0" baseline="0" noProof="0">
                <a:ln>
                  <a:noFill/>
                </a:ln>
                <a:solidFill>
                  <a:srgbClr val="C00000"/>
                </a:solidFill>
                <a:effectLst/>
                <a:uLnTx/>
                <a:uFillTx/>
                <a:latin typeface="Calibri" panose="020F0502020204030204"/>
                <a:ea typeface="メイリオ" panose="020B0604030504040204" pitchFamily="50" charset="-128"/>
                <a:cs typeface="+mn-cs"/>
              </a:rPr>
              <a:t>和語</a:t>
            </a:r>
            <a:r>
              <a:rPr kumimoji="1" lang="ja-JP" altLang="en-US" sz="2600" b="1" i="0" u="none" strike="noStrike" kern="1200" cap="none" spc="0" normalizeH="0" baseline="0" noProof="0">
                <a:ln>
                  <a:noFill/>
                </a:ln>
                <a:solidFill>
                  <a:prstClr val="black"/>
                </a:solidFill>
                <a:effectLst/>
                <a:uLnTx/>
                <a:uFillTx/>
                <a:latin typeface="Calibri" panose="020F0502020204030204"/>
                <a:ea typeface="メイリオ" panose="020B0604030504040204" pitchFamily="50" charset="-128"/>
                <a:cs typeface="+mn-cs"/>
              </a:rPr>
              <a:t>を使う！</a:t>
            </a:r>
            <a:endParaRPr kumimoji="1" lang="en-US" altLang="ja-JP" sz="2600" b="1" i="0" u="none" strike="noStrike" kern="1200" cap="none" spc="0" normalizeH="0" baseline="0" noProof="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a:ln>
                  <a:noFill/>
                </a:ln>
                <a:solidFill>
                  <a:prstClr val="black"/>
                </a:solidFill>
                <a:effectLst/>
                <a:uLnTx/>
                <a:uFillTx/>
                <a:latin typeface="Calibri" panose="020F0502020204030204"/>
                <a:ea typeface="メイリオ" panose="020B0604030504040204" pitchFamily="50" charset="-128"/>
                <a:cs typeface="+mn-cs"/>
              </a:rPr>
              <a:t>➝</a:t>
            </a:r>
            <a:r>
              <a:rPr kumimoji="1" lang="en-US" altLang="ja-JP" sz="2600" b="1" i="0" u="none" strike="noStrike" kern="1200" cap="none" spc="0" normalizeH="0" baseline="0" noProof="0">
                <a:ln>
                  <a:noFill/>
                </a:ln>
                <a:solidFill>
                  <a:prstClr val="black"/>
                </a:solidFill>
                <a:effectLst/>
                <a:uLnTx/>
                <a:uFillTx/>
                <a:latin typeface="Calibri" panose="020F0502020204030204"/>
                <a:ea typeface="メイリオ" panose="020B0604030504040204" pitchFamily="50" charset="-128"/>
                <a:cs typeface="+mn-cs"/>
              </a:rPr>
              <a:t>× </a:t>
            </a:r>
            <a:r>
              <a:rPr kumimoji="1" lang="ja-JP" altLang="en-US" sz="2600" b="1" i="0" u="none" strike="noStrike" kern="1200" cap="none" spc="0" normalizeH="0" baseline="0" noProof="0">
                <a:ln>
                  <a:noFill/>
                </a:ln>
                <a:solidFill>
                  <a:prstClr val="black"/>
                </a:solidFill>
                <a:effectLst/>
                <a:uLnTx/>
                <a:uFillTx/>
                <a:latin typeface="Calibri" panose="020F0502020204030204"/>
                <a:ea typeface="メイリオ" panose="020B0604030504040204" pitchFamily="50" charset="-128"/>
                <a:cs typeface="+mn-cs"/>
              </a:rPr>
              <a:t>敬語・カタカナ語・漢語</a:t>
            </a:r>
            <a:endParaRPr kumimoji="1" lang="en-US" altLang="ja-JP" sz="2600" b="1" i="0" u="none" strike="noStrike" kern="1200" cap="none" spc="0" normalizeH="0" baseline="0" noProof="0">
              <a:ln>
                <a:noFill/>
              </a:ln>
              <a:solidFill>
                <a:prstClr val="black"/>
              </a:solidFill>
              <a:effectLst/>
              <a:uLnTx/>
              <a:uFillTx/>
              <a:latin typeface="Calibri" panose="020F0502020204030204"/>
              <a:ea typeface="メイリオ" panose="020B0604030504040204" pitchFamily="50" charset="-128"/>
              <a:cs typeface="+mn-cs"/>
            </a:endParaRPr>
          </a:p>
        </p:txBody>
      </p:sp>
      <p:sp>
        <p:nvSpPr>
          <p:cNvPr id="9" name="テキスト ボックス 8">
            <a:extLst>
              <a:ext uri="{FF2B5EF4-FFF2-40B4-BE49-F238E27FC236}">
                <a16:creationId xmlns:a16="http://schemas.microsoft.com/office/drawing/2014/main" id="{E98949BF-161A-47D9-76DA-9EC72084FE8D}"/>
              </a:ext>
            </a:extLst>
          </p:cNvPr>
          <p:cNvSpPr txBox="1"/>
          <p:nvPr/>
        </p:nvSpPr>
        <p:spPr>
          <a:xfrm>
            <a:off x="7169590" y="5722762"/>
            <a:ext cx="3496733" cy="492443"/>
          </a:xfrm>
          <a:prstGeom prst="rect">
            <a:avLst/>
          </a:prstGeom>
          <a:solidFill>
            <a:srgbClr val="9BBB59">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600" b="0" i="0" u="none" strike="noStrike" kern="0" cap="none" spc="0" normalizeH="0" baseline="0" noProof="0">
                <a:ln>
                  <a:noFill/>
                </a:ln>
                <a:solidFill>
                  <a:prstClr val="black"/>
                </a:solidFill>
                <a:effectLst/>
                <a:uLnTx/>
                <a:uFillTx/>
                <a:latin typeface="Calibri" panose="020F0502020204030204"/>
                <a:ea typeface="メイリオ" panose="020B0604030504040204" pitchFamily="50" charset="-128"/>
                <a:cs typeface="+mn-cs"/>
              </a:rPr>
              <a:t>・</a:t>
            </a:r>
            <a:r>
              <a:rPr kumimoji="0" lang="ja-JP" altLang="en-US" sz="2600" b="1" i="0" u="none" strike="noStrike" kern="0" cap="none" spc="0" normalizeH="0" baseline="0" noProof="0">
                <a:ln>
                  <a:noFill/>
                </a:ln>
                <a:solidFill>
                  <a:srgbClr val="C00000"/>
                </a:solidFill>
                <a:effectLst/>
                <a:uLnTx/>
                <a:uFillTx/>
                <a:latin typeface="Calibri" panose="020F0502020204030204"/>
                <a:ea typeface="メイリオ" panose="020B0604030504040204" pitchFamily="50" charset="-128"/>
                <a:cs typeface="+mn-cs"/>
              </a:rPr>
              <a:t>視覚的なヒント</a:t>
            </a:r>
            <a:endParaRPr kumimoji="0" lang="ja-JP" altLang="en-US" sz="2600" b="0" i="0" u="none" strike="noStrike" kern="0" cap="none" spc="0" normalizeH="0" baseline="0" noProof="0">
              <a:ln>
                <a:noFill/>
              </a:ln>
              <a:solidFill>
                <a:srgbClr val="C00000"/>
              </a:solidFill>
              <a:effectLst/>
              <a:uLnTx/>
              <a:uFillTx/>
              <a:latin typeface="Calibri" panose="020F0502020204030204"/>
              <a:ea typeface="メイリオ" panose="020B0604030504040204" pitchFamily="50" charset="-128"/>
              <a:cs typeface="+mn-cs"/>
            </a:endParaRPr>
          </a:p>
        </p:txBody>
      </p:sp>
      <p:sp>
        <p:nvSpPr>
          <p:cNvPr id="10" name="テキスト ボックス 9">
            <a:extLst>
              <a:ext uri="{FF2B5EF4-FFF2-40B4-BE49-F238E27FC236}">
                <a16:creationId xmlns:a16="http://schemas.microsoft.com/office/drawing/2014/main" id="{634C3E78-CEA5-626F-5C50-50547616FF6B}"/>
              </a:ext>
            </a:extLst>
          </p:cNvPr>
          <p:cNvSpPr txBox="1"/>
          <p:nvPr/>
        </p:nvSpPr>
        <p:spPr>
          <a:xfrm>
            <a:off x="7177723" y="6262539"/>
            <a:ext cx="3505200" cy="492443"/>
          </a:xfrm>
          <a:prstGeom prst="rect">
            <a:avLst/>
          </a:prstGeom>
          <a:solidFill>
            <a:sysClr val="window" lastClr="FFFFFF">
              <a:lumMod val="95000"/>
            </a:sys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600" b="0" i="0" u="none" strike="noStrike" kern="0" cap="none" spc="0" normalizeH="0" baseline="0" noProof="0">
                <a:ln>
                  <a:noFill/>
                </a:ln>
                <a:solidFill>
                  <a:prstClr val="black"/>
                </a:solidFill>
                <a:effectLst/>
                <a:uLnTx/>
                <a:uFillTx/>
                <a:latin typeface="Calibri" panose="020F0502020204030204"/>
                <a:ea typeface="メイリオ" panose="020B0604030504040204" pitchFamily="50" charset="-128"/>
                <a:cs typeface="+mn-cs"/>
              </a:rPr>
              <a:t>・</a:t>
            </a:r>
            <a:r>
              <a:rPr kumimoji="0" lang="ja-JP" altLang="en-US" sz="2600" b="1" i="0" u="none" strike="noStrike" kern="0" cap="none" spc="0" normalizeH="0" baseline="0" noProof="0">
                <a:ln>
                  <a:noFill/>
                </a:ln>
                <a:solidFill>
                  <a:srgbClr val="C00000"/>
                </a:solidFill>
                <a:effectLst/>
                <a:uLnTx/>
                <a:uFillTx/>
                <a:latin typeface="Calibri" panose="020F0502020204030204"/>
                <a:ea typeface="メイリオ" panose="020B0604030504040204" pitchFamily="50" charset="-128"/>
                <a:cs typeface="+mn-cs"/>
              </a:rPr>
              <a:t>理解したか確認する</a:t>
            </a:r>
            <a:endParaRPr kumimoji="0" lang="ja-JP" altLang="en-US" sz="2600" b="0" i="0" u="none" strike="noStrike" kern="0" cap="none" spc="0" normalizeH="0" baseline="0" noProof="0">
              <a:ln>
                <a:noFill/>
              </a:ln>
              <a:solidFill>
                <a:srgbClr val="C00000"/>
              </a:solidFill>
              <a:effectLst/>
              <a:uLnTx/>
              <a:uFillTx/>
              <a:latin typeface="Calibri" panose="020F0502020204030204"/>
              <a:ea typeface="メイリオ" panose="020B0604030504040204" pitchFamily="50" charset="-128"/>
              <a:cs typeface="+mn-cs"/>
            </a:endParaRPr>
          </a:p>
        </p:txBody>
      </p:sp>
      <p:cxnSp>
        <p:nvCxnSpPr>
          <p:cNvPr id="11" name="直線コネクタ 10">
            <a:extLst>
              <a:ext uri="{FF2B5EF4-FFF2-40B4-BE49-F238E27FC236}">
                <a16:creationId xmlns:a16="http://schemas.microsoft.com/office/drawing/2014/main" id="{A6228892-D9BD-7623-D280-F31498B36EC3}"/>
              </a:ext>
            </a:extLst>
          </p:cNvPr>
          <p:cNvCxnSpPr/>
          <p:nvPr/>
        </p:nvCxnSpPr>
        <p:spPr>
          <a:xfrm flipH="1">
            <a:off x="5743423" y="1914965"/>
            <a:ext cx="315686" cy="468085"/>
          </a:xfrm>
          <a:prstGeom prst="line">
            <a:avLst/>
          </a:prstGeom>
          <a:noFill/>
          <a:ln w="38100" cap="flat" cmpd="sng" algn="ctr">
            <a:solidFill>
              <a:srgbClr val="FF0000"/>
            </a:solidFill>
            <a:prstDash val="solid"/>
            <a:miter lim="800000"/>
          </a:ln>
          <a:effectLst/>
        </p:spPr>
      </p:cxnSp>
      <p:cxnSp>
        <p:nvCxnSpPr>
          <p:cNvPr id="12" name="直線コネクタ 11">
            <a:extLst>
              <a:ext uri="{FF2B5EF4-FFF2-40B4-BE49-F238E27FC236}">
                <a16:creationId xmlns:a16="http://schemas.microsoft.com/office/drawing/2014/main" id="{81740A9E-DC86-9917-254F-AF08BB0B108C}"/>
              </a:ext>
            </a:extLst>
          </p:cNvPr>
          <p:cNvCxnSpPr/>
          <p:nvPr/>
        </p:nvCxnSpPr>
        <p:spPr>
          <a:xfrm flipH="1">
            <a:off x="7999791" y="2339507"/>
            <a:ext cx="315686" cy="468085"/>
          </a:xfrm>
          <a:prstGeom prst="line">
            <a:avLst/>
          </a:prstGeom>
          <a:noFill/>
          <a:ln w="38100" cap="flat" cmpd="sng" algn="ctr">
            <a:solidFill>
              <a:srgbClr val="FF0000"/>
            </a:solidFill>
            <a:prstDash val="solid"/>
            <a:miter lim="800000"/>
          </a:ln>
          <a:effectLst/>
        </p:spPr>
      </p:cxnSp>
      <p:cxnSp>
        <p:nvCxnSpPr>
          <p:cNvPr id="13" name="直線コネクタ 12">
            <a:extLst>
              <a:ext uri="{FF2B5EF4-FFF2-40B4-BE49-F238E27FC236}">
                <a16:creationId xmlns:a16="http://schemas.microsoft.com/office/drawing/2014/main" id="{D8D182BE-9F8B-A4ED-2405-651DD84F440B}"/>
              </a:ext>
            </a:extLst>
          </p:cNvPr>
          <p:cNvCxnSpPr/>
          <p:nvPr/>
        </p:nvCxnSpPr>
        <p:spPr>
          <a:xfrm flipH="1">
            <a:off x="4038600" y="2332154"/>
            <a:ext cx="315686" cy="468085"/>
          </a:xfrm>
          <a:prstGeom prst="line">
            <a:avLst/>
          </a:prstGeom>
          <a:noFill/>
          <a:ln w="38100" cap="flat" cmpd="sng" algn="ctr">
            <a:solidFill>
              <a:srgbClr val="FF0000"/>
            </a:solidFill>
            <a:prstDash val="solid"/>
            <a:miter lim="800000"/>
          </a:ln>
          <a:effectLst/>
        </p:spPr>
      </p:cxnSp>
      <p:cxnSp>
        <p:nvCxnSpPr>
          <p:cNvPr id="14" name="直線コネクタ 13">
            <a:extLst>
              <a:ext uri="{FF2B5EF4-FFF2-40B4-BE49-F238E27FC236}">
                <a16:creationId xmlns:a16="http://schemas.microsoft.com/office/drawing/2014/main" id="{F5276F9F-8CBD-5897-6571-C9BD1B17C96E}"/>
              </a:ext>
            </a:extLst>
          </p:cNvPr>
          <p:cNvCxnSpPr/>
          <p:nvPr/>
        </p:nvCxnSpPr>
        <p:spPr>
          <a:xfrm flipH="1">
            <a:off x="10652881" y="2410469"/>
            <a:ext cx="315686" cy="468085"/>
          </a:xfrm>
          <a:prstGeom prst="line">
            <a:avLst/>
          </a:prstGeom>
          <a:noFill/>
          <a:ln w="38100" cap="flat" cmpd="sng" algn="ctr">
            <a:solidFill>
              <a:srgbClr val="FF0000"/>
            </a:solidFill>
            <a:prstDash val="solid"/>
            <a:miter lim="800000"/>
          </a:ln>
          <a:effectLst/>
        </p:spPr>
      </p:cxnSp>
      <p:cxnSp>
        <p:nvCxnSpPr>
          <p:cNvPr id="15" name="直線コネクタ 14">
            <a:extLst>
              <a:ext uri="{FF2B5EF4-FFF2-40B4-BE49-F238E27FC236}">
                <a16:creationId xmlns:a16="http://schemas.microsoft.com/office/drawing/2014/main" id="{641C3094-DF40-7EF9-6EB2-C7DA5259174F}"/>
              </a:ext>
            </a:extLst>
          </p:cNvPr>
          <p:cNvCxnSpPr/>
          <p:nvPr/>
        </p:nvCxnSpPr>
        <p:spPr>
          <a:xfrm flipH="1">
            <a:off x="10020300" y="1914965"/>
            <a:ext cx="315686" cy="468085"/>
          </a:xfrm>
          <a:prstGeom prst="line">
            <a:avLst/>
          </a:prstGeom>
          <a:noFill/>
          <a:ln w="38100" cap="flat" cmpd="sng" algn="ctr">
            <a:solidFill>
              <a:srgbClr val="FF0000"/>
            </a:solidFill>
            <a:prstDash val="solid"/>
            <a:miter lim="800000"/>
          </a:ln>
          <a:effectLst/>
        </p:spPr>
      </p:cxnSp>
      <p:cxnSp>
        <p:nvCxnSpPr>
          <p:cNvPr id="16" name="直線コネクタ 15">
            <a:extLst>
              <a:ext uri="{FF2B5EF4-FFF2-40B4-BE49-F238E27FC236}">
                <a16:creationId xmlns:a16="http://schemas.microsoft.com/office/drawing/2014/main" id="{2F6F4C89-D92D-10B7-89C6-5B0C6A0EE022}"/>
              </a:ext>
            </a:extLst>
          </p:cNvPr>
          <p:cNvCxnSpPr/>
          <p:nvPr/>
        </p:nvCxnSpPr>
        <p:spPr>
          <a:xfrm flipH="1">
            <a:off x="4354286" y="2828785"/>
            <a:ext cx="315686" cy="468085"/>
          </a:xfrm>
          <a:prstGeom prst="line">
            <a:avLst/>
          </a:prstGeom>
          <a:noFill/>
          <a:ln w="38100" cap="flat" cmpd="sng" algn="ctr">
            <a:solidFill>
              <a:srgbClr val="FF0000"/>
            </a:solidFill>
            <a:prstDash val="solid"/>
            <a:miter lim="800000"/>
          </a:ln>
          <a:effectLst/>
        </p:spPr>
      </p:cxnSp>
      <p:cxnSp>
        <p:nvCxnSpPr>
          <p:cNvPr id="17" name="直線コネクタ 16">
            <a:extLst>
              <a:ext uri="{FF2B5EF4-FFF2-40B4-BE49-F238E27FC236}">
                <a16:creationId xmlns:a16="http://schemas.microsoft.com/office/drawing/2014/main" id="{4B667E31-0203-6A00-D2F8-BFFAE4C7D7ED}"/>
              </a:ext>
            </a:extLst>
          </p:cNvPr>
          <p:cNvCxnSpPr/>
          <p:nvPr/>
        </p:nvCxnSpPr>
        <p:spPr>
          <a:xfrm flipH="1">
            <a:off x="10178143" y="2818076"/>
            <a:ext cx="315686" cy="468085"/>
          </a:xfrm>
          <a:prstGeom prst="line">
            <a:avLst/>
          </a:prstGeom>
          <a:noFill/>
          <a:ln w="38100" cap="flat" cmpd="sng" algn="ctr">
            <a:solidFill>
              <a:srgbClr val="FF0000"/>
            </a:solidFill>
            <a:prstDash val="solid"/>
            <a:miter lim="800000"/>
          </a:ln>
          <a:effectLst/>
        </p:spPr>
      </p:cxnSp>
      <p:sp>
        <p:nvSpPr>
          <p:cNvPr id="19" name="タイトル 1">
            <a:extLst>
              <a:ext uri="{FF2B5EF4-FFF2-40B4-BE49-F238E27FC236}">
                <a16:creationId xmlns:a16="http://schemas.microsoft.com/office/drawing/2014/main" id="{839D4A61-993E-A820-61F9-C3CAA0FCADA8}"/>
              </a:ext>
            </a:extLst>
          </p:cNvPr>
          <p:cNvSpPr txBox="1">
            <a:spLocks/>
          </p:cNvSpPr>
          <p:nvPr/>
        </p:nvSpPr>
        <p:spPr>
          <a:xfrm>
            <a:off x="762000" y="3714551"/>
            <a:ext cx="5571460" cy="3040431"/>
          </a:xfrm>
          <a:prstGeom prst="rect">
            <a:avLst/>
          </a:prstGeom>
          <a:noFill/>
          <a:ln w="38100">
            <a:solidFill>
              <a:srgbClr val="C00000"/>
            </a:solidFill>
          </a:ln>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600" b="1" i="0" u="none" strike="noStrike" kern="1200" cap="none" spc="0" normalizeH="0" baseline="0" noProof="0">
                <a:ln>
                  <a:noFill/>
                </a:ln>
                <a:solidFill>
                  <a:prstClr val="black"/>
                </a:solidFill>
                <a:effectLst/>
                <a:highlight>
                  <a:srgbClr val="FFCC00"/>
                </a:highlight>
                <a:uLnTx/>
                <a:uFillTx/>
                <a:latin typeface="UD デジタル 教科書体 NK-R" panose="02020400000000000000" pitchFamily="18" charset="-128"/>
                <a:ea typeface="UD デジタル 教科書体 NK-R" panose="02020400000000000000" pitchFamily="18" charset="-128"/>
                <a:cs typeface="+mj-cs"/>
              </a:rPr>
              <a:t>はじめに</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、血液検査／血を調べます。</a:t>
            </a:r>
            <a:endPar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a:t>
            </a:r>
            <a:r>
              <a:rPr kumimoji="1" lang="ja-JP" altLang="en-US" sz="2400" b="0" i="0" u="none" strike="noStrike" kern="1200" cap="none" spc="0" normalizeH="0" baseline="0" noProof="0">
                <a:ln>
                  <a:noFill/>
                </a:ln>
                <a:solidFill>
                  <a:prstClr val="black"/>
                </a:solidFill>
                <a:effectLst/>
                <a:highlight>
                  <a:srgbClr val="D5FFD5"/>
                </a:highlight>
                <a:uLnTx/>
                <a:uFillTx/>
                <a:latin typeface="UD デジタル 教科書体 NK-R" panose="02020400000000000000" pitchFamily="18" charset="-128"/>
                <a:ea typeface="UD デジタル 教科書体 NK-R" panose="02020400000000000000" pitchFamily="18" charset="-128"/>
                <a:cs typeface="+mj-cs"/>
              </a:rPr>
              <a:t>地図で</a:t>
            </a:r>
            <a:r>
              <a:rPr kumimoji="1" lang="ja-JP" altLang="en-US" sz="24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a:t>
            </a:r>
            <a:r>
              <a:rPr kumimoji="1" lang="ja-JP" altLang="en-US" sz="18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 </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今から</a:t>
            </a:r>
            <a:r>
              <a:rPr kumimoji="1" lang="ja-JP" altLang="en-US" sz="2600" b="1" i="0" u="none" strike="noStrike" kern="1200" cap="none" spc="0" normalizeH="0" baseline="0" noProof="0">
                <a:ln>
                  <a:noFill/>
                </a:ln>
                <a:solidFill>
                  <a:srgbClr val="0070C0"/>
                </a:solidFill>
                <a:effectLst/>
                <a:uLnTx/>
                <a:uFillTx/>
                <a:latin typeface="UD デジタル 教科書体 NK-R" panose="02020400000000000000" pitchFamily="18" charset="-128"/>
                <a:ea typeface="UD デジタル 教科書体 NK-R" panose="02020400000000000000" pitchFamily="18" charset="-128"/>
                <a:cs typeface="+mj-cs"/>
              </a:rPr>
              <a:t>ここへ行ってください</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a:t>
            </a:r>
            <a:endPar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 　　　　　　   </a:t>
            </a:r>
            <a:r>
              <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2</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階の</a:t>
            </a:r>
            <a:r>
              <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25</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番です。</a:t>
            </a:r>
            <a:endPar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              </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ここで血を採ります。</a:t>
            </a:r>
            <a:endPar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600" b="1" i="0" u="none" strike="noStrike" kern="1200" cap="none" spc="0" normalizeH="0" baseline="0" noProof="0">
                <a:ln>
                  <a:noFill/>
                </a:ln>
                <a:solidFill>
                  <a:prstClr val="black"/>
                </a:solidFill>
                <a:effectLst/>
                <a:highlight>
                  <a:srgbClr val="FFCC00"/>
                </a:highlight>
                <a:uLnTx/>
                <a:uFillTx/>
                <a:latin typeface="UD デジタル 教科書体 NK-R" panose="02020400000000000000" pitchFamily="18" charset="-128"/>
                <a:ea typeface="UD デジタル 教科書体 NK-R" panose="02020400000000000000" pitchFamily="18" charset="-128"/>
                <a:cs typeface="+mj-cs"/>
              </a:rPr>
              <a:t>それから</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、もう一度ここへ</a:t>
            </a:r>
            <a:r>
              <a:rPr kumimoji="1" lang="ja-JP" altLang="en-US" sz="2600" b="1" i="0" u="sng"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来てください</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a:t>
            </a:r>
            <a:endPar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              </a:t>
            </a:r>
            <a:r>
              <a:rPr kumimoji="1" lang="ja-JP" altLang="en-US" sz="2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先生と話します。</a:t>
            </a:r>
          </a:p>
        </p:txBody>
      </p:sp>
      <p:pic>
        <p:nvPicPr>
          <p:cNvPr id="20" name="図 19" descr="ダイアグラム&#10;&#10;自動的に生成された説明">
            <a:extLst>
              <a:ext uri="{FF2B5EF4-FFF2-40B4-BE49-F238E27FC236}">
                <a16:creationId xmlns:a16="http://schemas.microsoft.com/office/drawing/2014/main" id="{C18D1634-E645-20F4-93DB-3824F6F2F684}"/>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0000" r="3855"/>
          <a:stretch/>
        </p:blipFill>
        <p:spPr>
          <a:xfrm>
            <a:off x="9408345" y="255040"/>
            <a:ext cx="1585463" cy="1484131"/>
          </a:xfrm>
          <a:prstGeom prst="rect">
            <a:avLst/>
          </a:prstGeom>
          <a:ln>
            <a:noFill/>
          </a:ln>
          <a:effectLst/>
        </p:spPr>
      </p:pic>
      <p:sp>
        <p:nvSpPr>
          <p:cNvPr id="21" name="タイトル 1">
            <a:extLst>
              <a:ext uri="{FF2B5EF4-FFF2-40B4-BE49-F238E27FC236}">
                <a16:creationId xmlns:a16="http://schemas.microsoft.com/office/drawing/2014/main" id="{996DCECC-56F0-CFD3-A0CD-7FBF897AC695}"/>
              </a:ext>
            </a:extLst>
          </p:cNvPr>
          <p:cNvSpPr txBox="1">
            <a:spLocks/>
          </p:cNvSpPr>
          <p:nvPr/>
        </p:nvSpPr>
        <p:spPr>
          <a:xfrm>
            <a:off x="6642404" y="3361039"/>
            <a:ext cx="1673073" cy="979240"/>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ポイント</a:t>
            </a:r>
          </a:p>
        </p:txBody>
      </p:sp>
      <p:sp>
        <p:nvSpPr>
          <p:cNvPr id="22" name="テキスト ボックス 21">
            <a:extLst>
              <a:ext uri="{FF2B5EF4-FFF2-40B4-BE49-F238E27FC236}">
                <a16:creationId xmlns:a16="http://schemas.microsoft.com/office/drawing/2014/main" id="{15BD75A9-0664-8784-8BFB-96DB3EC6E9B3}"/>
              </a:ext>
            </a:extLst>
          </p:cNvPr>
          <p:cNvSpPr txBox="1"/>
          <p:nvPr/>
        </p:nvSpPr>
        <p:spPr>
          <a:xfrm>
            <a:off x="7169590" y="3753818"/>
            <a:ext cx="3816000" cy="492443"/>
          </a:xfrm>
          <a:prstGeom prst="rect">
            <a:avLst/>
          </a:prstGeom>
          <a:solidFill>
            <a:srgbClr val="FFFF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a:ln>
                  <a:noFill/>
                </a:ln>
                <a:solidFill>
                  <a:prstClr val="black"/>
                </a:solidFill>
                <a:effectLst/>
                <a:uLnTx/>
                <a:uFillTx/>
                <a:latin typeface="Calibri" panose="020F0502020204030204"/>
                <a:ea typeface="メイリオ" panose="020B0604030504040204" pitchFamily="50" charset="-128"/>
                <a:cs typeface="+mn-cs"/>
              </a:rPr>
              <a:t>・</a:t>
            </a:r>
            <a:r>
              <a:rPr kumimoji="1" lang="ja-JP" altLang="en-US" sz="2600" b="1" i="0" u="none" strike="noStrike" kern="1200" cap="none" spc="0" normalizeH="0" baseline="0" noProof="0">
                <a:ln>
                  <a:noFill/>
                </a:ln>
                <a:solidFill>
                  <a:srgbClr val="C00000"/>
                </a:solidFill>
                <a:effectLst/>
                <a:uLnTx/>
                <a:uFillTx/>
                <a:latin typeface="Calibri" panose="020F0502020204030204"/>
                <a:ea typeface="メイリオ" panose="020B0604030504040204" pitchFamily="50" charset="-128"/>
                <a:cs typeface="+mn-cs"/>
              </a:rPr>
              <a:t>情報を整理</a:t>
            </a:r>
            <a:r>
              <a:rPr kumimoji="1" lang="ja-JP" altLang="en-US" sz="2600" b="0" i="0" u="none" strike="noStrike" kern="1200" cap="none" spc="0" normalizeH="0" baseline="0" noProof="0">
                <a:ln>
                  <a:noFill/>
                </a:ln>
                <a:solidFill>
                  <a:prstClr val="black"/>
                </a:solidFill>
                <a:effectLst/>
                <a:uLnTx/>
                <a:uFillTx/>
                <a:latin typeface="Calibri" panose="020F0502020204030204"/>
                <a:ea typeface="メイリオ" panose="020B0604030504040204" pitchFamily="50" charset="-128"/>
                <a:cs typeface="+mn-cs"/>
              </a:rPr>
              <a:t>（時系列）</a:t>
            </a:r>
            <a:endParaRPr kumimoji="1" lang="en-US" altLang="ja-JP" sz="2600" b="0" i="0" u="none" strike="noStrike" kern="1200" cap="none" spc="0" normalizeH="0" baseline="0" noProof="0">
              <a:ln>
                <a:noFill/>
              </a:ln>
              <a:solidFill>
                <a:prstClr val="black"/>
              </a:solidFill>
              <a:effectLst/>
              <a:uLnTx/>
              <a:uFillTx/>
              <a:latin typeface="Calibri" panose="020F0502020204030204"/>
              <a:ea typeface="メイリオ" panose="020B0604030504040204" pitchFamily="50" charset="-128"/>
              <a:cs typeface="+mn-cs"/>
            </a:endParaRPr>
          </a:p>
        </p:txBody>
      </p:sp>
      <p:cxnSp>
        <p:nvCxnSpPr>
          <p:cNvPr id="24" name="直線コネクタ 23">
            <a:extLst>
              <a:ext uri="{FF2B5EF4-FFF2-40B4-BE49-F238E27FC236}">
                <a16:creationId xmlns:a16="http://schemas.microsoft.com/office/drawing/2014/main" id="{28F55501-DF0D-A66C-9871-2F15FB51AAE7}"/>
              </a:ext>
            </a:extLst>
          </p:cNvPr>
          <p:cNvCxnSpPr/>
          <p:nvPr/>
        </p:nvCxnSpPr>
        <p:spPr>
          <a:xfrm>
            <a:off x="3276600" y="2149007"/>
            <a:ext cx="246682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直線コネクタ 24">
            <a:extLst>
              <a:ext uri="{FF2B5EF4-FFF2-40B4-BE49-F238E27FC236}">
                <a16:creationId xmlns:a16="http://schemas.microsoft.com/office/drawing/2014/main" id="{D1B242B8-A7F4-AFD2-56B0-CF69194236C7}"/>
              </a:ext>
            </a:extLst>
          </p:cNvPr>
          <p:cNvCxnSpPr>
            <a:cxnSpLocks/>
          </p:cNvCxnSpPr>
          <p:nvPr/>
        </p:nvCxnSpPr>
        <p:spPr>
          <a:xfrm>
            <a:off x="1080907" y="2606647"/>
            <a:ext cx="2957693" cy="0"/>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27" name="直線コネクタ 26">
            <a:extLst>
              <a:ext uri="{FF2B5EF4-FFF2-40B4-BE49-F238E27FC236}">
                <a16:creationId xmlns:a16="http://schemas.microsoft.com/office/drawing/2014/main" id="{1D4EF415-1E50-255E-6F1E-2505BC645FB8}"/>
              </a:ext>
            </a:extLst>
          </p:cNvPr>
          <p:cNvCxnSpPr>
            <a:cxnSpLocks/>
          </p:cNvCxnSpPr>
          <p:nvPr/>
        </p:nvCxnSpPr>
        <p:spPr>
          <a:xfrm>
            <a:off x="1233307" y="2779477"/>
            <a:ext cx="2957693" cy="0"/>
          </a:xfrm>
          <a:prstGeom prst="line">
            <a:avLst/>
          </a:prstGeom>
          <a:ln w="9525"/>
        </p:spPr>
        <p:style>
          <a:lnRef idx="2">
            <a:schemeClr val="accent1"/>
          </a:lnRef>
          <a:fillRef idx="0">
            <a:schemeClr val="accent1"/>
          </a:fillRef>
          <a:effectRef idx="1">
            <a:schemeClr val="accent1"/>
          </a:effectRef>
          <a:fontRef idx="minor">
            <a:schemeClr val="tx1"/>
          </a:fontRef>
        </p:style>
      </p:cxnSp>
      <p:sp>
        <p:nvSpPr>
          <p:cNvPr id="28" name="テキスト ボックス 27">
            <a:extLst>
              <a:ext uri="{FF2B5EF4-FFF2-40B4-BE49-F238E27FC236}">
                <a16:creationId xmlns:a16="http://schemas.microsoft.com/office/drawing/2014/main" id="{FE51B2CB-28CD-8472-5446-F422F1CD5ADF}"/>
              </a:ext>
            </a:extLst>
          </p:cNvPr>
          <p:cNvSpPr txBox="1"/>
          <p:nvPr/>
        </p:nvSpPr>
        <p:spPr>
          <a:xfrm>
            <a:off x="945342" y="6216728"/>
            <a:ext cx="4662516" cy="461665"/>
          </a:xfrm>
          <a:prstGeom prst="rect">
            <a:avLst/>
          </a:prstGeom>
          <a:solidFill>
            <a:sysClr val="window" lastClr="FFFFFF">
              <a:lumMod val="95000"/>
            </a:sys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1" i="0" u="sng" strike="noStrike" kern="0" cap="none" spc="0" normalizeH="0" baseline="0" noProof="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今から何をしますか。言ってください</a:t>
            </a:r>
            <a:r>
              <a:rPr kumimoji="0" lang="ja-JP" altLang="en-US" sz="2400" b="1" i="0" u="none" strike="noStrike" kern="0" cap="none" spc="0" normalizeH="0" baseline="0" noProof="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p>
        </p:txBody>
      </p:sp>
      <p:cxnSp>
        <p:nvCxnSpPr>
          <p:cNvPr id="29" name="直線コネクタ 28">
            <a:extLst>
              <a:ext uri="{FF2B5EF4-FFF2-40B4-BE49-F238E27FC236}">
                <a16:creationId xmlns:a16="http://schemas.microsoft.com/office/drawing/2014/main" id="{164893F4-3E86-58FF-482B-55694B5A02EA}"/>
              </a:ext>
            </a:extLst>
          </p:cNvPr>
          <p:cNvCxnSpPr>
            <a:cxnSpLocks/>
          </p:cNvCxnSpPr>
          <p:nvPr/>
        </p:nvCxnSpPr>
        <p:spPr>
          <a:xfrm>
            <a:off x="6096000" y="2606647"/>
            <a:ext cx="2057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直線コネクタ 30">
            <a:extLst>
              <a:ext uri="{FF2B5EF4-FFF2-40B4-BE49-F238E27FC236}">
                <a16:creationId xmlns:a16="http://schemas.microsoft.com/office/drawing/2014/main" id="{142E5977-6B7D-735C-ECE1-9D62D65DA1F4}"/>
              </a:ext>
            </a:extLst>
          </p:cNvPr>
          <p:cNvCxnSpPr/>
          <p:nvPr/>
        </p:nvCxnSpPr>
        <p:spPr>
          <a:xfrm>
            <a:off x="4669972" y="3048000"/>
            <a:ext cx="246682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直線コネクタ 31">
            <a:extLst>
              <a:ext uri="{FF2B5EF4-FFF2-40B4-BE49-F238E27FC236}">
                <a16:creationId xmlns:a16="http://schemas.microsoft.com/office/drawing/2014/main" id="{67AEA69C-2260-57F7-5ED1-3224FBE3296D}"/>
              </a:ext>
            </a:extLst>
          </p:cNvPr>
          <p:cNvCxnSpPr>
            <a:cxnSpLocks/>
          </p:cNvCxnSpPr>
          <p:nvPr/>
        </p:nvCxnSpPr>
        <p:spPr>
          <a:xfrm>
            <a:off x="8888742" y="3048000"/>
            <a:ext cx="128940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3720699"/>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10" presetClass="entr" presetSubtype="0" fill="hold" nodeType="withEffect">
                                  <p:stCondLst>
                                    <p:cond delay="0"/>
                                  </p:stCondLst>
                                  <p:childTnLst>
                                    <p:set>
                                      <p:cBhvr>
                                        <p:cTn id="55" dur="1" fill="hold">
                                          <p:stCondLst>
                                            <p:cond delay="0"/>
                                          </p:stCondLst>
                                        </p:cTn>
                                        <p:tgtEl>
                                          <p:spTgt spid="19">
                                            <p:txEl>
                                              <p:pRg st="0" end="0"/>
                                            </p:txEl>
                                          </p:spTgt>
                                        </p:tgtEl>
                                        <p:attrNameLst>
                                          <p:attrName>style.visibility</p:attrName>
                                        </p:attrNameLst>
                                      </p:cBhvr>
                                      <p:to>
                                        <p:strVal val="visible"/>
                                      </p:to>
                                    </p:set>
                                    <p:animEffect transition="in" filter="fade">
                                      <p:cBhvr>
                                        <p:cTn id="56" dur="500"/>
                                        <p:tgtEl>
                                          <p:spTgt spid="19">
                                            <p:txEl>
                                              <p:pRg st="0" end="0"/>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19">
                                            <p:txEl>
                                              <p:pRg st="1" end="1"/>
                                            </p:txEl>
                                          </p:spTgt>
                                        </p:tgtEl>
                                        <p:attrNameLst>
                                          <p:attrName>style.visibility</p:attrName>
                                        </p:attrNameLst>
                                      </p:cBhvr>
                                      <p:to>
                                        <p:strVal val="visible"/>
                                      </p:to>
                                    </p:set>
                                    <p:animEffect transition="in" filter="fade">
                                      <p:cBhvr>
                                        <p:cTn id="59" dur="500"/>
                                        <p:tgtEl>
                                          <p:spTgt spid="19">
                                            <p:txEl>
                                              <p:pRg st="1" end="1"/>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19">
                                            <p:txEl>
                                              <p:pRg st="2" end="2"/>
                                            </p:txEl>
                                          </p:spTgt>
                                        </p:tgtEl>
                                        <p:attrNameLst>
                                          <p:attrName>style.visibility</p:attrName>
                                        </p:attrNameLst>
                                      </p:cBhvr>
                                      <p:to>
                                        <p:strVal val="visible"/>
                                      </p:to>
                                    </p:set>
                                    <p:animEffect transition="in" filter="fade">
                                      <p:cBhvr>
                                        <p:cTn id="62" dur="500"/>
                                        <p:tgtEl>
                                          <p:spTgt spid="19">
                                            <p:txEl>
                                              <p:pRg st="2" end="2"/>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19">
                                            <p:txEl>
                                              <p:pRg st="3" end="3"/>
                                            </p:txEl>
                                          </p:spTgt>
                                        </p:tgtEl>
                                        <p:attrNameLst>
                                          <p:attrName>style.visibility</p:attrName>
                                        </p:attrNameLst>
                                      </p:cBhvr>
                                      <p:to>
                                        <p:strVal val="visible"/>
                                      </p:to>
                                    </p:set>
                                    <p:animEffect transition="in" filter="fade">
                                      <p:cBhvr>
                                        <p:cTn id="65" dur="500"/>
                                        <p:tgtEl>
                                          <p:spTgt spid="19">
                                            <p:txEl>
                                              <p:pRg st="3" end="3"/>
                                            </p:txEl>
                                          </p:spTgt>
                                        </p:tgtEl>
                                      </p:cBhvr>
                                    </p:animEffec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19">
                                            <p:txEl>
                                              <p:pRg st="4" end="4"/>
                                            </p:txEl>
                                          </p:spTgt>
                                        </p:tgtEl>
                                        <p:attrNameLst>
                                          <p:attrName>style.visibility</p:attrName>
                                        </p:attrNameLst>
                                      </p:cBhvr>
                                      <p:to>
                                        <p:strVal val="visible"/>
                                      </p:to>
                                    </p:set>
                                    <p:animEffect transition="in" filter="fade">
                                      <p:cBhvr>
                                        <p:cTn id="69" dur="500"/>
                                        <p:tgtEl>
                                          <p:spTgt spid="19">
                                            <p:txEl>
                                              <p:pRg st="4" end="4"/>
                                            </p:txEl>
                                          </p:spTgt>
                                        </p:tgtEl>
                                      </p:cBhvr>
                                    </p:animEffect>
                                  </p:childTnLst>
                                </p:cTn>
                              </p:par>
                            </p:childTnLst>
                          </p:cTn>
                        </p:par>
                        <p:par>
                          <p:cTn id="70" fill="hold">
                            <p:stCondLst>
                              <p:cond delay="1000"/>
                            </p:stCondLst>
                            <p:childTnLst>
                              <p:par>
                                <p:cTn id="71" presetID="10" presetClass="entr" presetSubtype="0" fill="hold" nodeType="afterEffect">
                                  <p:stCondLst>
                                    <p:cond delay="0"/>
                                  </p:stCondLst>
                                  <p:childTnLst>
                                    <p:set>
                                      <p:cBhvr>
                                        <p:cTn id="72" dur="1" fill="hold">
                                          <p:stCondLst>
                                            <p:cond delay="0"/>
                                          </p:stCondLst>
                                        </p:cTn>
                                        <p:tgtEl>
                                          <p:spTgt spid="19">
                                            <p:txEl>
                                              <p:pRg st="5" end="5"/>
                                            </p:txEl>
                                          </p:spTgt>
                                        </p:tgtEl>
                                        <p:attrNameLst>
                                          <p:attrName>style.visibility</p:attrName>
                                        </p:attrNameLst>
                                      </p:cBhvr>
                                      <p:to>
                                        <p:strVal val="visible"/>
                                      </p:to>
                                    </p:set>
                                    <p:animEffect transition="in" filter="fade">
                                      <p:cBhvr>
                                        <p:cTn id="73" dur="500"/>
                                        <p:tgtEl>
                                          <p:spTgt spid="19">
                                            <p:txEl>
                                              <p:pRg st="5" end="5"/>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500"/>
                                        <p:tgtEl>
                                          <p:spTgt spid="1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9" grpId="0" animBg="1"/>
      <p:bldP spid="21" grpId="0"/>
      <p:bldP spid="22"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E65B0BB9-715F-44DE-DB84-4AEC754D8AEA}"/>
              </a:ext>
            </a:extLst>
          </p:cNvPr>
          <p:cNvGrpSpPr/>
          <p:nvPr/>
        </p:nvGrpSpPr>
        <p:grpSpPr>
          <a:xfrm>
            <a:off x="304672" y="1728228"/>
            <a:ext cx="2245478" cy="1964516"/>
            <a:chOff x="107190" y="1605997"/>
            <a:chExt cx="2245478" cy="1964516"/>
          </a:xfrm>
        </p:grpSpPr>
        <p:pic>
          <p:nvPicPr>
            <p:cNvPr id="9" name="図 8" descr="ロゴ が含まれている画像&#10;&#10;AI 生成コンテンツは誤りを含む可能性があります。">
              <a:extLst>
                <a:ext uri="{FF2B5EF4-FFF2-40B4-BE49-F238E27FC236}">
                  <a16:creationId xmlns:a16="http://schemas.microsoft.com/office/drawing/2014/main" id="{D5B71E02-A153-0586-956F-724C9FD79A5F}"/>
                </a:ext>
              </a:extLst>
            </p:cNvPr>
            <p:cNvPicPr>
              <a:picLocks noChangeAspect="1"/>
            </p:cNvPicPr>
            <p:nvPr/>
          </p:nvPicPr>
          <p:blipFill>
            <a:blip r:embed="rId4"/>
            <a:stretch>
              <a:fillRect/>
            </a:stretch>
          </p:blipFill>
          <p:spPr>
            <a:xfrm flipH="1">
              <a:off x="107190" y="1915575"/>
              <a:ext cx="1790424" cy="1654938"/>
            </a:xfrm>
            <a:prstGeom prst="rect">
              <a:avLst/>
            </a:prstGeom>
          </p:spPr>
        </p:pic>
        <p:pic>
          <p:nvPicPr>
            <p:cNvPr id="11" name="図 10" descr="The image features a bold, red question mark symbol.&#10;&#10;AI 生成コンテンツは誤りを含む可能性があります。">
              <a:extLst>
                <a:ext uri="{FF2B5EF4-FFF2-40B4-BE49-F238E27FC236}">
                  <a16:creationId xmlns:a16="http://schemas.microsoft.com/office/drawing/2014/main" id="{D57EB8E5-1A04-94DF-3065-BB277BBFDC64}"/>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524552">
              <a:off x="1551414" y="1605997"/>
              <a:ext cx="801254" cy="801254"/>
            </a:xfrm>
            <a:prstGeom prst="rect">
              <a:avLst/>
            </a:prstGeom>
          </p:spPr>
        </p:pic>
      </p:grpSp>
      <p:sp>
        <p:nvSpPr>
          <p:cNvPr id="15" name="タイトル 1"/>
          <p:cNvSpPr txBox="1">
            <a:spLocks/>
          </p:cNvSpPr>
          <p:nvPr/>
        </p:nvSpPr>
        <p:spPr>
          <a:xfrm>
            <a:off x="1143000" y="604226"/>
            <a:ext cx="9054408" cy="913732"/>
          </a:xfrm>
          <a:prstGeom prst="rect">
            <a:avLst/>
          </a:prstGeom>
          <a:solidFill>
            <a:srgbClr val="FFFFE5"/>
          </a:solidFill>
        </p:spPr>
        <p:txBody>
          <a:bodyPr vert="horz" lIns="91440" tIns="45720" rIns="91440" bIns="45720" rtlCol="0" anchor="ctr">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48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「やさしい日本語」 のイメージ</a:t>
            </a:r>
            <a:endParaRPr kumimoji="1" lang="en-US" altLang="ja-JP" sz="48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sp>
        <p:nvSpPr>
          <p:cNvPr id="16" name="タイトル 1"/>
          <p:cNvSpPr txBox="1">
            <a:spLocks/>
          </p:cNvSpPr>
          <p:nvPr/>
        </p:nvSpPr>
        <p:spPr>
          <a:xfrm>
            <a:off x="2293259" y="2710486"/>
            <a:ext cx="3345544" cy="1306286"/>
          </a:xfrm>
          <a:prstGeom prst="rect">
            <a:avLst/>
          </a:prstGeom>
          <a:ln w="12700">
            <a:solidFill>
              <a:schemeClr val="bg1">
                <a:lumMod val="50000"/>
              </a:schemeClr>
            </a:solidFill>
          </a:ln>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endParaRPr kumimoji="1" lang="en-US" altLang="ja-JP" sz="9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1" lang="en-US" altLang="ja-JP" sz="12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48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土足厳禁！　</a:t>
            </a:r>
            <a:endParaRPr kumimoji="1" lang="en-US" altLang="ja-JP" sz="48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40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18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endParaRPr kumimoji="1" lang="en-US" altLang="ja-JP" sz="18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40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20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endParaRPr kumimoji="1" lang="en-US" altLang="ja-JP" sz="16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sp>
        <p:nvSpPr>
          <p:cNvPr id="2" name="テキスト ボックス 1">
            <a:extLst>
              <a:ext uri="{FF2B5EF4-FFF2-40B4-BE49-F238E27FC236}">
                <a16:creationId xmlns:a16="http://schemas.microsoft.com/office/drawing/2014/main" id="{B8AC2929-02A3-DA2D-BF89-DA3BC639471D}"/>
              </a:ext>
            </a:extLst>
          </p:cNvPr>
          <p:cNvSpPr txBox="1"/>
          <p:nvPr/>
        </p:nvSpPr>
        <p:spPr>
          <a:xfrm>
            <a:off x="5638803" y="2710486"/>
            <a:ext cx="637902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　　　　　くつ　　　　ぬ</a:t>
            </a:r>
            <a:endParaRPr kumimoji="1" lang="en-US" altLang="ja-JP" sz="2400" b="0" i="0" u="none" strike="noStrike" kern="1200" cap="none" spc="0" normalizeH="0" baseline="0" noProof="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 靴を脱いでください！</a:t>
            </a:r>
          </a:p>
        </p:txBody>
      </p:sp>
      <p:sp>
        <p:nvSpPr>
          <p:cNvPr id="5" name="タイトル 1">
            <a:extLst>
              <a:ext uri="{FF2B5EF4-FFF2-40B4-BE49-F238E27FC236}">
                <a16:creationId xmlns:a16="http://schemas.microsoft.com/office/drawing/2014/main" id="{FB9E9A64-948D-D324-EBCB-6A93E3A7F084}"/>
              </a:ext>
            </a:extLst>
          </p:cNvPr>
          <p:cNvSpPr txBox="1">
            <a:spLocks/>
          </p:cNvSpPr>
          <p:nvPr/>
        </p:nvSpPr>
        <p:spPr>
          <a:xfrm>
            <a:off x="54023" y="4957774"/>
            <a:ext cx="4191000" cy="1296000"/>
          </a:xfrm>
          <a:prstGeom prst="rect">
            <a:avLst/>
          </a:prstGeom>
          <a:ln w="12700">
            <a:solidFill>
              <a:schemeClr val="bg1">
                <a:lumMod val="50000"/>
              </a:schemeClr>
            </a:solidFill>
          </a:ln>
        </p:spPr>
        <p:txBody>
          <a:bodyPr vert="horz" lIns="91440" tIns="45720" rIns="91440" bIns="45720" rtlCol="0" anchor="ctr">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8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endParaRPr kumimoji="1" lang="en-US" altLang="ja-JP" sz="8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altLang="ja-JP" b="1">
              <a:solidFill>
                <a:prstClr val="black"/>
              </a:solidFill>
              <a:latin typeface="UD デジタル 教科書体 NK" panose="02020400000000000000" pitchFamily="18" charset="-128"/>
              <a:ea typeface="UD デジタル 教科書体 NK" panose="02020400000000000000" pitchFamily="18" charset="-128"/>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ja-JP" altLang="en-US" sz="4400" b="1">
                <a:solidFill>
                  <a:prstClr val="black"/>
                </a:solidFill>
                <a:latin typeface="UD デジタル 教科書体 NK" panose="02020400000000000000" pitchFamily="18" charset="-128"/>
                <a:ea typeface="UD デジタル 教科書体 NK" panose="02020400000000000000" pitchFamily="18" charset="-128"/>
              </a:rPr>
              <a:t>フラフラします</a:t>
            </a:r>
            <a:r>
              <a:rPr kumimoji="1" lang="ja-JP" altLang="en-US" sz="16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endParaRPr kumimoji="1" lang="en-US" altLang="ja-JP" sz="16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18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endParaRPr kumimoji="1" lang="en-US" altLang="ja-JP" sz="14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pic>
        <p:nvPicPr>
          <p:cNvPr id="14" name="図 13">
            <a:extLst>
              <a:ext uri="{FF2B5EF4-FFF2-40B4-BE49-F238E27FC236}">
                <a16:creationId xmlns:a16="http://schemas.microsoft.com/office/drawing/2014/main" id="{7C05733A-873B-936C-C941-62256F020DE1}"/>
              </a:ext>
            </a:extLst>
          </p:cNvPr>
          <p:cNvPicPr>
            <a:picLocks noChangeAspect="1"/>
          </p:cNvPicPr>
          <p:nvPr/>
        </p:nvPicPr>
        <p:blipFill>
          <a:blip r:embed="rId7"/>
          <a:stretch>
            <a:fillRect/>
          </a:stretch>
        </p:blipFill>
        <p:spPr>
          <a:xfrm>
            <a:off x="10197408" y="1239161"/>
            <a:ext cx="1615580" cy="1597290"/>
          </a:xfrm>
          <a:prstGeom prst="rect">
            <a:avLst/>
          </a:prstGeom>
        </p:spPr>
      </p:pic>
      <p:sp>
        <p:nvSpPr>
          <p:cNvPr id="6" name="テキスト ボックス 5">
            <a:extLst>
              <a:ext uri="{FF2B5EF4-FFF2-40B4-BE49-F238E27FC236}">
                <a16:creationId xmlns:a16="http://schemas.microsoft.com/office/drawing/2014/main" id="{81C0411B-E168-48E6-B52F-074BB223A78F}"/>
              </a:ext>
            </a:extLst>
          </p:cNvPr>
          <p:cNvSpPr txBox="1"/>
          <p:nvPr/>
        </p:nvSpPr>
        <p:spPr>
          <a:xfrm>
            <a:off x="4135464" y="4925780"/>
            <a:ext cx="80772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400" b="0" i="0" u="none" strike="noStrike" kern="1200" cap="none" spc="0" normalizeH="0" baseline="0" noProof="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000" b="0" i="0" u="none" strike="noStrike" kern="1200" cap="none" spc="0" normalizeH="0" baseline="0" noProof="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600" b="0" i="0" u="none" strike="noStrike" kern="1200" cap="none" spc="0" normalizeH="0" baseline="0" noProof="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000" b="0" i="0" u="none" strike="noStrike" kern="1200" cap="none" spc="0" normalizeH="0" baseline="0" noProof="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400" b="0" i="0" u="none" strike="noStrike" kern="1200" cap="none" spc="0" normalizeH="0" baseline="0" noProof="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ある</a:t>
            </a:r>
            <a:endParaRPr kumimoji="1" lang="en-US" altLang="ja-JP" sz="2400" b="0" i="0" u="none" strike="noStrike" kern="1200" cap="none" spc="0" normalizeH="0" baseline="0" noProof="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600" b="0" i="0" u="none" strike="noStrike" kern="1200" cap="none" spc="0" normalizeH="0" baseline="0" noProof="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ja-JP" altLang="en-US" sz="3200" b="0" i="0" u="none" strike="noStrike" kern="1200" cap="none" spc="0" normalizeH="0" baseline="0" noProof="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4600" b="0" i="0" u="none" strike="noStrike" kern="1200" cap="none" spc="0" normalizeH="0" baseline="0" noProof="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まっすぐ歩くことができません</a:t>
            </a:r>
          </a:p>
        </p:txBody>
      </p:sp>
      <p:sp>
        <p:nvSpPr>
          <p:cNvPr id="7" name="スライド番号プレースホルダー 4">
            <a:extLst>
              <a:ext uri="{FF2B5EF4-FFF2-40B4-BE49-F238E27FC236}">
                <a16:creationId xmlns:a16="http://schemas.microsoft.com/office/drawing/2014/main" id="{A652C0ED-4A8D-01CF-DFC1-313198D683C5}"/>
              </a:ext>
            </a:extLst>
          </p:cNvPr>
          <p:cNvSpPr txBox="1">
            <a:spLocks/>
          </p:cNvSpPr>
          <p:nvPr/>
        </p:nvSpPr>
        <p:spPr>
          <a:xfrm>
            <a:off x="11734801" y="6563042"/>
            <a:ext cx="457199" cy="294958"/>
          </a:xfrm>
          <a:prstGeom prst="rect">
            <a:avLst/>
          </a:prstGeom>
        </p:spPr>
        <p:txBody>
          <a:bodyPr/>
          <a:lstStyle>
            <a:defPPr>
              <a:defRPr lang="ja-JP"/>
            </a:defPPr>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86CB4B4D-7CA3-9044-876B-883B54F8677D}" type="slidenum">
              <a:rPr lang="en-US" altLang="ja-JP" sz="1400" smtClean="0">
                <a:solidFill>
                  <a:prstClr val="black"/>
                </a:solidFill>
                <a:latin typeface="BIZ UDPゴシック" panose="020B0400000000000000" pitchFamily="50" charset="-128"/>
                <a:ea typeface="BIZ UDPゴシック" panose="020B0400000000000000" pitchFamily="50" charset="-128"/>
              </a:rPr>
              <a:pPr algn="r"/>
              <a:t>5</a:t>
            </a:fld>
            <a:endParaRPr lang="ja-JP" altLang="en-US" sz="1400">
              <a:solidFill>
                <a:prstClr val="black"/>
              </a:solidFill>
              <a:latin typeface="BIZ UDPゴシック" panose="020B0400000000000000" pitchFamily="50" charset="-128"/>
              <a:ea typeface="BIZ UDPゴシック" panose="020B0400000000000000" pitchFamily="50" charset="-128"/>
            </a:endParaRPr>
          </a:p>
        </p:txBody>
      </p:sp>
    </p:spTree>
    <p:custDataLst>
      <p:tags r:id="rId1"/>
    </p:custDataLst>
    <p:extLst>
      <p:ext uri="{BB962C8B-B14F-4D97-AF65-F5344CB8AC3E}">
        <p14:creationId xmlns:p14="http://schemas.microsoft.com/office/powerpoint/2010/main" val="1103143260"/>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a:extLst>
              <a:ext uri="{FF2B5EF4-FFF2-40B4-BE49-F238E27FC236}">
                <a16:creationId xmlns:a16="http://schemas.microsoft.com/office/drawing/2014/main" id="{1EF41254-5110-46E6-A140-981C01C85B61}"/>
              </a:ext>
            </a:extLst>
          </p:cNvPr>
          <p:cNvSpPr>
            <a:spLocks noGrp="1"/>
          </p:cNvSpPr>
          <p:nvPr>
            <p:ph type="title"/>
          </p:nvPr>
        </p:nvSpPr>
        <p:spPr>
          <a:xfrm>
            <a:off x="239485" y="249339"/>
            <a:ext cx="7812315" cy="924211"/>
          </a:xfrm>
        </p:spPr>
        <p:txBody>
          <a:bodyPr>
            <a:normAutofit/>
          </a:bodyPr>
          <a:lstStyle/>
          <a:p>
            <a:r>
              <a:rPr lang="en-US" altLang="ja-JP" sz="4000">
                <a:latin typeface="UD デジタル 教科書体 NK" panose="02020400000000000000" pitchFamily="18" charset="-128"/>
                <a:ea typeface="UD デジタル 教科書体 NK" panose="02020400000000000000" pitchFamily="18" charset="-128"/>
              </a:rPr>
              <a:t>2.1</a:t>
            </a:r>
            <a:r>
              <a:rPr lang="en-US" altLang="ja-JP" sz="4000" b="1">
                <a:latin typeface="UD デジタル 教科書体 NK" panose="02020400000000000000" pitchFamily="18" charset="-128"/>
                <a:ea typeface="UD デジタル 教科書体 NK" panose="02020400000000000000" pitchFamily="18" charset="-128"/>
              </a:rPr>
              <a:t> </a:t>
            </a:r>
            <a:r>
              <a:rPr lang="ja-JP" altLang="en-US" sz="4400" b="1">
                <a:latin typeface="UD デジタル 教科書体 NK" panose="02020400000000000000" pitchFamily="18" charset="-128"/>
                <a:ea typeface="UD デジタル 教科書体 NK" panose="02020400000000000000" pitchFamily="18" charset="-128"/>
              </a:rPr>
              <a:t>「 やさしい日本語 」 とは</a:t>
            </a:r>
            <a:endParaRPr lang="ja-JP" altLang="en-US" sz="4000" b="1">
              <a:latin typeface="UD デジタル 教科書体 NK" panose="02020400000000000000" pitchFamily="18" charset="-128"/>
              <a:ea typeface="UD デジタル 教科書体 NK" panose="02020400000000000000" pitchFamily="18" charset="-128"/>
            </a:endParaRPr>
          </a:p>
        </p:txBody>
      </p:sp>
      <p:sp>
        <p:nvSpPr>
          <p:cNvPr id="16" name="テキスト ボックス 15">
            <a:extLst>
              <a:ext uri="{FF2B5EF4-FFF2-40B4-BE49-F238E27FC236}">
                <a16:creationId xmlns:a16="http://schemas.microsoft.com/office/drawing/2014/main" id="{1FE0FDED-ECBE-4E0F-BE14-C0ABEAD28F49}"/>
              </a:ext>
            </a:extLst>
          </p:cNvPr>
          <p:cNvSpPr txBox="1"/>
          <p:nvPr/>
        </p:nvSpPr>
        <p:spPr>
          <a:xfrm>
            <a:off x="294904" y="1755577"/>
            <a:ext cx="11602191" cy="659668"/>
          </a:xfrm>
          <a:prstGeom prst="rect">
            <a:avLst/>
          </a:prstGeom>
          <a:noFill/>
        </p:spPr>
        <p:txBody>
          <a:bodyPr wrap="square">
            <a:spAutoFit/>
          </a:bodyPr>
          <a:lstStyle/>
          <a:p>
            <a:pPr>
              <a:lnSpc>
                <a:spcPts val="4400"/>
              </a:lnSpc>
            </a:pPr>
            <a:r>
              <a:rPr lang="en-US" altLang="ja-JP" sz="4400">
                <a:latin typeface="UD デジタル 教科書体 NK" panose="02020400000000000000" pitchFamily="18" charset="-128"/>
                <a:ea typeface="UD デジタル 教科書体 NK" panose="02020400000000000000" pitchFamily="18" charset="-128"/>
              </a:rPr>
              <a:t>‣</a:t>
            </a:r>
            <a:r>
              <a:rPr lang="en-US" altLang="ja-JP" sz="3200">
                <a:latin typeface="UD デジタル 教科書体 NK" panose="02020400000000000000" pitchFamily="18" charset="-128"/>
                <a:ea typeface="UD デジタル 教科書体 NK" panose="02020400000000000000" pitchFamily="18" charset="-128"/>
              </a:rPr>
              <a:t> </a:t>
            </a:r>
            <a:r>
              <a:rPr lang="ja-JP" altLang="en-US" sz="3200">
                <a:latin typeface="UD デジタル 教科書体 NK" panose="02020400000000000000" pitchFamily="18" charset="-128"/>
                <a:ea typeface="UD デジタル 教科書体 NK" panose="02020400000000000000" pitchFamily="18" charset="-128"/>
              </a:rPr>
              <a:t>外国人等にわかりやすいように</a:t>
            </a:r>
            <a:r>
              <a:rPr lang="ja-JP" altLang="en-US" sz="1400" b="1">
                <a:solidFill>
                  <a:srgbClr val="C00000"/>
                </a:solidFill>
                <a:latin typeface="UD デジタル 教科書体 NK" panose="02020400000000000000" pitchFamily="18" charset="-128"/>
                <a:ea typeface="UD デジタル 教科書体 NK" panose="02020400000000000000" pitchFamily="18" charset="-128"/>
              </a:rPr>
              <a:t>　</a:t>
            </a:r>
            <a:r>
              <a:rPr lang="ja-JP" altLang="en-US" sz="4000" b="1">
                <a:solidFill>
                  <a:srgbClr val="C00000"/>
                </a:solidFill>
                <a:latin typeface="UD デジタル 教科書体 NK" panose="02020400000000000000" pitchFamily="18" charset="-128"/>
                <a:ea typeface="UD デジタル 教科書体 NK" panose="02020400000000000000" pitchFamily="18" charset="-128"/>
              </a:rPr>
              <a:t>配慮された日本語表現</a:t>
            </a:r>
            <a:endParaRPr lang="en-US" altLang="ja-JP" sz="3600" b="1">
              <a:solidFill>
                <a:srgbClr val="C00000"/>
              </a:solidFill>
              <a:latin typeface="UD デジタル 教科書体 NK" panose="02020400000000000000" pitchFamily="18" charset="-128"/>
              <a:ea typeface="UD デジタル 教科書体 NK" panose="02020400000000000000" pitchFamily="18" charset="-128"/>
            </a:endParaRPr>
          </a:p>
        </p:txBody>
      </p:sp>
      <p:sp>
        <p:nvSpPr>
          <p:cNvPr id="17" name="テキスト ボックス 16">
            <a:extLst>
              <a:ext uri="{FF2B5EF4-FFF2-40B4-BE49-F238E27FC236}">
                <a16:creationId xmlns:a16="http://schemas.microsoft.com/office/drawing/2014/main" id="{1401D5C9-9F40-48DE-AA4A-7D079B9DE4C0}"/>
              </a:ext>
            </a:extLst>
          </p:cNvPr>
          <p:cNvSpPr txBox="1"/>
          <p:nvPr/>
        </p:nvSpPr>
        <p:spPr>
          <a:xfrm>
            <a:off x="294903" y="2700100"/>
            <a:ext cx="11422161" cy="532710"/>
          </a:xfrm>
          <a:prstGeom prst="rect">
            <a:avLst/>
          </a:prstGeom>
          <a:noFill/>
        </p:spPr>
        <p:txBody>
          <a:bodyPr wrap="square">
            <a:spAutoFit/>
          </a:bodyPr>
          <a:lstStyle/>
          <a:p>
            <a:pPr>
              <a:lnSpc>
                <a:spcPts val="3200"/>
              </a:lnSpc>
            </a:pPr>
            <a:r>
              <a:rPr lang="en-US" altLang="ja-JP" sz="4400">
                <a:solidFill>
                  <a:srgbClr val="111111"/>
                </a:solidFill>
                <a:latin typeface="UD デジタル 教科書体 NK" panose="02020400000000000000" pitchFamily="18" charset="-128"/>
                <a:ea typeface="UD デジタル 教科書体 NK" panose="02020400000000000000" pitchFamily="18" charset="-128"/>
              </a:rPr>
              <a:t>‣</a:t>
            </a:r>
            <a:r>
              <a:rPr lang="en-US" altLang="ja-JP" sz="3600" b="0" i="0">
                <a:solidFill>
                  <a:srgbClr val="111111"/>
                </a:solidFill>
                <a:effectLst/>
                <a:latin typeface="UD デジタル 教科書体 NK" panose="02020400000000000000" pitchFamily="18" charset="-128"/>
                <a:ea typeface="UD デジタル 教科書体 NK" panose="02020400000000000000" pitchFamily="18" charset="-128"/>
              </a:rPr>
              <a:t> </a:t>
            </a:r>
            <a:r>
              <a:rPr lang="ja-JP" altLang="en-US" sz="3600" b="0" i="0">
                <a:solidFill>
                  <a:srgbClr val="111111"/>
                </a:solidFill>
                <a:effectLst/>
                <a:latin typeface="UD デジタル 教科書体 NK" panose="02020400000000000000" pitchFamily="18" charset="-128"/>
                <a:ea typeface="UD デジタル 教科書体 NK" panose="02020400000000000000" pitchFamily="18" charset="-128"/>
              </a:rPr>
              <a:t>きっかけは「阪神・淡路大震災</a:t>
            </a:r>
            <a:r>
              <a:rPr lang="ja-JP" altLang="en-US" sz="2800" b="0" i="0">
                <a:solidFill>
                  <a:srgbClr val="111111"/>
                </a:solidFill>
                <a:effectLst/>
                <a:latin typeface="UD デジタル 教科書体 NK" panose="02020400000000000000" pitchFamily="18" charset="-128"/>
                <a:ea typeface="UD デジタル 教科書体 NK" panose="02020400000000000000" pitchFamily="18" charset="-128"/>
              </a:rPr>
              <a:t>（</a:t>
            </a:r>
            <a:r>
              <a:rPr lang="en-US" altLang="ja-JP" sz="2800" b="0" i="0">
                <a:solidFill>
                  <a:srgbClr val="111111"/>
                </a:solidFill>
                <a:effectLst/>
                <a:latin typeface="UD デジタル 教科書体 NK" panose="02020400000000000000" pitchFamily="18" charset="-128"/>
                <a:ea typeface="UD デジタル 教科書体 NK" panose="02020400000000000000" pitchFamily="18" charset="-128"/>
              </a:rPr>
              <a:t>1995</a:t>
            </a:r>
            <a:r>
              <a:rPr lang="ja-JP" altLang="en-US" sz="2800" b="0" i="0">
                <a:solidFill>
                  <a:srgbClr val="111111"/>
                </a:solidFill>
                <a:effectLst/>
                <a:latin typeface="UD デジタル 教科書体 NK" panose="02020400000000000000" pitchFamily="18" charset="-128"/>
                <a:ea typeface="UD デジタル 教科書体 NK" panose="02020400000000000000" pitchFamily="18" charset="-128"/>
              </a:rPr>
              <a:t>年</a:t>
            </a:r>
            <a:r>
              <a:rPr lang="en-US" altLang="ja-JP" sz="2800" b="0" i="0">
                <a:solidFill>
                  <a:srgbClr val="111111"/>
                </a:solidFill>
                <a:effectLst/>
                <a:latin typeface="UD デジタル 教科書体 NK" panose="02020400000000000000" pitchFamily="18" charset="-128"/>
                <a:ea typeface="UD デジタル 教科書体 NK" panose="02020400000000000000" pitchFamily="18" charset="-128"/>
              </a:rPr>
              <a:t>1</a:t>
            </a:r>
            <a:r>
              <a:rPr lang="ja-JP" altLang="en-US" sz="2800" b="0" i="0">
                <a:solidFill>
                  <a:srgbClr val="111111"/>
                </a:solidFill>
                <a:effectLst/>
                <a:latin typeface="UD デジタル 教科書体 NK" panose="02020400000000000000" pitchFamily="18" charset="-128"/>
                <a:ea typeface="UD デジタル 教科書体 NK" panose="02020400000000000000" pitchFamily="18" charset="-128"/>
              </a:rPr>
              <a:t>月</a:t>
            </a:r>
            <a:r>
              <a:rPr lang="en-US" altLang="ja-JP" sz="2800" b="0" i="0">
                <a:solidFill>
                  <a:srgbClr val="111111"/>
                </a:solidFill>
                <a:effectLst/>
                <a:latin typeface="UD デジタル 教科書体 NK" panose="02020400000000000000" pitchFamily="18" charset="-128"/>
                <a:ea typeface="UD デジタル 教科書体 NK" panose="02020400000000000000" pitchFamily="18" charset="-128"/>
              </a:rPr>
              <a:t>17</a:t>
            </a:r>
            <a:r>
              <a:rPr lang="ja-JP" altLang="en-US" sz="2800" b="0" i="0">
                <a:solidFill>
                  <a:srgbClr val="111111"/>
                </a:solidFill>
                <a:effectLst/>
                <a:latin typeface="UD デジタル 教科書体 NK" panose="02020400000000000000" pitchFamily="18" charset="-128"/>
                <a:ea typeface="UD デジタル 教科書体 NK" panose="02020400000000000000" pitchFamily="18" charset="-128"/>
              </a:rPr>
              <a:t>日）</a:t>
            </a:r>
            <a:r>
              <a:rPr lang="ja-JP" altLang="en-US" sz="3600" b="0" i="0">
                <a:solidFill>
                  <a:srgbClr val="111111"/>
                </a:solidFill>
                <a:effectLst/>
                <a:latin typeface="UD デジタル 教科書体 NK" panose="02020400000000000000" pitchFamily="18" charset="-128"/>
                <a:ea typeface="UD デジタル 教科書体 NK" panose="02020400000000000000" pitchFamily="18" charset="-128"/>
              </a:rPr>
              <a:t> 」</a:t>
            </a:r>
            <a:endParaRPr lang="ja-JP" altLang="en-US" sz="3600">
              <a:latin typeface="UD デジタル 教科書体 NK" panose="02020400000000000000" pitchFamily="18" charset="-128"/>
              <a:ea typeface="UD デジタル 教科書体 NK" panose="02020400000000000000" pitchFamily="18" charset="-128"/>
            </a:endParaRPr>
          </a:p>
        </p:txBody>
      </p:sp>
      <p:sp>
        <p:nvSpPr>
          <p:cNvPr id="18" name="テキスト ボックス 17">
            <a:extLst>
              <a:ext uri="{FF2B5EF4-FFF2-40B4-BE49-F238E27FC236}">
                <a16:creationId xmlns:a16="http://schemas.microsoft.com/office/drawing/2014/main" id="{B4D0F8AB-1B31-4BAC-882D-E885D2B047CA}"/>
              </a:ext>
            </a:extLst>
          </p:cNvPr>
          <p:cNvSpPr txBox="1"/>
          <p:nvPr/>
        </p:nvSpPr>
        <p:spPr>
          <a:xfrm>
            <a:off x="239485" y="4557278"/>
            <a:ext cx="12192000" cy="720710"/>
          </a:xfrm>
          <a:prstGeom prst="rect">
            <a:avLst/>
          </a:prstGeom>
          <a:noFill/>
        </p:spPr>
        <p:txBody>
          <a:bodyPr wrap="square">
            <a:spAutoFit/>
          </a:bodyPr>
          <a:lstStyle/>
          <a:p>
            <a:pPr>
              <a:lnSpc>
                <a:spcPts val="120"/>
              </a:lnSpc>
            </a:pPr>
            <a:r>
              <a:rPr lang="ja-JP" altLang="en-US" sz="4000">
                <a:latin typeface="UD デジタル 教科書体 NK" panose="02020400000000000000" pitchFamily="18" charset="-128"/>
                <a:ea typeface="UD デジタル 教科書体 NK" panose="02020400000000000000" pitchFamily="18" charset="-128"/>
              </a:rPr>
              <a:t>　　</a:t>
            </a:r>
            <a:endParaRPr lang="en-US" altLang="ja-JP" sz="4000">
              <a:latin typeface="UD デジタル 教科書体 NK" panose="02020400000000000000" pitchFamily="18" charset="-128"/>
              <a:ea typeface="UD デジタル 教科書体 NK" panose="02020400000000000000" pitchFamily="18" charset="-128"/>
            </a:endParaRPr>
          </a:p>
          <a:p>
            <a:r>
              <a:rPr lang="en-US" altLang="ja-JP" sz="3200">
                <a:latin typeface="UD デジタル 教科書体 NK" panose="02020400000000000000" pitchFamily="18" charset="-128"/>
                <a:ea typeface="UD デジタル 教科書体 NK" panose="02020400000000000000" pitchFamily="18" charset="-128"/>
              </a:rPr>
              <a:t>※</a:t>
            </a:r>
            <a:r>
              <a:rPr lang="ja-JP" altLang="en-US" sz="4000">
                <a:latin typeface="UD デジタル 教科書体 NK" panose="02020400000000000000" pitchFamily="18" charset="-128"/>
                <a:ea typeface="UD デジタル 教科書体 NK" panose="02020400000000000000" pitchFamily="18" charset="-128"/>
              </a:rPr>
              <a:t>「 </a:t>
            </a:r>
            <a:r>
              <a:rPr lang="ja-JP" altLang="en-US" sz="4000" b="1">
                <a:solidFill>
                  <a:srgbClr val="C00000"/>
                </a:solidFill>
                <a:latin typeface="UD デジタル 教科書体 NK" panose="02020400000000000000" pitchFamily="18" charset="-128"/>
                <a:ea typeface="UD デジタル 教科書体 NK" panose="02020400000000000000" pitchFamily="18" charset="-128"/>
              </a:rPr>
              <a:t>優しい</a:t>
            </a:r>
            <a:r>
              <a:rPr lang="ja-JP" altLang="en-US" sz="4000" b="1">
                <a:latin typeface="UD デジタル 教科書体 NK" panose="02020400000000000000" pitchFamily="18" charset="-128"/>
                <a:ea typeface="UD デジタル 教科書体 NK" panose="02020400000000000000" pitchFamily="18" charset="-128"/>
              </a:rPr>
              <a:t>気持ち</a:t>
            </a:r>
            <a:r>
              <a:rPr lang="ja-JP" altLang="en-US" sz="4000">
                <a:latin typeface="UD デジタル 教科書体 NK" panose="02020400000000000000" pitchFamily="18" charset="-128"/>
                <a:ea typeface="UD デジタル 教科書体 NK" panose="02020400000000000000" pitchFamily="18" charset="-128"/>
              </a:rPr>
              <a:t> 」 ＋ 「 </a:t>
            </a:r>
            <a:r>
              <a:rPr lang="ja-JP" altLang="en-US" sz="4000" b="1">
                <a:latin typeface="UD デジタル 教科書体 NK" panose="02020400000000000000" pitchFamily="18" charset="-128"/>
                <a:ea typeface="UD デジタル 教科書体 NK" panose="02020400000000000000" pitchFamily="18" charset="-128"/>
              </a:rPr>
              <a:t>易しい言葉</a:t>
            </a:r>
            <a:r>
              <a:rPr lang="ja-JP" altLang="en-US" sz="4000">
                <a:latin typeface="UD デジタル 教科書体 NK" panose="02020400000000000000" pitchFamily="18" charset="-128"/>
                <a:ea typeface="UD デジタル 教科書体 NK" panose="02020400000000000000" pitchFamily="18" charset="-128"/>
              </a:rPr>
              <a:t>  」の日本語</a:t>
            </a:r>
          </a:p>
        </p:txBody>
      </p:sp>
      <p:sp>
        <p:nvSpPr>
          <p:cNvPr id="11" name="テキスト ボックス 10">
            <a:extLst>
              <a:ext uri="{FF2B5EF4-FFF2-40B4-BE49-F238E27FC236}">
                <a16:creationId xmlns:a16="http://schemas.microsoft.com/office/drawing/2014/main" id="{47359396-5891-4E42-8029-9CB09D265564}"/>
              </a:ext>
            </a:extLst>
          </p:cNvPr>
          <p:cNvSpPr txBox="1"/>
          <p:nvPr/>
        </p:nvSpPr>
        <p:spPr>
          <a:xfrm>
            <a:off x="1309587" y="4313504"/>
            <a:ext cx="763675" cy="400110"/>
          </a:xfrm>
          <a:prstGeom prst="rect">
            <a:avLst/>
          </a:prstGeom>
          <a:noFill/>
        </p:spPr>
        <p:txBody>
          <a:bodyPr wrap="square" rtlCol="0">
            <a:spAutoFit/>
          </a:bodyPr>
          <a:lstStyle/>
          <a:p>
            <a:r>
              <a:rPr kumimoji="1" lang="ja-JP" altLang="en-US" sz="2000">
                <a:latin typeface="UD デジタル 教科書体 NK" panose="02020400000000000000" pitchFamily="18" charset="-128"/>
                <a:ea typeface="UD デジタル 教科書体 NK" panose="02020400000000000000" pitchFamily="18" charset="-128"/>
              </a:rPr>
              <a:t>やさ</a:t>
            </a:r>
          </a:p>
        </p:txBody>
      </p:sp>
      <p:sp>
        <p:nvSpPr>
          <p:cNvPr id="19" name="テキスト ボックス 18">
            <a:extLst>
              <a:ext uri="{FF2B5EF4-FFF2-40B4-BE49-F238E27FC236}">
                <a16:creationId xmlns:a16="http://schemas.microsoft.com/office/drawing/2014/main" id="{79938C45-6D87-41B2-BCA2-1D12F0607531}"/>
              </a:ext>
            </a:extLst>
          </p:cNvPr>
          <p:cNvSpPr txBox="1"/>
          <p:nvPr/>
        </p:nvSpPr>
        <p:spPr>
          <a:xfrm>
            <a:off x="6488698" y="4271009"/>
            <a:ext cx="763675" cy="400110"/>
          </a:xfrm>
          <a:prstGeom prst="rect">
            <a:avLst/>
          </a:prstGeom>
          <a:noFill/>
        </p:spPr>
        <p:txBody>
          <a:bodyPr wrap="square" rtlCol="0">
            <a:spAutoFit/>
          </a:bodyPr>
          <a:lstStyle/>
          <a:p>
            <a:r>
              <a:rPr kumimoji="1" lang="ja-JP" altLang="en-US" sz="2000">
                <a:latin typeface="UD デジタル 教科書体 NK" panose="02020400000000000000" pitchFamily="18" charset="-128"/>
                <a:ea typeface="UD デジタル 教科書体 NK" panose="02020400000000000000" pitchFamily="18" charset="-128"/>
              </a:rPr>
              <a:t>やさ</a:t>
            </a:r>
          </a:p>
        </p:txBody>
      </p:sp>
      <p:cxnSp>
        <p:nvCxnSpPr>
          <p:cNvPr id="4" name="直線コネクタ 3">
            <a:extLst>
              <a:ext uri="{FF2B5EF4-FFF2-40B4-BE49-F238E27FC236}">
                <a16:creationId xmlns:a16="http://schemas.microsoft.com/office/drawing/2014/main" id="{57B41BD1-79CA-4C7C-AAE1-1D15837118D7}"/>
              </a:ext>
            </a:extLst>
          </p:cNvPr>
          <p:cNvCxnSpPr>
            <a:cxnSpLocks/>
          </p:cNvCxnSpPr>
          <p:nvPr/>
        </p:nvCxnSpPr>
        <p:spPr>
          <a:xfrm>
            <a:off x="1386006" y="5277988"/>
            <a:ext cx="2969001"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CF2837B-8D13-4AB0-8417-DADA9818E181}"/>
              </a:ext>
            </a:extLst>
          </p:cNvPr>
          <p:cNvCxnSpPr>
            <a:cxnSpLocks/>
          </p:cNvCxnSpPr>
          <p:nvPr/>
        </p:nvCxnSpPr>
        <p:spPr>
          <a:xfrm>
            <a:off x="6488698" y="5277988"/>
            <a:ext cx="2479168"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426847CD-47A9-0E0A-0F79-B2D140BC5C1D}"/>
              </a:ext>
            </a:extLst>
          </p:cNvPr>
          <p:cNvSpPr txBox="1"/>
          <p:nvPr/>
        </p:nvSpPr>
        <p:spPr>
          <a:xfrm>
            <a:off x="294903" y="3624780"/>
            <a:ext cx="11916762" cy="516295"/>
          </a:xfrm>
          <a:prstGeom prst="rect">
            <a:avLst/>
          </a:prstGeom>
          <a:noFill/>
        </p:spPr>
        <p:txBody>
          <a:bodyPr wrap="square">
            <a:spAutoFit/>
          </a:bodyPr>
          <a:lstStyle/>
          <a:p>
            <a:pPr>
              <a:lnSpc>
                <a:spcPts val="3200"/>
              </a:lnSpc>
            </a:pPr>
            <a:r>
              <a:rPr lang="en-US" altLang="ja-JP" sz="4000">
                <a:solidFill>
                  <a:srgbClr val="111111"/>
                </a:solidFill>
                <a:latin typeface="UD デジタル 教科書体 NK" panose="02020400000000000000" pitchFamily="18" charset="-128"/>
                <a:ea typeface="UD デジタル 教科書体 NK" panose="02020400000000000000" pitchFamily="18" charset="-128"/>
              </a:rPr>
              <a:t>‣</a:t>
            </a:r>
            <a:r>
              <a:rPr lang="en-US" altLang="ja-JP" sz="3200">
                <a:solidFill>
                  <a:srgbClr val="111111"/>
                </a:solidFill>
                <a:latin typeface="UD デジタル 教科書体 NK" panose="02020400000000000000" pitchFamily="18" charset="-128"/>
                <a:ea typeface="UD デジタル 教科書体 NK" panose="02020400000000000000" pitchFamily="18" charset="-128"/>
              </a:rPr>
              <a:t> </a:t>
            </a:r>
            <a:r>
              <a:rPr lang="ja-JP" altLang="en-US" sz="3200">
                <a:solidFill>
                  <a:srgbClr val="111111"/>
                </a:solidFill>
                <a:latin typeface="UD デジタル 教科書体 NK" panose="02020400000000000000" pitchFamily="18" charset="-128"/>
                <a:ea typeface="UD デジタル 教科書体 NK" panose="02020400000000000000" pitchFamily="18" charset="-128"/>
              </a:rPr>
              <a:t>外国人だけでなく「</a:t>
            </a:r>
            <a:r>
              <a:rPr lang="ja-JP" altLang="en-US" sz="3200" b="1">
                <a:solidFill>
                  <a:srgbClr val="0070C0"/>
                </a:solidFill>
                <a:latin typeface="UD デジタル 教科書体 NK" panose="02020400000000000000" pitchFamily="18" charset="-128"/>
                <a:ea typeface="UD デジタル 教科書体 NK" panose="02020400000000000000" pitchFamily="18" charset="-128"/>
              </a:rPr>
              <a:t>高齢者・子ども・障がい者</a:t>
            </a:r>
            <a:r>
              <a:rPr lang="ja-JP" altLang="en-US" sz="3200">
                <a:solidFill>
                  <a:srgbClr val="111111"/>
                </a:solidFill>
                <a:latin typeface="UD デジタル 教科書体 NK" panose="02020400000000000000" pitchFamily="18" charset="-128"/>
                <a:ea typeface="UD デジタル 教科書体 NK" panose="02020400000000000000" pitchFamily="18" charset="-128"/>
              </a:rPr>
              <a:t>」 にも有効</a:t>
            </a:r>
            <a:endParaRPr lang="ja-JP" altLang="en-US" sz="3200">
              <a:latin typeface="UD デジタル 教科書体 NK" panose="02020400000000000000" pitchFamily="18" charset="-128"/>
              <a:ea typeface="UD デジタル 教科書体 NK" panose="02020400000000000000" pitchFamily="18" charset="-128"/>
            </a:endParaRPr>
          </a:p>
        </p:txBody>
      </p:sp>
      <p:pic>
        <p:nvPicPr>
          <p:cNvPr id="10" name="図 9">
            <a:extLst>
              <a:ext uri="{FF2B5EF4-FFF2-40B4-BE49-F238E27FC236}">
                <a16:creationId xmlns:a16="http://schemas.microsoft.com/office/drawing/2014/main" id="{9070289B-83DA-36B3-C99F-AA32834F2080}"/>
              </a:ext>
            </a:extLst>
          </p:cNvPr>
          <p:cNvPicPr>
            <a:picLocks noChangeAspect="1"/>
          </p:cNvPicPr>
          <p:nvPr/>
        </p:nvPicPr>
        <p:blipFill>
          <a:blip r:embed="rId3"/>
          <a:stretch>
            <a:fillRect/>
          </a:stretch>
        </p:blipFill>
        <p:spPr>
          <a:xfrm>
            <a:off x="10063919" y="98995"/>
            <a:ext cx="1888596" cy="1540419"/>
          </a:xfrm>
          <a:prstGeom prst="rect">
            <a:avLst/>
          </a:prstGeom>
        </p:spPr>
      </p:pic>
      <p:sp>
        <p:nvSpPr>
          <p:cNvPr id="3" name="四角形: 角を丸くする 2">
            <a:extLst>
              <a:ext uri="{FF2B5EF4-FFF2-40B4-BE49-F238E27FC236}">
                <a16:creationId xmlns:a16="http://schemas.microsoft.com/office/drawing/2014/main" id="{6208BD9B-B775-2EAC-D43D-30E38046ED76}"/>
              </a:ext>
            </a:extLst>
          </p:cNvPr>
          <p:cNvSpPr/>
          <p:nvPr/>
        </p:nvSpPr>
        <p:spPr>
          <a:xfrm>
            <a:off x="3078842" y="5564257"/>
            <a:ext cx="2133600" cy="584719"/>
          </a:xfrm>
          <a:prstGeom prst="roundRect">
            <a:avLst>
              <a:gd name="adj" fmla="val 37131"/>
            </a:avLst>
          </a:prstGeom>
          <a:solidFill>
            <a:srgbClr val="FFDDFF"/>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a:solidFill>
                  <a:schemeClr val="tx1"/>
                </a:solidFill>
                <a:latin typeface="UD デジタル 教科書体 NP" panose="02020400000000000000" pitchFamily="18" charset="-128"/>
                <a:ea typeface="UD デジタル 教科書体 NP" panose="02020400000000000000" pitchFamily="18" charset="-128"/>
              </a:rPr>
              <a:t>伝えたい！</a:t>
            </a:r>
          </a:p>
        </p:txBody>
      </p:sp>
      <p:sp>
        <p:nvSpPr>
          <p:cNvPr id="6" name="四角形: 角を丸くする 5">
            <a:extLst>
              <a:ext uri="{FF2B5EF4-FFF2-40B4-BE49-F238E27FC236}">
                <a16:creationId xmlns:a16="http://schemas.microsoft.com/office/drawing/2014/main" id="{A12D437E-44A2-5D4B-6674-6FDA4E4238EC}"/>
              </a:ext>
            </a:extLst>
          </p:cNvPr>
          <p:cNvSpPr/>
          <p:nvPr/>
        </p:nvSpPr>
        <p:spPr>
          <a:xfrm>
            <a:off x="5726583" y="5564257"/>
            <a:ext cx="2482469" cy="584719"/>
          </a:xfrm>
          <a:prstGeom prst="roundRect">
            <a:avLst>
              <a:gd name="adj" fmla="val 37131"/>
            </a:avLst>
          </a:prstGeom>
          <a:solidFill>
            <a:schemeClr val="accent1">
              <a:lumMod val="20000"/>
              <a:lumOff val="80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a:solidFill>
                  <a:schemeClr val="tx1"/>
                </a:solidFill>
                <a:latin typeface="UD デジタル 教科書体 NP" panose="02020400000000000000" pitchFamily="18" charset="-128"/>
                <a:ea typeface="UD デジタル 教科書体 NP" panose="02020400000000000000" pitchFamily="18" charset="-128"/>
              </a:rPr>
              <a:t>理解し</a:t>
            </a:r>
            <a:r>
              <a:rPr kumimoji="1" lang="ja-JP" altLang="en-US" sz="2800">
                <a:solidFill>
                  <a:schemeClr val="tx1"/>
                </a:solidFill>
                <a:latin typeface="UD デジタル 教科書体 NP" panose="02020400000000000000" pitchFamily="18" charset="-128"/>
                <a:ea typeface="UD デジタル 教科書体 NP" panose="02020400000000000000" pitchFamily="18" charset="-128"/>
              </a:rPr>
              <a:t>たい！</a:t>
            </a:r>
          </a:p>
        </p:txBody>
      </p:sp>
      <p:sp>
        <p:nvSpPr>
          <p:cNvPr id="8" name="テキスト ボックス 7">
            <a:extLst>
              <a:ext uri="{FF2B5EF4-FFF2-40B4-BE49-F238E27FC236}">
                <a16:creationId xmlns:a16="http://schemas.microsoft.com/office/drawing/2014/main" id="{CCC36F50-06C0-DC5A-1B85-5164AAB704EF}"/>
              </a:ext>
            </a:extLst>
          </p:cNvPr>
          <p:cNvSpPr txBox="1"/>
          <p:nvPr/>
        </p:nvSpPr>
        <p:spPr>
          <a:xfrm>
            <a:off x="7672148" y="4046295"/>
            <a:ext cx="2337998" cy="338554"/>
          </a:xfrm>
          <a:prstGeom prst="rect">
            <a:avLst/>
          </a:prstGeom>
          <a:noFill/>
        </p:spPr>
        <p:txBody>
          <a:bodyPr wrap="square" rtlCol="0">
            <a:spAutoFit/>
          </a:bodyPr>
          <a:lstStyle/>
          <a:p>
            <a:r>
              <a:rPr kumimoji="1" lang="ja-JP" altLang="en-US" sz="1600">
                <a:latin typeface="UD デジタル 教科書体 NK-R" panose="02020400000000000000" pitchFamily="18" charset="-128"/>
                <a:ea typeface="UD デジタル 教科書体 NK-R" panose="02020400000000000000" pitchFamily="18" charset="-128"/>
              </a:rPr>
              <a:t>＊ろう者・発達障害者等</a:t>
            </a:r>
          </a:p>
        </p:txBody>
      </p:sp>
      <p:cxnSp>
        <p:nvCxnSpPr>
          <p:cNvPr id="9" name="直線コネクタ 8">
            <a:extLst>
              <a:ext uri="{FF2B5EF4-FFF2-40B4-BE49-F238E27FC236}">
                <a16:creationId xmlns:a16="http://schemas.microsoft.com/office/drawing/2014/main" id="{DCAC0834-8372-D3AF-7920-D350ED1B47E9}"/>
              </a:ext>
            </a:extLst>
          </p:cNvPr>
          <p:cNvCxnSpPr>
            <a:cxnSpLocks/>
          </p:cNvCxnSpPr>
          <p:nvPr/>
        </p:nvCxnSpPr>
        <p:spPr>
          <a:xfrm>
            <a:off x="1474839" y="1166176"/>
            <a:ext cx="6197309" cy="7374"/>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スライド番号プレースホルダー 10">
            <a:extLst>
              <a:ext uri="{FF2B5EF4-FFF2-40B4-BE49-F238E27FC236}">
                <a16:creationId xmlns:a16="http://schemas.microsoft.com/office/drawing/2014/main" id="{AAD2D5F4-6D4F-E6EB-B244-2784A527E1FA}"/>
              </a:ext>
            </a:extLst>
          </p:cNvPr>
          <p:cNvSpPr>
            <a:spLocks noGrp="1"/>
          </p:cNvSpPr>
          <p:nvPr>
            <p:ph type="sldNum" sz="quarter" idx="12"/>
          </p:nvPr>
        </p:nvSpPr>
        <p:spPr>
          <a:xfrm>
            <a:off x="11257934" y="6492875"/>
            <a:ext cx="89497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96004228"/>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D70E3D2-84D8-EAA0-DD80-2F394604939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298489" y="1759226"/>
            <a:ext cx="3450131" cy="4283209"/>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EC1211EA-6F67-52D8-1B9B-1F5F60BA1E92}"/>
              </a:ext>
            </a:extLst>
          </p:cNvPr>
          <p:cNvPicPr>
            <a:picLocks noChangeAspect="1"/>
          </p:cNvPicPr>
          <p:nvPr/>
        </p:nvPicPr>
        <p:blipFill rotWithShape="1">
          <a:blip r:embed="rId4"/>
          <a:srcRect r="52754" b="93617"/>
          <a:stretch/>
        </p:blipFill>
        <p:spPr>
          <a:xfrm>
            <a:off x="8374049" y="6102626"/>
            <a:ext cx="2895600" cy="284758"/>
          </a:xfrm>
          <a:prstGeom prst="rect">
            <a:avLst/>
          </a:prstGeom>
        </p:spPr>
      </p:pic>
      <p:sp>
        <p:nvSpPr>
          <p:cNvPr id="4" name="テキスト ボックス 3">
            <a:extLst>
              <a:ext uri="{FF2B5EF4-FFF2-40B4-BE49-F238E27FC236}">
                <a16:creationId xmlns:a16="http://schemas.microsoft.com/office/drawing/2014/main" id="{8CED71ED-60B1-1911-D694-B82E4081CFE8}"/>
              </a:ext>
            </a:extLst>
          </p:cNvPr>
          <p:cNvSpPr txBox="1"/>
          <p:nvPr/>
        </p:nvSpPr>
        <p:spPr>
          <a:xfrm>
            <a:off x="5693134" y="6439231"/>
            <a:ext cx="6273579" cy="3193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anose="020F0502020204030204"/>
                <a:ea typeface="メイリオ" panose="020B0604030504040204" pitchFamily="50" charset="-128"/>
                <a:cs typeface="+mn-cs"/>
              </a:rPr>
              <a:t>画像：書きことばの事例 </a:t>
            </a:r>
            <a:r>
              <a:rPr kumimoji="1" lang="en-US" altLang="ja-JP" sz="1400" b="0" i="0" u="none" strike="noStrike" kern="1200" cap="none" spc="0" normalizeH="0" baseline="0" noProof="0">
                <a:ln>
                  <a:noFill/>
                </a:ln>
                <a:solidFill>
                  <a:prstClr val="black"/>
                </a:solidFill>
                <a:effectLst/>
                <a:uLnTx/>
                <a:uFillTx/>
                <a:latin typeface="Calibri" panose="020F0502020204030204"/>
                <a:ea typeface="メイリオ" panose="020B0604030504040204" pitchFamily="50" charset="-128"/>
                <a:cs typeface="+mn-cs"/>
              </a:rPr>
              <a:t>– </a:t>
            </a:r>
            <a:r>
              <a:rPr kumimoji="1" lang="ja-JP" altLang="en-US" sz="1400" b="0" i="0" u="none" strike="noStrike" kern="1200" cap="none" spc="0" normalizeH="0" baseline="0" noProof="0">
                <a:ln>
                  <a:noFill/>
                </a:ln>
                <a:solidFill>
                  <a:prstClr val="black"/>
                </a:solidFill>
                <a:effectLst/>
                <a:uLnTx/>
                <a:uFillTx/>
                <a:latin typeface="Calibri" panose="020F0502020204030204"/>
                <a:ea typeface="メイリオ" panose="020B0604030504040204" pitchFamily="50" charset="-128"/>
                <a:cs typeface="+mn-cs"/>
              </a:rPr>
              <a:t>医療</a:t>
            </a:r>
            <a:r>
              <a:rPr kumimoji="1" lang="en-US" altLang="ja-JP" sz="1400" b="0" i="0" u="none" strike="noStrike" kern="1200" cap="none" spc="0" normalizeH="0" baseline="0" noProof="0">
                <a:ln>
                  <a:noFill/>
                </a:ln>
                <a:solidFill>
                  <a:prstClr val="black"/>
                </a:solidFill>
                <a:effectLst/>
                <a:uLnTx/>
                <a:uFillTx/>
                <a:latin typeface="Calibri" panose="020F0502020204030204"/>
                <a:ea typeface="メイリオ" panose="020B0604030504040204" pitchFamily="50" charset="-128"/>
                <a:cs typeface="+mn-cs"/>
              </a:rPr>
              <a:t>×｢</a:t>
            </a:r>
            <a:r>
              <a:rPr kumimoji="1" lang="ja-JP" altLang="en-US" sz="1400" b="0" i="0" u="none" strike="noStrike" kern="1200" cap="none" spc="0" normalizeH="0" baseline="0" noProof="0">
                <a:ln>
                  <a:noFill/>
                </a:ln>
                <a:solidFill>
                  <a:prstClr val="black"/>
                </a:solidFill>
                <a:effectLst/>
                <a:uLnTx/>
                <a:uFillTx/>
                <a:latin typeface="Calibri" panose="020F0502020204030204"/>
                <a:ea typeface="メイリオ" panose="020B0604030504040204" pitchFamily="50" charset="-128"/>
                <a:cs typeface="+mn-cs"/>
              </a:rPr>
              <a:t>やさしい日本語</a:t>
            </a:r>
            <a:r>
              <a:rPr kumimoji="1" lang="en-US" altLang="ja-JP" sz="1400" b="0" i="0" u="none" strike="noStrike" kern="1200" cap="none" spc="0" normalizeH="0" baseline="0" noProof="0">
                <a:ln>
                  <a:noFill/>
                </a:ln>
                <a:solidFill>
                  <a:prstClr val="black"/>
                </a:solidFill>
                <a:effectLst/>
                <a:uLnTx/>
                <a:uFillTx/>
                <a:latin typeface="Calibri" panose="020F0502020204030204"/>
                <a:ea typeface="メイリオ" panose="020B0604030504040204" pitchFamily="50" charset="-128"/>
                <a:cs typeface="+mn-cs"/>
              </a:rPr>
              <a:t>｣</a:t>
            </a:r>
            <a:r>
              <a:rPr kumimoji="1" lang="ja-JP" altLang="en-US" sz="1400" b="0" i="0" u="none" strike="noStrike" kern="1200" cap="none" spc="0" normalizeH="0" baseline="0" noProof="0">
                <a:ln>
                  <a:noFill/>
                </a:ln>
                <a:solidFill>
                  <a:prstClr val="black"/>
                </a:solidFill>
                <a:effectLst/>
                <a:uLnTx/>
                <a:uFillTx/>
                <a:latin typeface="Calibri" panose="020F0502020204030204"/>
                <a:ea typeface="メイリオ" panose="020B0604030504040204" pitchFamily="50" charset="-128"/>
                <a:cs typeface="+mn-cs"/>
              </a:rPr>
              <a:t>研究会</a:t>
            </a:r>
            <a:r>
              <a:rPr kumimoji="1" lang="en-US" altLang="ja-JP" sz="1400" b="0" i="0" u="none" strike="noStrike" kern="1200" cap="none" spc="0" normalizeH="0" baseline="0" noProof="0">
                <a:ln>
                  <a:noFill/>
                </a:ln>
                <a:solidFill>
                  <a:prstClr val="black"/>
                </a:solidFill>
                <a:effectLst/>
                <a:uLnTx/>
                <a:uFillTx/>
                <a:latin typeface="Calibri" panose="020F0502020204030204"/>
                <a:ea typeface="メイリオ" panose="020B0604030504040204" pitchFamily="50" charset="-128"/>
                <a:cs typeface="+mn-cs"/>
              </a:rPr>
              <a:t>(easy-japanese.info)</a:t>
            </a:r>
            <a:endParaRPr kumimoji="1" lang="ja-JP" altLang="en-US" sz="1400" b="0" i="0" u="none" strike="noStrike" kern="1200" cap="none" spc="0" normalizeH="0" baseline="0" noProof="0">
              <a:ln>
                <a:noFill/>
              </a:ln>
              <a:solidFill>
                <a:prstClr val="black"/>
              </a:solidFill>
              <a:effectLst/>
              <a:uLnTx/>
              <a:uFillTx/>
              <a:latin typeface="Calibri" panose="020F0502020204030204"/>
              <a:ea typeface="メイリオ" panose="020B0604030504040204" pitchFamily="50" charset="-128"/>
              <a:cs typeface="+mn-cs"/>
            </a:endParaRPr>
          </a:p>
        </p:txBody>
      </p:sp>
      <p:pic>
        <p:nvPicPr>
          <p:cNvPr id="8" name="図 7">
            <a:extLst>
              <a:ext uri="{FF2B5EF4-FFF2-40B4-BE49-F238E27FC236}">
                <a16:creationId xmlns:a16="http://schemas.microsoft.com/office/drawing/2014/main" id="{550BC145-DDFC-5FAB-ACC4-985AB7F25B3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220649" y="1888574"/>
            <a:ext cx="3236542" cy="4114800"/>
          </a:xfrm>
          <a:prstGeom prst="rect">
            <a:avLst/>
          </a:prstGeom>
        </p:spPr>
      </p:pic>
      <p:sp>
        <p:nvSpPr>
          <p:cNvPr id="7" name="テキスト ボックス 6">
            <a:extLst>
              <a:ext uri="{FF2B5EF4-FFF2-40B4-BE49-F238E27FC236}">
                <a16:creationId xmlns:a16="http://schemas.microsoft.com/office/drawing/2014/main" id="{EA0EBEE0-9C58-A0C7-66F7-F37020DE6525}"/>
              </a:ext>
            </a:extLst>
          </p:cNvPr>
          <p:cNvSpPr txBox="1"/>
          <p:nvPr/>
        </p:nvSpPr>
        <p:spPr>
          <a:xfrm>
            <a:off x="336605" y="1299097"/>
            <a:ext cx="2514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電柱・壁</a:t>
            </a:r>
            <a:endParaRPr kumimoji="1" lang="ja-JP" altLang="en-US" sz="20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9" name="テキスト ボックス 8">
            <a:extLst>
              <a:ext uri="{FF2B5EF4-FFF2-40B4-BE49-F238E27FC236}">
                <a16:creationId xmlns:a16="http://schemas.microsoft.com/office/drawing/2014/main" id="{690248AE-5664-96CE-069C-A53096801B3D}"/>
              </a:ext>
            </a:extLst>
          </p:cNvPr>
          <p:cNvSpPr txBox="1"/>
          <p:nvPr/>
        </p:nvSpPr>
        <p:spPr>
          <a:xfrm>
            <a:off x="8393926" y="1236288"/>
            <a:ext cx="11794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病院</a:t>
            </a:r>
            <a:endParaRPr kumimoji="1" lang="ja-JP" altLang="en-US" sz="20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10" name="図 9" descr="壁に貼られたポスター&#10;&#10;低い精度で自動的に生成された説明">
            <a:extLst>
              <a:ext uri="{FF2B5EF4-FFF2-40B4-BE49-F238E27FC236}">
                <a16:creationId xmlns:a16="http://schemas.microsoft.com/office/drawing/2014/main" id="{66386EF2-9E64-66BA-7EAD-0E5330A18676}"/>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p:blipFill>
        <p:spPr>
          <a:xfrm>
            <a:off x="4259249" y="1888574"/>
            <a:ext cx="3311818" cy="4134010"/>
          </a:xfrm>
          <a:prstGeom prst="rect">
            <a:avLst/>
          </a:prstGeom>
        </p:spPr>
      </p:pic>
      <p:sp>
        <p:nvSpPr>
          <p:cNvPr id="11" name="テキスト ボックス 10">
            <a:extLst>
              <a:ext uri="{FF2B5EF4-FFF2-40B4-BE49-F238E27FC236}">
                <a16:creationId xmlns:a16="http://schemas.microsoft.com/office/drawing/2014/main" id="{02E6699F-2721-F171-A3D5-A121EDC928BB}"/>
              </a:ext>
            </a:extLst>
          </p:cNvPr>
          <p:cNvSpPr txBox="1"/>
          <p:nvPr/>
        </p:nvSpPr>
        <p:spPr>
          <a:xfrm>
            <a:off x="4332798" y="1260142"/>
            <a:ext cx="18692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コンビニ</a:t>
            </a:r>
            <a:endParaRPr kumimoji="1" lang="ja-JP" altLang="en-US" sz="20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5" name="テキスト ボックス 4">
            <a:extLst>
              <a:ext uri="{FF2B5EF4-FFF2-40B4-BE49-F238E27FC236}">
                <a16:creationId xmlns:a16="http://schemas.microsoft.com/office/drawing/2014/main" id="{5EED26EC-9950-4003-50B1-F671AC53B085}"/>
              </a:ext>
            </a:extLst>
          </p:cNvPr>
          <p:cNvSpPr txBox="1"/>
          <p:nvPr/>
        </p:nvSpPr>
        <p:spPr>
          <a:xfrm>
            <a:off x="288323" y="131806"/>
            <a:ext cx="916047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１</a:t>
            </a:r>
            <a:r>
              <a:rPr kumimoji="1" lang="en-US" altLang="ja-JP" sz="40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40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２ 「やさしい日本語」の活用事例</a:t>
            </a:r>
          </a:p>
        </p:txBody>
      </p:sp>
      <p:sp>
        <p:nvSpPr>
          <p:cNvPr id="12" name="スライド番号プレースホルダー 4">
            <a:extLst>
              <a:ext uri="{FF2B5EF4-FFF2-40B4-BE49-F238E27FC236}">
                <a16:creationId xmlns:a16="http://schemas.microsoft.com/office/drawing/2014/main" id="{AFAFF1C5-B7AB-F55B-4E05-A5E549853D61}"/>
              </a:ext>
            </a:extLst>
          </p:cNvPr>
          <p:cNvSpPr>
            <a:spLocks noGrp="1"/>
          </p:cNvSpPr>
          <p:nvPr>
            <p:ph type="sldNum" sz="quarter" idx="12"/>
          </p:nvPr>
        </p:nvSpPr>
        <p:spPr>
          <a:xfrm>
            <a:off x="11658600" y="6565373"/>
            <a:ext cx="457199" cy="294958"/>
          </a:xfrm>
        </p:spPr>
        <p:txBody>
          <a:bodyPr/>
          <a:lstStyle/>
          <a:p>
            <a:pPr algn="r"/>
            <a:fld id="{86CB4B4D-7CA3-9044-876B-883B54F8677D}" type="slidenum">
              <a:rPr lang="en-US" altLang="ja-JP" sz="1400" smtClean="0">
                <a:latin typeface="BIZ UDPゴシック" panose="020B0400000000000000" pitchFamily="50" charset="-128"/>
                <a:ea typeface="BIZ UDPゴシック" panose="020B0400000000000000" pitchFamily="50" charset="-128"/>
              </a:rPr>
              <a:pPr algn="r"/>
              <a:t>7</a:t>
            </a:fld>
            <a:endParaRPr lang="ja-JP" altLang="en-US" sz="140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13091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55225-F8EC-51F0-C039-550AA103C28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819BB70-695E-41A9-CE42-7A68FE9A3DD0}"/>
              </a:ext>
            </a:extLst>
          </p:cNvPr>
          <p:cNvSpPr>
            <a:spLocks noGrp="1"/>
          </p:cNvSpPr>
          <p:nvPr>
            <p:ph type="title"/>
          </p:nvPr>
        </p:nvSpPr>
        <p:spPr>
          <a:xfrm>
            <a:off x="881743" y="2368731"/>
            <a:ext cx="11125200" cy="1325562"/>
          </a:xfrm>
        </p:spPr>
        <p:txBody>
          <a:bodyPr>
            <a:normAutofit/>
          </a:bodyPr>
          <a:lstStyle/>
          <a:p>
            <a:r>
              <a:rPr kumimoji="1" lang="ja-JP" altLang="en-US" sz="6600" b="1">
                <a:latin typeface="UD デジタル 教科書体 NK-B" panose="02020700000000000000" pitchFamily="18" charset="-128"/>
                <a:ea typeface="UD デジタル 教科書体 NK-B" panose="02020700000000000000" pitchFamily="18" charset="-128"/>
              </a:rPr>
              <a:t>２</a:t>
            </a:r>
            <a:r>
              <a:rPr kumimoji="1" lang="en-US" altLang="ja-JP" sz="6600" b="1">
                <a:latin typeface="UD デジタル 教科書体 NK-B" panose="02020700000000000000" pitchFamily="18" charset="-128"/>
                <a:ea typeface="UD デジタル 教科書体 NK-B" panose="02020700000000000000" pitchFamily="18" charset="-128"/>
              </a:rPr>
              <a:t>.</a:t>
            </a:r>
            <a:r>
              <a:rPr kumimoji="1" lang="en-US" altLang="ja-JP" sz="6600">
                <a:latin typeface="UD デジタル 教科書体 NK-B" panose="02020700000000000000" pitchFamily="18" charset="-128"/>
                <a:ea typeface="UD デジタル 教科書体 NK-B" panose="02020700000000000000" pitchFamily="18" charset="-128"/>
              </a:rPr>
              <a:t> </a:t>
            </a:r>
            <a:r>
              <a:rPr lang="ja-JP" altLang="en-US" sz="6600">
                <a:latin typeface="UD デジタル 教科書体 NK-B" panose="02020700000000000000" pitchFamily="18" charset="-128"/>
                <a:ea typeface="UD デジタル 教科書体 NK-B" panose="02020700000000000000" pitchFamily="18" charset="-128"/>
              </a:rPr>
              <a:t>分</a:t>
            </a:r>
            <a:r>
              <a:rPr kumimoji="1" lang="ja-JP" altLang="en-US" sz="6600">
                <a:latin typeface="UD デジタル 教科書体 NK-B" panose="02020700000000000000" pitchFamily="18" charset="-128"/>
                <a:ea typeface="UD デジタル 教科書体 NK-B" panose="02020700000000000000" pitchFamily="18" charset="-128"/>
              </a:rPr>
              <a:t>かりやすく伝えるコツ</a:t>
            </a:r>
            <a:endParaRPr kumimoji="1" lang="ja-JP" altLang="en-US" sz="4000">
              <a:latin typeface="UD デジタル 教科書体 NK-B" panose="02020700000000000000" pitchFamily="18" charset="-128"/>
              <a:ea typeface="UD デジタル 教科書体 NK-B" panose="02020700000000000000" pitchFamily="18" charset="-128"/>
            </a:endParaRPr>
          </a:p>
        </p:txBody>
      </p:sp>
      <p:cxnSp>
        <p:nvCxnSpPr>
          <p:cNvPr id="5" name="直線コネクタ 4">
            <a:extLst>
              <a:ext uri="{FF2B5EF4-FFF2-40B4-BE49-F238E27FC236}">
                <a16:creationId xmlns:a16="http://schemas.microsoft.com/office/drawing/2014/main" id="{49178E0F-88D3-041F-31E0-99328AB9DE4B}"/>
              </a:ext>
            </a:extLst>
          </p:cNvPr>
          <p:cNvCxnSpPr>
            <a:cxnSpLocks/>
          </p:cNvCxnSpPr>
          <p:nvPr/>
        </p:nvCxnSpPr>
        <p:spPr>
          <a:xfrm>
            <a:off x="2069963" y="3524276"/>
            <a:ext cx="8217037"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5">
            <a:extLst>
              <a:ext uri="{FF2B5EF4-FFF2-40B4-BE49-F238E27FC236}">
                <a16:creationId xmlns:a16="http://schemas.microsoft.com/office/drawing/2014/main" id="{3707DFA0-B646-C02D-EAB6-A006553CE221}"/>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400" b="0" i="0" u="none" strike="noStrike" kern="1200" cap="none" spc="0" normalizeH="0" baseline="0" noProof="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grpSp>
        <p:nvGrpSpPr>
          <p:cNvPr id="14" name="グループ化 13">
            <a:extLst>
              <a:ext uri="{FF2B5EF4-FFF2-40B4-BE49-F238E27FC236}">
                <a16:creationId xmlns:a16="http://schemas.microsoft.com/office/drawing/2014/main" id="{BDB728E1-5E35-043E-6991-881FBE264E72}"/>
              </a:ext>
            </a:extLst>
          </p:cNvPr>
          <p:cNvGrpSpPr/>
          <p:nvPr/>
        </p:nvGrpSpPr>
        <p:grpSpPr>
          <a:xfrm rot="2883523">
            <a:off x="6418045" y="4548163"/>
            <a:ext cx="1840246" cy="1464596"/>
            <a:chOff x="5366037" y="2123207"/>
            <a:chExt cx="1840246" cy="1464596"/>
          </a:xfrm>
        </p:grpSpPr>
        <p:pic>
          <p:nvPicPr>
            <p:cNvPr id="18" name="図 17" descr="家具, テーブル が含まれている画像&#10;&#10;自動的に生成された説明">
              <a:extLst>
                <a:ext uri="{FF2B5EF4-FFF2-40B4-BE49-F238E27FC236}">
                  <a16:creationId xmlns:a16="http://schemas.microsoft.com/office/drawing/2014/main" id="{92231829-0029-A13B-125A-E15389CC8704}"/>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rot="19673220">
              <a:off x="5366037" y="2123207"/>
              <a:ext cx="1840246" cy="1464596"/>
            </a:xfrm>
            <a:prstGeom prst="rect">
              <a:avLst/>
            </a:prstGeom>
          </p:spPr>
        </p:pic>
        <p:sp>
          <p:nvSpPr>
            <p:cNvPr id="19" name="テキスト ボックス 18">
              <a:extLst>
                <a:ext uri="{FF2B5EF4-FFF2-40B4-BE49-F238E27FC236}">
                  <a16:creationId xmlns:a16="http://schemas.microsoft.com/office/drawing/2014/main" id="{4D4BAB6D-2A77-726F-8C34-1F63D8A03BC2}"/>
                </a:ext>
              </a:extLst>
            </p:cNvPr>
            <p:cNvSpPr txBox="1"/>
            <p:nvPr/>
          </p:nvSpPr>
          <p:spPr>
            <a:xfrm rot="19726485">
              <a:off x="5455885" y="2299452"/>
              <a:ext cx="1473598" cy="892552"/>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50" charset="-128"/>
                </a:rPr>
                <a:t>Step2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3200" b="1"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50" charset="-128"/>
                </a:rPr>
                <a:t>１文を</a:t>
              </a:r>
            </a:p>
          </p:txBody>
        </p:sp>
      </p:grpSp>
      <p:grpSp>
        <p:nvGrpSpPr>
          <p:cNvPr id="20" name="グループ化 19">
            <a:extLst>
              <a:ext uri="{FF2B5EF4-FFF2-40B4-BE49-F238E27FC236}">
                <a16:creationId xmlns:a16="http://schemas.microsoft.com/office/drawing/2014/main" id="{F04DFB05-974B-C42B-46C0-732DFD7283EF}"/>
              </a:ext>
            </a:extLst>
          </p:cNvPr>
          <p:cNvGrpSpPr/>
          <p:nvPr/>
        </p:nvGrpSpPr>
        <p:grpSpPr>
          <a:xfrm rot="636660">
            <a:off x="3624311" y="4480466"/>
            <a:ext cx="1840246" cy="1464596"/>
            <a:chOff x="-6894791" y="5863326"/>
            <a:chExt cx="2378986" cy="2212228"/>
          </a:xfrm>
        </p:grpSpPr>
        <p:pic>
          <p:nvPicPr>
            <p:cNvPr id="21" name="図 20" descr="家具, テーブル が含まれている画像&#10;&#10;自動的に生成された説明">
              <a:extLst>
                <a:ext uri="{FF2B5EF4-FFF2-40B4-BE49-F238E27FC236}">
                  <a16:creationId xmlns:a16="http://schemas.microsoft.com/office/drawing/2014/main" id="{47FB8198-8021-42EB-414B-94C1DC798A03}"/>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rot="20027638">
              <a:off x="-6894791" y="5863326"/>
              <a:ext cx="2378986" cy="2212228"/>
            </a:xfrm>
            <a:prstGeom prst="rect">
              <a:avLst/>
            </a:prstGeom>
          </p:spPr>
        </p:pic>
        <p:sp>
          <p:nvSpPr>
            <p:cNvPr id="22" name="テキスト ボックス 21">
              <a:extLst>
                <a:ext uri="{FF2B5EF4-FFF2-40B4-BE49-F238E27FC236}">
                  <a16:creationId xmlns:a16="http://schemas.microsoft.com/office/drawing/2014/main" id="{2765CC45-C937-F5B7-DE34-07E001B80E4E}"/>
                </a:ext>
              </a:extLst>
            </p:cNvPr>
            <p:cNvSpPr txBox="1"/>
            <p:nvPr/>
          </p:nvSpPr>
          <p:spPr>
            <a:xfrm rot="20080903">
              <a:off x="-6665393" y="6082163"/>
              <a:ext cx="1905000" cy="1348173"/>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50" charset="-128"/>
                </a:rPr>
                <a:t>Step</a:t>
              </a:r>
              <a:r>
                <a:rPr kumimoji="0" lang="ja-JP" altLang="en-US" sz="200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50" charset="-128"/>
                </a:rPr>
                <a:t>１</a:t>
              </a:r>
              <a:endParaRPr kumimoji="0" lang="en-US" altLang="ja-JP" sz="200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3200" b="1"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50" charset="-128"/>
                </a:rPr>
                <a:t>文章を</a:t>
              </a:r>
            </a:p>
          </p:txBody>
        </p:sp>
      </p:grpSp>
    </p:spTree>
    <p:extLst>
      <p:ext uri="{BB962C8B-B14F-4D97-AF65-F5344CB8AC3E}">
        <p14:creationId xmlns:p14="http://schemas.microsoft.com/office/powerpoint/2010/main" val="3062617775"/>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a:extLst>
              <a:ext uri="{FF2B5EF4-FFF2-40B4-BE49-F238E27FC236}">
                <a16:creationId xmlns:a16="http://schemas.microsoft.com/office/drawing/2014/main" id="{FA38AEF5-D946-E9CC-3311-4431AB040856}"/>
              </a:ext>
            </a:extLst>
          </p:cNvPr>
          <p:cNvSpPr txBox="1">
            <a:spLocks/>
          </p:cNvSpPr>
          <p:nvPr/>
        </p:nvSpPr>
        <p:spPr>
          <a:xfrm>
            <a:off x="1382486" y="913977"/>
            <a:ext cx="8099540" cy="1098782"/>
          </a:xfrm>
          <a:prstGeom prst="rect">
            <a:avLst/>
          </a:prstGeom>
          <a:solidFill>
            <a:schemeClr val="accent2">
              <a:lumMod val="20000"/>
              <a:lumOff val="80000"/>
            </a:schemeClr>
          </a:solidFill>
        </p:spPr>
        <p:txBody>
          <a:bodyPr vert="horz" lIns="91440" tIns="45720" rIns="91440" bIns="45720" rtlCol="0" anchor="b">
            <a:normAutofit/>
          </a:bodyPr>
          <a:lstStyle>
            <a:lvl1pPr algn="l"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ja-JP" altLang="en-US" sz="5400"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6600" b="1" i="0" u="sng"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は</a:t>
            </a:r>
            <a:r>
              <a:rPr kumimoji="1" lang="ja-JP" altLang="en-US" sz="2400" b="1" i="0" u="sng"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6600" b="1" i="0" u="sng"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さ</a:t>
            </a:r>
            <a:r>
              <a:rPr kumimoji="1" lang="ja-JP" altLang="en-US" sz="2400" b="1" i="0" u="sng"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6600" b="1" i="0" u="sng"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み</a:t>
            </a:r>
            <a:r>
              <a:rPr kumimoji="1" lang="ja-JP" altLang="en-US" sz="4000" b="1" i="0" u="sng"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b="1"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の法則 </a:t>
            </a:r>
          </a:p>
        </p:txBody>
      </p:sp>
      <p:pic>
        <p:nvPicPr>
          <p:cNvPr id="17" name="図 16" descr="アイコン&#10;&#10;自動的に生成された説明">
            <a:extLst>
              <a:ext uri="{FF2B5EF4-FFF2-40B4-BE49-F238E27FC236}">
                <a16:creationId xmlns:a16="http://schemas.microsoft.com/office/drawing/2014/main" id="{C4C8169B-F462-C05D-E283-47F02E98E6D5}"/>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4965706" flipH="1">
            <a:off x="9982840" y="1743871"/>
            <a:ext cx="1668785" cy="2225980"/>
          </a:xfrm>
          <a:prstGeom prst="rect">
            <a:avLst/>
          </a:prstGeom>
        </p:spPr>
      </p:pic>
      <p:grpSp>
        <p:nvGrpSpPr>
          <p:cNvPr id="3" name="グループ化 2">
            <a:extLst>
              <a:ext uri="{FF2B5EF4-FFF2-40B4-BE49-F238E27FC236}">
                <a16:creationId xmlns:a16="http://schemas.microsoft.com/office/drawing/2014/main" id="{9A75923A-564F-8344-48A1-C7A31D49C990}"/>
              </a:ext>
            </a:extLst>
          </p:cNvPr>
          <p:cNvGrpSpPr/>
          <p:nvPr/>
        </p:nvGrpSpPr>
        <p:grpSpPr>
          <a:xfrm>
            <a:off x="4061418" y="2432763"/>
            <a:ext cx="5410284" cy="4226732"/>
            <a:chOff x="8685450" y="692778"/>
            <a:chExt cx="2688032" cy="3192996"/>
          </a:xfrm>
          <a:solidFill>
            <a:srgbClr val="FFFFE5"/>
          </a:solidFill>
        </p:grpSpPr>
        <p:sp>
          <p:nvSpPr>
            <p:cNvPr id="4" name="テキスト ボックス 3">
              <a:extLst>
                <a:ext uri="{FF2B5EF4-FFF2-40B4-BE49-F238E27FC236}">
                  <a16:creationId xmlns:a16="http://schemas.microsoft.com/office/drawing/2014/main" id="{6E0EE734-6256-1E10-89D6-2361BA877C59}"/>
                </a:ext>
              </a:extLst>
            </p:cNvPr>
            <p:cNvSpPr txBox="1"/>
            <p:nvPr/>
          </p:nvSpPr>
          <p:spPr>
            <a:xfrm>
              <a:off x="8690559" y="692778"/>
              <a:ext cx="2682920" cy="999764"/>
            </a:xfrm>
            <a:prstGeom prst="rect">
              <a:avLst/>
            </a:prstGeom>
            <a:grp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0" b="1" i="0" u="none"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は</a:t>
              </a:r>
              <a:r>
                <a:rPr kumimoji="1" lang="ja-JP" altLang="en-US" sz="60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っきり</a:t>
              </a:r>
              <a:r>
                <a:rPr kumimoji="1" lang="ja-JP" altLang="en-US" sz="5400" b="1" i="0" u="none" strike="noStrike" kern="1200" cap="none" spc="0" normalizeH="0" baseline="0" noProof="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言う</a:t>
              </a:r>
              <a:r>
                <a:rPr kumimoji="1" lang="ja-JP" altLang="en-US" sz="4400" b="1" i="0" u="none" strike="noStrike" kern="1200" cap="none" spc="0" normalizeH="0" baseline="0" noProof="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p>
          </p:txBody>
        </p:sp>
        <p:sp>
          <p:nvSpPr>
            <p:cNvPr id="5" name="テキスト ボックス 4">
              <a:extLst>
                <a:ext uri="{FF2B5EF4-FFF2-40B4-BE49-F238E27FC236}">
                  <a16:creationId xmlns:a16="http://schemas.microsoft.com/office/drawing/2014/main" id="{55278F46-CD00-D99D-7A55-8325FC80E0B2}"/>
                </a:ext>
              </a:extLst>
            </p:cNvPr>
            <p:cNvSpPr txBox="1"/>
            <p:nvPr/>
          </p:nvSpPr>
          <p:spPr>
            <a:xfrm>
              <a:off x="8685450" y="1786374"/>
              <a:ext cx="2682920" cy="999764"/>
            </a:xfrm>
            <a:prstGeom prst="rect">
              <a:avLst/>
            </a:prstGeom>
            <a:grpFill/>
            <a:ln>
              <a:solidFill>
                <a:schemeClr val="tx1"/>
              </a:solidFill>
            </a:ln>
          </p:spPr>
          <p:txBody>
            <a:bodyPr wrap="square" rtlCol="0">
              <a:spAutoFit/>
            </a:bodyPr>
            <a:lstStyle/>
            <a:p>
              <a:pPr lvl="0">
                <a:defRPr/>
              </a:pPr>
              <a:r>
                <a:rPr kumimoji="1" lang="ja-JP" altLang="en-US" sz="8000" b="1" i="0" u="none"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さ</a:t>
              </a:r>
              <a:r>
                <a:rPr kumimoji="1" lang="ja-JP" altLang="en-US" sz="60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いごまで</a:t>
              </a:r>
              <a:r>
                <a:rPr lang="ja-JP" altLang="en-US" sz="3600">
                  <a:latin typeface="UD デジタル 教科書体 NK" panose="02020400000000000000" pitchFamily="18" charset="-128"/>
                  <a:ea typeface="UD デジタル 教科書体 NK" panose="02020400000000000000" pitchFamily="18" charset="-128"/>
                </a:rPr>
                <a:t>言う</a:t>
              </a:r>
              <a:endParaRPr kumimoji="1" lang="ja-JP" altLang="en-US" sz="4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6" name="テキスト ボックス 5">
              <a:extLst>
                <a:ext uri="{FF2B5EF4-FFF2-40B4-BE49-F238E27FC236}">
                  <a16:creationId xmlns:a16="http://schemas.microsoft.com/office/drawing/2014/main" id="{0C9E869D-A776-1B59-74E0-6F7F0DC5E3C7}"/>
                </a:ext>
              </a:extLst>
            </p:cNvPr>
            <p:cNvSpPr txBox="1"/>
            <p:nvPr/>
          </p:nvSpPr>
          <p:spPr>
            <a:xfrm>
              <a:off x="8690559" y="2886010"/>
              <a:ext cx="2682923" cy="999764"/>
            </a:xfrm>
            <a:prstGeom prst="rect">
              <a:avLst/>
            </a:prstGeom>
            <a:grp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0" b="1" i="0" u="none"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み</a:t>
              </a:r>
              <a:r>
                <a:rPr kumimoji="1" lang="ja-JP" altLang="en-US" sz="6000" b="1" i="0" u="none" strike="noStrike" kern="1200" cap="none" spc="0" normalizeH="0" baseline="0" noProof="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じかく</a:t>
              </a:r>
              <a:r>
                <a:rPr lang="ja-JP" altLang="en-US" sz="6000" b="1">
                  <a:solidFill>
                    <a:srgbClr val="C00000"/>
                  </a:solidFill>
                  <a:latin typeface="UD デジタル 教科書体 NK" panose="02020400000000000000" pitchFamily="18" charset="-128"/>
                  <a:ea typeface="UD デジタル 教科書体 NK" panose="02020400000000000000" pitchFamily="18" charset="-128"/>
                </a:rPr>
                <a:t> </a:t>
              </a:r>
              <a:r>
                <a:rPr kumimoji="1" lang="ja-JP" altLang="en-US" sz="3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言う</a:t>
              </a:r>
              <a:endParaRPr kumimoji="1" lang="ja-JP" altLang="en-US" sz="4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sp>
        <p:nvSpPr>
          <p:cNvPr id="7" name="テキスト ボックス 6">
            <a:extLst>
              <a:ext uri="{FF2B5EF4-FFF2-40B4-BE49-F238E27FC236}">
                <a16:creationId xmlns:a16="http://schemas.microsoft.com/office/drawing/2014/main" id="{F17EAEAD-2FB1-8280-F331-317933118CDE}"/>
              </a:ext>
            </a:extLst>
          </p:cNvPr>
          <p:cNvSpPr txBox="1"/>
          <p:nvPr/>
        </p:nvSpPr>
        <p:spPr>
          <a:xfrm>
            <a:off x="451503" y="74090"/>
            <a:ext cx="996150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1"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3.1</a:t>
            </a:r>
            <a:r>
              <a:rPr kumimoji="1" lang="ja-JP" altLang="en-US" sz="4000" b="1" i="0" u="none" strike="noStrike" kern="1200" cap="none" spc="0" normalizeH="0" baseline="0" noProof="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　分かりやすく伝えるコツを知る</a:t>
            </a:r>
          </a:p>
        </p:txBody>
      </p:sp>
      <p:sp>
        <p:nvSpPr>
          <p:cNvPr id="9" name="四角形: 角を丸くする 8">
            <a:extLst>
              <a:ext uri="{FF2B5EF4-FFF2-40B4-BE49-F238E27FC236}">
                <a16:creationId xmlns:a16="http://schemas.microsoft.com/office/drawing/2014/main" id="{8828050A-3C48-D704-DBBD-A0B1FB47B232}"/>
              </a:ext>
            </a:extLst>
          </p:cNvPr>
          <p:cNvSpPr/>
          <p:nvPr/>
        </p:nvSpPr>
        <p:spPr>
          <a:xfrm>
            <a:off x="1269144" y="2012759"/>
            <a:ext cx="2670414" cy="584776"/>
          </a:xfrm>
          <a:prstGeom prst="roundRect">
            <a:avLst>
              <a:gd name="adj" fmla="val 9242"/>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３つの意識</a:t>
            </a:r>
            <a:endParaRPr kumimoji="1" lang="en-US" altLang="ja-JP" sz="32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10" name="四角形: 角を丸くする 9">
            <a:extLst>
              <a:ext uri="{FF2B5EF4-FFF2-40B4-BE49-F238E27FC236}">
                <a16:creationId xmlns:a16="http://schemas.microsoft.com/office/drawing/2014/main" id="{F1577491-B9F7-451C-118B-03941CBBB718}"/>
              </a:ext>
            </a:extLst>
          </p:cNvPr>
          <p:cNvSpPr/>
          <p:nvPr/>
        </p:nvSpPr>
        <p:spPr>
          <a:xfrm>
            <a:off x="1694715" y="2814913"/>
            <a:ext cx="1682881" cy="4026802"/>
          </a:xfrm>
          <a:prstGeom prst="roundRect">
            <a:avLst>
              <a:gd name="adj" fmla="val 9242"/>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34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その①</a:t>
            </a:r>
            <a:endParaRPr kumimoji="1" lang="en-US" altLang="ja-JP" sz="34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en-US" altLang="ja-JP" sz="34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34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その②</a:t>
            </a:r>
            <a:endParaRPr kumimoji="1" lang="en-US" altLang="ja-JP" sz="34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en-US" altLang="ja-JP" sz="34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34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その③</a:t>
            </a:r>
            <a:endParaRPr kumimoji="1" lang="en-US" altLang="ja-JP" sz="34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8" name="テキスト ボックス 7">
            <a:extLst>
              <a:ext uri="{FF2B5EF4-FFF2-40B4-BE49-F238E27FC236}">
                <a16:creationId xmlns:a16="http://schemas.microsoft.com/office/drawing/2014/main" id="{760EAEAF-0F51-0F3E-EFC0-07B387E056FD}"/>
              </a:ext>
            </a:extLst>
          </p:cNvPr>
          <p:cNvSpPr txBox="1"/>
          <p:nvPr/>
        </p:nvSpPr>
        <p:spPr>
          <a:xfrm>
            <a:off x="4070695" y="2432763"/>
            <a:ext cx="5399994" cy="1323439"/>
          </a:xfrm>
          <a:prstGeom prst="rect">
            <a:avLst/>
          </a:prstGeom>
          <a:solidFill>
            <a:schemeClr val="bg1"/>
          </a:solidFill>
          <a:ln>
            <a:solidFill>
              <a:schemeClr val="tx1"/>
            </a:solidFill>
          </a:ln>
        </p:spPr>
        <p:txBody>
          <a:bodyPr wrap="square" rtlCol="0">
            <a:spAutoFit/>
          </a:bodyPr>
          <a:lstStyle/>
          <a:p>
            <a:pPr lvl="0">
              <a:defRPr/>
            </a:pPr>
            <a:r>
              <a:rPr lang="ja-JP" altLang="en-US" sz="6000" b="1">
                <a:solidFill>
                  <a:srgbClr val="FF0000"/>
                </a:solidFill>
                <a:latin typeface="UD デジタル 教科書体 NK" panose="02020400000000000000" pitchFamily="18" charset="-128"/>
                <a:ea typeface="UD デジタル 教科書体 NK" panose="02020400000000000000" pitchFamily="18" charset="-128"/>
              </a:rPr>
              <a:t> </a:t>
            </a:r>
            <a:r>
              <a:rPr kumimoji="1" lang="ja-JP" altLang="en-US" sz="8000" b="1" i="0" u="none"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は         </a:t>
            </a:r>
            <a:r>
              <a:rPr lang="ja-JP" altLang="en-US" sz="3600">
                <a:latin typeface="UD デジタル 教科書体 NK" panose="02020400000000000000" pitchFamily="18" charset="-128"/>
                <a:ea typeface="UD デジタル 教科書体 NK" panose="02020400000000000000" pitchFamily="18" charset="-128"/>
              </a:rPr>
              <a:t>言う</a:t>
            </a:r>
            <a:r>
              <a:rPr kumimoji="1" lang="ja-JP" altLang="en-US" sz="8000" b="1" i="0" u="none"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5400" b="1" i="0" u="none" strike="noStrike" kern="1200" cap="none" spc="0" normalizeH="0" baseline="0" noProof="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4400" b="1" i="0" u="none" strike="noStrike" kern="1200" cap="none" spc="0" normalizeH="0" baseline="0" noProof="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p>
        </p:txBody>
      </p:sp>
      <p:sp>
        <p:nvSpPr>
          <p:cNvPr id="11" name="テキスト ボックス 10">
            <a:extLst>
              <a:ext uri="{FF2B5EF4-FFF2-40B4-BE49-F238E27FC236}">
                <a16:creationId xmlns:a16="http://schemas.microsoft.com/office/drawing/2014/main" id="{240A4887-62C1-4E40-328C-5C8C71BE564A}"/>
              </a:ext>
            </a:extLst>
          </p:cNvPr>
          <p:cNvSpPr txBox="1"/>
          <p:nvPr/>
        </p:nvSpPr>
        <p:spPr>
          <a:xfrm>
            <a:off x="4059357" y="3823404"/>
            <a:ext cx="5399994" cy="1446550"/>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600" b="1" i="0" u="none" strike="noStrike" kern="1200" cap="none" spc="0" normalizeH="0" baseline="0" noProof="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8800" b="1" i="0" u="none"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さ</a:t>
            </a:r>
            <a:r>
              <a:rPr kumimoji="1" lang="ja-JP" altLang="en-US" sz="6600" b="1" i="0" u="none" strike="noStrike" kern="1200" cap="none" spc="0" normalizeH="0" baseline="0" noProof="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noProof="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i="0" u="none" strike="noStrike" kern="1200" cap="none" spc="0" normalizeH="0" baseline="0" noProof="0">
                <a:ln>
                  <a:noFill/>
                </a:ln>
                <a:effectLst/>
                <a:uLnTx/>
                <a:uFillTx/>
                <a:latin typeface="UD デジタル 教科書体 NK" panose="02020400000000000000" pitchFamily="18" charset="-128"/>
                <a:ea typeface="UD デジタル 教科書体 NK" panose="02020400000000000000" pitchFamily="18" charset="-128"/>
                <a:cs typeface="+mn-cs"/>
              </a:rPr>
              <a:t>言う</a:t>
            </a:r>
            <a:endParaRPr kumimoji="1" lang="ja-JP" altLang="en-US" sz="4400" i="0" u="none" strike="noStrike" kern="1200" cap="none" spc="0" normalizeH="0" baseline="0" noProof="0">
              <a:ln>
                <a:noFill/>
              </a:ln>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2" name="テキスト ボックス 11">
            <a:extLst>
              <a:ext uri="{FF2B5EF4-FFF2-40B4-BE49-F238E27FC236}">
                <a16:creationId xmlns:a16="http://schemas.microsoft.com/office/drawing/2014/main" id="{1AF4C6E3-BAD0-DA84-9873-444D239640DB}"/>
              </a:ext>
            </a:extLst>
          </p:cNvPr>
          <p:cNvSpPr txBox="1"/>
          <p:nvPr/>
        </p:nvSpPr>
        <p:spPr>
          <a:xfrm>
            <a:off x="4070689" y="5336056"/>
            <a:ext cx="5400000" cy="1323439"/>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600" b="1" i="0" u="none" strike="noStrike" kern="1200" cap="none" spc="0" normalizeH="0" baseline="0" noProof="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8000" b="1" i="0" u="none" strike="noStrike" kern="1200" cap="none" spc="0" normalizeH="0" baseline="0" noProof="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み</a:t>
            </a:r>
            <a:r>
              <a:rPr kumimoji="1" lang="ja-JP" altLang="en-US" sz="6600" b="1" i="0" u="none" strike="noStrike" kern="1200" cap="none" spc="0" normalizeH="0" baseline="0" noProof="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6000" b="1" i="0" u="none" strike="noStrike" kern="1200" cap="none" spc="0" normalizeH="0" baseline="0" noProof="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5400" b="1" i="0" u="none" strike="noStrike" kern="1200" cap="none" spc="0" normalizeH="0" baseline="0" noProof="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6000" b="1" i="0" u="none" strike="noStrike" kern="1200" cap="none" spc="0" normalizeH="0" baseline="0" noProof="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6600" b="1" i="0" u="none" strike="noStrike" kern="1200" cap="none" spc="0" normalizeH="0" baseline="0" noProof="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4000" b="1" i="0" u="none" strike="noStrike" kern="1200" cap="none" spc="0" normalizeH="0" baseline="0" noProof="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言う</a:t>
            </a:r>
            <a:endParaRPr kumimoji="1" lang="ja-JP" altLang="en-US" sz="44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pic>
        <p:nvPicPr>
          <p:cNvPr id="2" name="図 1" descr="QR コード&#10;&#10;自動的に生成された説明">
            <a:extLst>
              <a:ext uri="{FF2B5EF4-FFF2-40B4-BE49-F238E27FC236}">
                <a16:creationId xmlns:a16="http://schemas.microsoft.com/office/drawing/2014/main" id="{FD185B3F-5C6A-1EA6-CFE7-04124F478F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5191" y="4682761"/>
            <a:ext cx="1904717" cy="1904717"/>
          </a:xfrm>
          <a:prstGeom prst="rect">
            <a:avLst/>
          </a:prstGeom>
        </p:spPr>
      </p:pic>
      <p:sp>
        <p:nvSpPr>
          <p:cNvPr id="13" name="テキスト ボックス 12">
            <a:extLst>
              <a:ext uri="{FF2B5EF4-FFF2-40B4-BE49-F238E27FC236}">
                <a16:creationId xmlns:a16="http://schemas.microsoft.com/office/drawing/2014/main" id="{8EAC7228-2B60-2C46-F5F5-8FEEDE307F0F}"/>
              </a:ext>
            </a:extLst>
          </p:cNvPr>
          <p:cNvSpPr txBox="1"/>
          <p:nvPr/>
        </p:nvSpPr>
        <p:spPr>
          <a:xfrm>
            <a:off x="9350829" y="4544261"/>
            <a:ext cx="32325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「やさしい　せかい」（日本語ラップ）</a:t>
            </a:r>
          </a:p>
        </p:txBody>
      </p:sp>
      <p:sp>
        <p:nvSpPr>
          <p:cNvPr id="16" name="スライド番号プレースホルダー 5">
            <a:extLst>
              <a:ext uri="{FF2B5EF4-FFF2-40B4-BE49-F238E27FC236}">
                <a16:creationId xmlns:a16="http://schemas.microsoft.com/office/drawing/2014/main" id="{2B337AAA-14C2-24D1-EE52-3AD5E215911A}"/>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400" b="0" i="0" u="none" strike="noStrike" kern="1200" cap="none" spc="0" normalizeH="0" baseline="0" noProof="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06975755"/>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1"/>
                                        </p:tgtEl>
                                        <p:attrNameLst>
                                          <p:attrName>ppt_x</p:attrName>
                                        </p:attrNameLst>
                                      </p:cBhvr>
                                      <p:tavLst>
                                        <p:tav tm="0">
                                          <p:val>
                                            <p:strVal val="ppt_x"/>
                                          </p:val>
                                        </p:tav>
                                        <p:tav tm="100000">
                                          <p:val>
                                            <p:strVal val="ppt_x"/>
                                          </p:val>
                                        </p:tav>
                                      </p:tavLst>
                                    </p:anim>
                                    <p:anim calcmode="lin" valueType="num">
                                      <p:cBhvr additive="base">
                                        <p:cTn id="13" dur="500"/>
                                        <p:tgtEl>
                                          <p:spTgt spid="11"/>
                                        </p:tgtEl>
                                        <p:attrNameLst>
                                          <p:attrName>ppt_y</p:attrName>
                                        </p:attrNameLst>
                                      </p:cBhvr>
                                      <p:tavLst>
                                        <p:tav tm="0">
                                          <p:val>
                                            <p:strVal val="ppt_y"/>
                                          </p:val>
                                        </p:tav>
                                        <p:tav tm="100000">
                                          <p:val>
                                            <p:strVal val="1+ppt_h/2"/>
                                          </p:val>
                                        </p:tav>
                                      </p:tavLst>
                                    </p:anim>
                                    <p:set>
                                      <p:cBhvr>
                                        <p:cTn id="14" dur="1" fill="hold">
                                          <p:stCondLst>
                                            <p:cond delay="4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4|6.8|64.3|2.3|4.3|14.5|5.6|25.6|26.3|13.6"/>
</p:tagLst>
</file>

<file path=ppt/tags/tag2.xml><?xml version="1.0" encoding="utf-8"?>
<p:tagLst xmlns:a="http://schemas.openxmlformats.org/drawingml/2006/main" xmlns:r="http://schemas.openxmlformats.org/officeDocument/2006/relationships" xmlns:p="http://schemas.openxmlformats.org/presentationml/2006/main">
  <p:tag name="TIMING" val="|0.5|4|6.8|64.3|2.3|4.3|14.5|5.6|25.6|26.3|13.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noFill/>
        <a:ln w="19050">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kumimoji="1" sz="2400" dirty="0" smtClean="0">
            <a:latin typeface="Meiryo UI" panose="020B0604030504040204" pitchFamily="50" charset="-128"/>
            <a:ea typeface="Meiryo UI" panose="020B0604030504040204" pitchFamily="50" charset="-128"/>
          </a:defRPr>
        </a:defPPr>
      </a:lst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2">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7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noFill/>
        <a:ln w="19050">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kumimoji="1" sz="2400" dirty="0" smtClean="0">
            <a:latin typeface="Meiryo UI" panose="020B0604030504040204" pitchFamily="50" charset="-128"/>
            <a:ea typeface="Meiryo UI" panose="020B0604030504040204" pitchFamily="50" charset="-128"/>
          </a:defRPr>
        </a:defPPr>
      </a:lstStyle>
    </a:txDef>
  </a:objectDefaults>
  <a:extraClrSchemeLst/>
</a:theme>
</file>

<file path=ppt/theme/theme8.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B3E7916579E48942A578B93BD249C02F" ma:contentTypeVersion="16" ma:contentTypeDescription="新しいドキュメントを作成します。" ma:contentTypeScope="" ma:versionID="414578a5a881505f2c4aa311b43af15d">
  <xsd:schema xmlns:xsd="http://www.w3.org/2001/XMLSchema" xmlns:xs="http://www.w3.org/2001/XMLSchema" xmlns:p="http://schemas.microsoft.com/office/2006/metadata/properties" xmlns:ns2="1f739fab-6d78-413b-bdfb-b8e4b081b506" xmlns:ns3="0cfd19f7-9a31-48f1-a827-fb01c45dd146" targetNamespace="http://schemas.microsoft.com/office/2006/metadata/properties" ma:root="true" ma:fieldsID="b0f96132e4122416c8fa6820bdc7498e" ns2:_="" ns3:_="">
    <xsd:import namespace="1f739fab-6d78-413b-bdfb-b8e4b081b506"/>
    <xsd:import namespace="0cfd19f7-9a31-48f1-a827-fb01c45dd14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DateTaken" minOccurs="0"/>
                <xsd:element ref="ns3:MediaServiceGenerationTime" minOccurs="0"/>
                <xsd:element ref="ns3:MediaServiceEventHashCode" minOccurs="0"/>
                <xsd:element ref="ns3:MediaServiceOCR" minOccurs="0"/>
                <xsd:element ref="ns3:MediaLengthInSeconds" minOccurs="0"/>
                <xsd:element ref="ns3:MediaServiceLocation"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739fab-6d78-413b-bdfb-b8e4b081b506" elementFormDefault="qualified">
    <xsd:import namespace="http://schemas.microsoft.com/office/2006/documentManagement/types"/>
    <xsd:import namespace="http://schemas.microsoft.com/office/infopath/2007/PartnerControls"/>
    <xsd:element name="SharedWithUsers" ma:index="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internalName="SharedWithDetails" ma:readOnly="true">
      <xsd:simpleType>
        <xsd:restriction base="dms:Note">
          <xsd:maxLength value="255"/>
        </xsd:restriction>
      </xsd:simpleType>
    </xsd:element>
    <xsd:element name="TaxCatchAll" ma:index="14" nillable="true" ma:displayName="Taxonomy Catch All Column" ma:hidden="true" ma:list="{10f5f25e-034e-4c6c-9618-9b5bf704c1fd}" ma:internalName="TaxCatchAll" ma:showField="CatchAllData" ma:web="1f739fab-6d78-413b-bdfb-b8e4b081b50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cfd19f7-9a31-48f1-a827-fb01c45dd14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462c662f-fcd5-4c16-8282-839128f5194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f739fab-6d78-413b-bdfb-b8e4b081b506" xsi:nil="true"/>
    <lcf76f155ced4ddcb4097134ff3c332f xmlns="0cfd19f7-9a31-48f1-a827-fb01c45dd14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38F31EA-2CB4-41C4-8876-9B51F53C4284}"/>
</file>

<file path=customXml/itemProps2.xml><?xml version="1.0" encoding="utf-8"?>
<ds:datastoreItem xmlns:ds="http://schemas.openxmlformats.org/officeDocument/2006/customXml" ds:itemID="{B488197C-BB40-4980-AE78-7CCDD3FEDB57}"/>
</file>

<file path=customXml/itemProps3.xml><?xml version="1.0" encoding="utf-8"?>
<ds:datastoreItem xmlns:ds="http://schemas.openxmlformats.org/officeDocument/2006/customXml" ds:itemID="{C3700831-02A5-435E-BDDB-8C02846D095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46</Slides>
  <Notes>38</Notes>
  <HiddenSlides>0</HiddenSlides>
  <ScaleCrop>false</ScaleCrop>
  <HeadingPairs>
    <vt:vector size="4" baseType="variant">
      <vt:variant>
        <vt:lpstr>Theme</vt:lpstr>
      </vt:variant>
      <vt:variant>
        <vt:i4>8</vt:i4>
      </vt:variant>
      <vt:variant>
        <vt:lpstr>Slide Titles</vt:lpstr>
      </vt:variant>
      <vt:variant>
        <vt:i4>46</vt:i4>
      </vt:variant>
    </vt:vector>
  </HeadingPairs>
  <TitlesOfParts>
    <vt:vector size="54" baseType="lpstr">
      <vt:lpstr>Office Theme</vt:lpstr>
      <vt:lpstr>HDOfficeLightV0</vt:lpstr>
      <vt:lpstr>1_Office Theme</vt:lpstr>
      <vt:lpstr>3_Office Theme</vt:lpstr>
      <vt:lpstr>4_Office テーマ</vt:lpstr>
      <vt:lpstr>2_Office テーマ</vt:lpstr>
      <vt:lpstr>7_HDOfficeLightV0</vt:lpstr>
      <vt:lpstr>1_Office テーマ</vt:lpstr>
      <vt:lpstr>    医療系学生向け 「入門・やさしい日本語」講座</vt:lpstr>
      <vt:lpstr>PowerPoint Presentation</vt:lpstr>
      <vt:lpstr>PowerPoint Presentation</vt:lpstr>
      <vt:lpstr>１. 「やさしい日本語」とは</vt:lpstr>
      <vt:lpstr>PowerPoint Presentation</vt:lpstr>
      <vt:lpstr>2.1 「 やさしい日本語 」 とは</vt:lpstr>
      <vt:lpstr>PowerPoint Presentation</vt:lpstr>
      <vt:lpstr>２. 分かりやすく伝えるコツ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基本練習と「3文トレーニング」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４. 「やさしい気持ち」</vt:lpstr>
      <vt:lpstr>PowerPoint Presentation</vt:lpstr>
      <vt:lpstr>PowerPoint Presentation</vt:lpstr>
      <vt:lpstr>PowerPoint Presentation</vt:lpstr>
      <vt:lpstr>PowerPoint Presentation</vt:lpstr>
      <vt:lpstr>５. まとめ  　　（参考資料・解答例）</vt:lpstr>
      <vt:lpstr>PowerPoint Presentation</vt:lpstr>
      <vt:lpstr>PowerPoint Presentation</vt:lpstr>
      <vt:lpstr> お役立ち資料集</vt:lpstr>
      <vt:lpstr>PowerPoint Presentation</vt:lpstr>
      <vt:lpstr>PowerPoint Presentation</vt:lpstr>
      <vt:lpstr>基本練習【解答例】</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cp:revision>
  <dcterms:created xsi:type="dcterms:W3CDTF">2026-06-15T02:18:28Z</dcterms:created>
  <dcterms:modified xsi:type="dcterms:W3CDTF">2026-06-15T02:18:35Z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0x010100B3E7916579E48942A578B93BD249C02F</vt:lpwstr>
  </property>
</Properties>
</file>