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4" r:id="rId2"/>
    <p:sldId id="259" r:id="rId3"/>
    <p:sldId id="270" r:id="rId4"/>
    <p:sldId id="257" r:id="rId5"/>
    <p:sldId id="266" r:id="rId6"/>
    <p:sldId id="265" r:id="rId7"/>
    <p:sldId id="268" r:id="rId8"/>
    <p:sldId id="261" r:id="rId9"/>
    <p:sldId id="262" r:id="rId10"/>
    <p:sldId id="263" r:id="rId11"/>
    <p:sldId id="269" r:id="rId12"/>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事業概要" id="{4903614A-A2ED-4F6C-94A5-04B51AA39112}">
          <p14:sldIdLst>
            <p14:sldId id="264"/>
            <p14:sldId id="259"/>
            <p14:sldId id="270"/>
            <p14:sldId id="257"/>
            <p14:sldId id="266"/>
            <p14:sldId id="265"/>
          </p14:sldIdLst>
        </p14:section>
        <p14:section name="施策詳細（当年度）" id="{14073E4D-A88B-45EB-9E5D-61CDE426968D}">
          <p14:sldIdLst>
            <p14:sldId id="268"/>
            <p14:sldId id="261"/>
            <p14:sldId id="262"/>
            <p14:sldId id="263"/>
          </p14:sldIdLst>
        </p14:section>
        <p14:section name="過年度及び翌年度以降の計画" id="{21E9794B-5F79-4D0C-A48A-40FDAE065893}">
          <p14:sldIdLst>
            <p14:sldId id="269"/>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434EF22-8530-07EA-491A-C9993472610D}" name="（観）二本松 豊" initials="豊二" userId="S::nihonmatsu-y@pref.gunma.lg.jp::33d3cbc2-9699-413d-8f61-e5ab8539f20f" providerId="AD"/>
  <p188:author id="{5E87D4CF-69E4-2972-E1E4-2E6A99C81BC7}" name="（観）植道 茜" initials="茜植" userId="S::uemichi-akane@pref.gunma.lg.jp::e57032c0-6b95-4a87-b634-bfad9102505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445EFE-A4A5-4D99-AD11-05E8B6767583}" v="371" dt="2025-03-18T04:20:11.362"/>
    <p1510:client id="{A51B6A5D-E7BD-4E05-9FA1-B1FB8CE51A0D}" v="40" dt="2025-03-17T05:11:39.30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097" autoAdjust="0"/>
    <p:restoredTop sz="94660"/>
  </p:normalViewPr>
  <p:slideViewPr>
    <p:cSldViewPr snapToGrid="0">
      <p:cViewPr varScale="1">
        <p:scale>
          <a:sx n="84" d="100"/>
          <a:sy n="84" d="100"/>
        </p:scale>
        <p:origin x="1094"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観）植道 茜" userId="e57032c0-6b95-4a87-b634-bfad91025056" providerId="ADAL" clId="{B145D618-C7FF-401E-BFD6-F1268025282A}"/>
    <pc:docChg chg="undo redo custSel addSld delSld modSld sldOrd addSection modSection">
      <pc:chgData name="（観）植道 茜" userId="e57032c0-6b95-4a87-b634-bfad91025056" providerId="ADAL" clId="{B145D618-C7FF-401E-BFD6-F1268025282A}" dt="2025-03-12T00:52:58.567" v="2731" actId="1036"/>
      <pc:docMkLst>
        <pc:docMk/>
      </pc:docMkLst>
      <pc:sldChg chg="modSp mod">
        <pc:chgData name="（観）植道 茜" userId="e57032c0-6b95-4a87-b634-bfad91025056" providerId="ADAL" clId="{B145D618-C7FF-401E-BFD6-F1268025282A}" dt="2025-03-12T00:49:37.634" v="2571" actId="1036"/>
        <pc:sldMkLst>
          <pc:docMk/>
          <pc:sldMk cId="4192659218" sldId="256"/>
        </pc:sldMkLst>
        <pc:spChg chg="mod">
          <ac:chgData name="（観）植道 茜" userId="e57032c0-6b95-4a87-b634-bfad91025056" providerId="ADAL" clId="{B145D618-C7FF-401E-BFD6-F1268025282A}" dt="2025-03-12T00:49:37.634" v="2571" actId="1036"/>
          <ac:spMkLst>
            <pc:docMk/>
            <pc:sldMk cId="4192659218" sldId="256"/>
            <ac:spMk id="3" creationId="{96147226-826D-C88B-B3E1-C7823BD20EEA}"/>
          </ac:spMkLst>
        </pc:spChg>
      </pc:sldChg>
      <pc:sldChg chg="addSp modSp mod">
        <pc:chgData name="（観）植道 茜" userId="e57032c0-6b95-4a87-b634-bfad91025056" providerId="ADAL" clId="{B145D618-C7FF-401E-BFD6-F1268025282A}" dt="2025-03-12T00:49:54.264" v="2610" actId="1036"/>
        <pc:sldMkLst>
          <pc:docMk/>
          <pc:sldMk cId="3742149532" sldId="257"/>
        </pc:sldMkLst>
        <pc:spChg chg="add mod">
          <ac:chgData name="（観）植道 茜" userId="e57032c0-6b95-4a87-b634-bfad91025056" providerId="ADAL" clId="{B145D618-C7FF-401E-BFD6-F1268025282A}" dt="2025-03-12T00:27:16.107" v="2312"/>
          <ac:spMkLst>
            <pc:docMk/>
            <pc:sldMk cId="3742149532" sldId="257"/>
            <ac:spMk id="3" creationId="{A751B005-A491-102E-7B70-2332C228D922}"/>
          </ac:spMkLst>
        </pc:spChg>
        <pc:spChg chg="mod">
          <ac:chgData name="（観）植道 茜" userId="e57032c0-6b95-4a87-b634-bfad91025056" providerId="ADAL" clId="{B145D618-C7FF-401E-BFD6-F1268025282A}" dt="2025-03-12T00:26:51.717" v="2274" actId="1036"/>
          <ac:spMkLst>
            <pc:docMk/>
            <pc:sldMk cId="3742149532" sldId="257"/>
            <ac:spMk id="5" creationId="{3B67FF12-96C6-F3E0-2588-B431780BAB50}"/>
          </ac:spMkLst>
        </pc:spChg>
        <pc:spChg chg="mod">
          <ac:chgData name="（観）植道 茜" userId="e57032c0-6b95-4a87-b634-bfad91025056" providerId="ADAL" clId="{B145D618-C7FF-401E-BFD6-F1268025282A}" dt="2025-03-12T00:49:54.264" v="2610" actId="1036"/>
          <ac:spMkLst>
            <pc:docMk/>
            <pc:sldMk cId="3742149532" sldId="257"/>
            <ac:spMk id="7" creationId="{CE2BC785-AF1E-D9DD-A85E-150184DB32A3}"/>
          </ac:spMkLst>
        </pc:spChg>
        <pc:grpChg chg="mod">
          <ac:chgData name="（観）植道 茜" userId="e57032c0-6b95-4a87-b634-bfad91025056" providerId="ADAL" clId="{B145D618-C7FF-401E-BFD6-F1268025282A}" dt="2025-03-12T00:26:42.525" v="2260" actId="1036"/>
          <ac:grpSpMkLst>
            <pc:docMk/>
            <pc:sldMk cId="3742149532" sldId="257"/>
            <ac:grpSpMk id="15" creationId="{FFA9BE1B-4E95-B5AA-C42A-9C63910C8777}"/>
          </ac:grpSpMkLst>
        </pc:grpChg>
        <pc:graphicFrameChg chg="add mod">
          <ac:chgData name="（観）植道 茜" userId="e57032c0-6b95-4a87-b634-bfad91025056" providerId="ADAL" clId="{B145D618-C7FF-401E-BFD6-F1268025282A}" dt="2025-03-12T00:27:24.476" v="2314"/>
          <ac:graphicFrameMkLst>
            <pc:docMk/>
            <pc:sldMk cId="3742149532" sldId="257"/>
            <ac:graphicFrameMk id="2" creationId="{7DC6D355-019A-3EC1-9BA3-FB6B57E035B3}"/>
          </ac:graphicFrameMkLst>
        </pc:graphicFrameChg>
        <pc:graphicFrameChg chg="mod">
          <ac:chgData name="（観）植道 茜" userId="e57032c0-6b95-4a87-b634-bfad91025056" providerId="ADAL" clId="{B145D618-C7FF-401E-BFD6-F1268025282A}" dt="2025-03-12T00:26:42.525" v="2260" actId="1036"/>
          <ac:graphicFrameMkLst>
            <pc:docMk/>
            <pc:sldMk cId="3742149532" sldId="257"/>
            <ac:graphicFrameMk id="9" creationId="{3978D3A7-727C-20B7-72F0-1E263EBA24AD}"/>
          </ac:graphicFrameMkLst>
        </pc:graphicFrameChg>
        <pc:graphicFrameChg chg="mod">
          <ac:chgData name="（観）植道 茜" userId="e57032c0-6b95-4a87-b634-bfad91025056" providerId="ADAL" clId="{B145D618-C7FF-401E-BFD6-F1268025282A}" dt="2025-03-12T00:26:51.717" v="2274" actId="1036"/>
          <ac:graphicFrameMkLst>
            <pc:docMk/>
            <pc:sldMk cId="3742149532" sldId="257"/>
            <ac:graphicFrameMk id="17" creationId="{A8A7110D-8C6F-9DE0-BC54-69D6B2DD54DE}"/>
          </ac:graphicFrameMkLst>
        </pc:graphicFrameChg>
      </pc:sldChg>
      <pc:sldChg chg="addSp delSp modSp mod modCm">
        <pc:chgData name="（観）植道 茜" userId="e57032c0-6b95-4a87-b634-bfad91025056" providerId="ADAL" clId="{B145D618-C7FF-401E-BFD6-F1268025282A}" dt="2025-03-12T00:50:12.662" v="2624" actId="1036"/>
        <pc:sldMkLst>
          <pc:docMk/>
          <pc:sldMk cId="200101421" sldId="259"/>
        </pc:sldMkLst>
        <pc:spChg chg="mod">
          <ac:chgData name="（観）植道 茜" userId="e57032c0-6b95-4a87-b634-bfad91025056" providerId="ADAL" clId="{B145D618-C7FF-401E-BFD6-F1268025282A}" dt="2025-03-12T00:50:12.662" v="2624" actId="1036"/>
          <ac:spMkLst>
            <pc:docMk/>
            <pc:sldMk cId="200101421" sldId="259"/>
            <ac:spMk id="7" creationId="{F9C9DAC4-4BBD-5538-AB34-B6FAE50A8166}"/>
          </ac:spMkLst>
        </pc:spChg>
        <pc:graphicFrameChg chg="del mod modGraphic">
          <ac:chgData name="（観）植道 茜" userId="e57032c0-6b95-4a87-b634-bfad91025056" providerId="ADAL" clId="{B145D618-C7FF-401E-BFD6-F1268025282A}" dt="2025-03-12T00:32:35.834" v="2518" actId="478"/>
          <ac:graphicFrameMkLst>
            <pc:docMk/>
            <pc:sldMk cId="200101421" sldId="259"/>
            <ac:graphicFrameMk id="3" creationId="{3F9EFA9F-C73C-6898-E128-A7E6DFD69742}"/>
          </ac:graphicFrameMkLst>
        </pc:graphicFrameChg>
        <pc:graphicFrameChg chg="add mod modGraphic">
          <ac:chgData name="（観）植道 茜" userId="e57032c0-6b95-4a87-b634-bfad91025056" providerId="ADAL" clId="{B145D618-C7FF-401E-BFD6-F1268025282A}" dt="2025-03-12T00:33:06.323" v="2527"/>
          <ac:graphicFrameMkLst>
            <pc:docMk/>
            <pc:sldMk cId="200101421" sldId="259"/>
            <ac:graphicFrameMk id="5" creationId="{7D57946F-C43A-DF56-A68E-0326D3738B0C}"/>
          </ac:graphicFrameMkLst>
        </pc:graphicFrameChg>
        <pc:extLst>
          <p:ext xmlns:p="http://schemas.openxmlformats.org/presentationml/2006/main" uri="{D6D511B9-2390-475A-947B-AFAB55BFBCF1}">
            <pc226:cmChg xmlns:pc226="http://schemas.microsoft.com/office/powerpoint/2022/06/main/command" chg="mod">
              <pc226:chgData name="（観）植道 茜" userId="e57032c0-6b95-4a87-b634-bfad91025056" providerId="ADAL" clId="{B145D618-C7FF-401E-BFD6-F1268025282A}" dt="2025-03-12T00:31:41.574" v="2422" actId="20577"/>
              <pc2:cmMkLst xmlns:pc2="http://schemas.microsoft.com/office/powerpoint/2019/9/main/command">
                <pc:docMk/>
                <pc:sldMk cId="200101421" sldId="259"/>
                <pc2:cmMk id="{B7162433-518E-4EA3-8FE5-439D1E5EA8B2}"/>
              </pc2:cmMkLst>
            </pc226:cmChg>
          </p:ext>
        </pc:extLst>
      </pc:sldChg>
      <pc:sldChg chg="modSp del mod">
        <pc:chgData name="（観）植道 茜" userId="e57032c0-6b95-4a87-b634-bfad91025056" providerId="ADAL" clId="{B145D618-C7FF-401E-BFD6-F1268025282A}" dt="2025-03-12T00:09:29.463" v="1483" actId="2696"/>
        <pc:sldMkLst>
          <pc:docMk/>
          <pc:sldMk cId="3032446433" sldId="260"/>
        </pc:sldMkLst>
        <pc:spChg chg="mod">
          <ac:chgData name="（観）植道 茜" userId="e57032c0-6b95-4a87-b634-bfad91025056" providerId="ADAL" clId="{B145D618-C7FF-401E-BFD6-F1268025282A}" dt="2025-03-11T08:53:10.493" v="38" actId="20577"/>
          <ac:spMkLst>
            <pc:docMk/>
            <pc:sldMk cId="3032446433" sldId="260"/>
            <ac:spMk id="4" creationId="{1C541A8E-9FA8-41E6-A369-4F9B23FA72E7}"/>
          </ac:spMkLst>
        </pc:spChg>
      </pc:sldChg>
      <pc:sldChg chg="modSp mod">
        <pc:chgData name="（観）植道 茜" userId="e57032c0-6b95-4a87-b634-bfad91025056" providerId="ADAL" clId="{B145D618-C7FF-401E-BFD6-F1268025282A}" dt="2025-03-12T00:51:17.531" v="2665" actId="1038"/>
        <pc:sldMkLst>
          <pc:docMk/>
          <pc:sldMk cId="2217687401" sldId="261"/>
        </pc:sldMkLst>
        <pc:spChg chg="mod">
          <ac:chgData name="（観）植道 茜" userId="e57032c0-6b95-4a87-b634-bfad91025056" providerId="ADAL" clId="{B145D618-C7FF-401E-BFD6-F1268025282A}" dt="2025-03-12T00:51:17.531" v="2665" actId="1038"/>
          <ac:spMkLst>
            <pc:docMk/>
            <pc:sldMk cId="2217687401" sldId="261"/>
            <ac:spMk id="3" creationId="{9E359F8F-C9AD-E152-B70F-EFA2A9B16BEB}"/>
          </ac:spMkLst>
        </pc:spChg>
        <pc:graphicFrameChg chg="mod">
          <ac:chgData name="（観）植道 茜" userId="e57032c0-6b95-4a87-b634-bfad91025056" providerId="ADAL" clId="{B145D618-C7FF-401E-BFD6-F1268025282A}" dt="2025-03-12T00:51:06.234" v="2657" actId="1076"/>
          <ac:graphicFrameMkLst>
            <pc:docMk/>
            <pc:sldMk cId="2217687401" sldId="261"/>
            <ac:graphicFrameMk id="15" creationId="{5B9FF135-15EA-9429-B3F1-1F0EC26DC152}"/>
          </ac:graphicFrameMkLst>
        </pc:graphicFrameChg>
      </pc:sldChg>
      <pc:sldChg chg="modSp mod">
        <pc:chgData name="（観）植道 茜" userId="e57032c0-6b95-4a87-b634-bfad91025056" providerId="ADAL" clId="{B145D618-C7FF-401E-BFD6-F1268025282A}" dt="2025-03-12T00:51:55.781" v="2695" actId="1036"/>
        <pc:sldMkLst>
          <pc:docMk/>
          <pc:sldMk cId="3947160377" sldId="262"/>
        </pc:sldMkLst>
        <pc:spChg chg="mod">
          <ac:chgData name="（観）植道 茜" userId="e57032c0-6b95-4a87-b634-bfad91025056" providerId="ADAL" clId="{B145D618-C7FF-401E-BFD6-F1268025282A}" dt="2025-03-12T00:51:55.781" v="2695" actId="1036"/>
          <ac:spMkLst>
            <pc:docMk/>
            <pc:sldMk cId="3947160377" sldId="262"/>
            <ac:spMk id="5" creationId="{A6BE0DFE-C21D-BB61-164C-0FA315576B14}"/>
          </ac:spMkLst>
        </pc:spChg>
      </pc:sldChg>
      <pc:sldChg chg="modSp mod">
        <pc:chgData name="（観）植道 茜" userId="e57032c0-6b95-4a87-b634-bfad91025056" providerId="ADAL" clId="{B145D618-C7FF-401E-BFD6-F1268025282A}" dt="2025-03-12T00:52:12.285" v="2710" actId="1036"/>
        <pc:sldMkLst>
          <pc:docMk/>
          <pc:sldMk cId="1494244114" sldId="263"/>
        </pc:sldMkLst>
        <pc:spChg chg="mod">
          <ac:chgData name="（観）植道 茜" userId="e57032c0-6b95-4a87-b634-bfad91025056" providerId="ADAL" clId="{B145D618-C7FF-401E-BFD6-F1268025282A}" dt="2025-03-12T00:52:12.285" v="2710" actId="1036"/>
          <ac:spMkLst>
            <pc:docMk/>
            <pc:sldMk cId="1494244114" sldId="263"/>
            <ac:spMk id="5" creationId="{28FE4AEA-8153-6E8A-2CD1-8043028C8824}"/>
          </ac:spMkLst>
        </pc:spChg>
      </pc:sldChg>
      <pc:sldChg chg="modSp mod ord">
        <pc:chgData name="（観）植道 茜" userId="e57032c0-6b95-4a87-b634-bfad91025056" providerId="ADAL" clId="{B145D618-C7FF-401E-BFD6-F1268025282A}" dt="2025-03-12T00:52:25.834" v="2720" actId="1036"/>
        <pc:sldMkLst>
          <pc:docMk/>
          <pc:sldMk cId="597699619" sldId="264"/>
        </pc:sldMkLst>
        <pc:spChg chg="mod">
          <ac:chgData name="（観）植道 茜" userId="e57032c0-6b95-4a87-b634-bfad91025056" providerId="ADAL" clId="{B145D618-C7FF-401E-BFD6-F1268025282A}" dt="2025-03-12T00:52:25.834" v="2720" actId="1036"/>
          <ac:spMkLst>
            <pc:docMk/>
            <pc:sldMk cId="597699619" sldId="264"/>
            <ac:spMk id="3" creationId="{4080C3C8-49C7-5818-0077-12115B60712C}"/>
          </ac:spMkLst>
        </pc:spChg>
      </pc:sldChg>
      <pc:sldChg chg="modSp mod">
        <pc:chgData name="（観）植道 茜" userId="e57032c0-6b95-4a87-b634-bfad91025056" providerId="ADAL" clId="{B145D618-C7FF-401E-BFD6-F1268025282A}" dt="2025-03-12T00:51:34.830" v="2677" actId="1038"/>
        <pc:sldMkLst>
          <pc:docMk/>
          <pc:sldMk cId="3824505481" sldId="265"/>
        </pc:sldMkLst>
        <pc:spChg chg="mod">
          <ac:chgData name="（観）植道 茜" userId="e57032c0-6b95-4a87-b634-bfad91025056" providerId="ADAL" clId="{B145D618-C7FF-401E-BFD6-F1268025282A}" dt="2025-03-12T00:51:34.830" v="2677" actId="1038"/>
          <ac:spMkLst>
            <pc:docMk/>
            <pc:sldMk cId="3824505481" sldId="265"/>
            <ac:spMk id="19" creationId="{1B4BB784-FCDE-2388-DC3C-5950CD00BB0F}"/>
          </ac:spMkLst>
        </pc:spChg>
        <pc:graphicFrameChg chg="mod">
          <ac:chgData name="（観）植道 茜" userId="e57032c0-6b95-4a87-b634-bfad91025056" providerId="ADAL" clId="{B145D618-C7FF-401E-BFD6-F1268025282A}" dt="2025-03-12T00:33:31.101" v="2531"/>
          <ac:graphicFrameMkLst>
            <pc:docMk/>
            <pc:sldMk cId="3824505481" sldId="265"/>
            <ac:graphicFrameMk id="2" creationId="{244E9CC3-916E-7DA2-8529-8EE551A8295D}"/>
          </ac:graphicFrameMkLst>
        </pc:graphicFrameChg>
        <pc:graphicFrameChg chg="mod">
          <ac:chgData name="（観）植道 茜" userId="e57032c0-6b95-4a87-b634-bfad91025056" providerId="ADAL" clId="{B145D618-C7FF-401E-BFD6-F1268025282A}" dt="2025-03-12T00:33:34.253" v="2534"/>
          <ac:graphicFrameMkLst>
            <pc:docMk/>
            <pc:sldMk cId="3824505481" sldId="265"/>
            <ac:graphicFrameMk id="5" creationId="{47BDD95B-5113-ADDC-4CF7-B93021787B38}"/>
          </ac:graphicFrameMkLst>
        </pc:graphicFrameChg>
      </pc:sldChg>
      <pc:sldChg chg="modSp mod">
        <pc:chgData name="（観）植道 茜" userId="e57032c0-6b95-4a87-b634-bfad91025056" providerId="ADAL" clId="{B145D618-C7FF-401E-BFD6-F1268025282A}" dt="2025-03-12T00:50:30.384" v="2637" actId="1036"/>
        <pc:sldMkLst>
          <pc:docMk/>
          <pc:sldMk cId="1834084717" sldId="266"/>
        </pc:sldMkLst>
        <pc:spChg chg="mod">
          <ac:chgData name="（観）植道 茜" userId="e57032c0-6b95-4a87-b634-bfad91025056" providerId="ADAL" clId="{B145D618-C7FF-401E-BFD6-F1268025282A}" dt="2025-03-12T00:50:30.384" v="2637" actId="1036"/>
          <ac:spMkLst>
            <pc:docMk/>
            <pc:sldMk cId="1834084717" sldId="266"/>
            <ac:spMk id="3" creationId="{0E54D326-53D8-8C56-29C9-61A15041DB73}"/>
          </ac:spMkLst>
        </pc:spChg>
      </pc:sldChg>
      <pc:sldChg chg="modSp add del mod">
        <pc:chgData name="（観）植道 茜" userId="e57032c0-6b95-4a87-b634-bfad91025056" providerId="ADAL" clId="{B145D618-C7FF-401E-BFD6-F1268025282A}" dt="2025-03-12T00:24:03.396" v="2131" actId="2696"/>
        <pc:sldMkLst>
          <pc:docMk/>
          <pc:sldMk cId="3555291763" sldId="267"/>
        </pc:sldMkLst>
        <pc:spChg chg="mod">
          <ac:chgData name="（観）植道 茜" userId="e57032c0-6b95-4a87-b634-bfad91025056" providerId="ADAL" clId="{B145D618-C7FF-401E-BFD6-F1268025282A}" dt="2025-03-12T00:13:45.953" v="1510"/>
          <ac:spMkLst>
            <pc:docMk/>
            <pc:sldMk cId="3555291763" sldId="267"/>
            <ac:spMk id="2" creationId="{F67EB51A-D74E-0311-4657-2C65B7A2772A}"/>
          </ac:spMkLst>
        </pc:spChg>
        <pc:graphicFrameChg chg="modGraphic">
          <ac:chgData name="（観）植道 茜" userId="e57032c0-6b95-4a87-b634-bfad91025056" providerId="ADAL" clId="{B145D618-C7FF-401E-BFD6-F1268025282A}" dt="2025-03-11T09:19:14.198" v="83" actId="20577"/>
          <ac:graphicFrameMkLst>
            <pc:docMk/>
            <pc:sldMk cId="3555291763" sldId="267"/>
            <ac:graphicFrameMk id="7" creationId="{72D18E66-6881-DC3A-D023-898E0C9DD995}"/>
          </ac:graphicFrameMkLst>
        </pc:graphicFrameChg>
      </pc:sldChg>
      <pc:sldChg chg="addSp delSp modSp add mod">
        <pc:chgData name="（観）植道 茜" userId="e57032c0-6b95-4a87-b634-bfad91025056" providerId="ADAL" clId="{B145D618-C7FF-401E-BFD6-F1268025282A}" dt="2025-03-12T00:50:48.511" v="2651" actId="1037"/>
        <pc:sldMkLst>
          <pc:docMk/>
          <pc:sldMk cId="1062913085" sldId="268"/>
        </pc:sldMkLst>
        <pc:spChg chg="mod ord">
          <ac:chgData name="（観）植道 茜" userId="e57032c0-6b95-4a87-b634-bfad91025056" providerId="ADAL" clId="{B145D618-C7FF-401E-BFD6-F1268025282A}" dt="2025-03-12T00:18:50.383" v="1793" actId="1036"/>
          <ac:spMkLst>
            <pc:docMk/>
            <pc:sldMk cId="1062913085" sldId="268"/>
            <ac:spMk id="2" creationId="{BF4FA96C-18A2-1291-0F77-4DA9EE2ADC19}"/>
          </ac:spMkLst>
        </pc:spChg>
        <pc:spChg chg="mod ord">
          <ac:chgData name="（観）植道 茜" userId="e57032c0-6b95-4a87-b634-bfad91025056" providerId="ADAL" clId="{B145D618-C7FF-401E-BFD6-F1268025282A}" dt="2025-03-12T00:18:50.383" v="1793" actId="1036"/>
          <ac:spMkLst>
            <pc:docMk/>
            <pc:sldMk cId="1062913085" sldId="268"/>
            <ac:spMk id="5" creationId="{B2298FCE-93F5-CD7E-4379-304A11C62B22}"/>
          </ac:spMkLst>
        </pc:spChg>
        <pc:spChg chg="mod ord">
          <ac:chgData name="（観）植道 茜" userId="e57032c0-6b95-4a87-b634-bfad91025056" providerId="ADAL" clId="{B145D618-C7FF-401E-BFD6-F1268025282A}" dt="2025-03-12T00:18:50.383" v="1793" actId="1036"/>
          <ac:spMkLst>
            <pc:docMk/>
            <pc:sldMk cId="1062913085" sldId="268"/>
            <ac:spMk id="6" creationId="{ECA135AF-8B20-39BC-5FAD-C4397AFF3980}"/>
          </ac:spMkLst>
        </pc:spChg>
        <pc:spChg chg="mod">
          <ac:chgData name="（観）植道 茜" userId="e57032c0-6b95-4a87-b634-bfad91025056" providerId="ADAL" clId="{B145D618-C7FF-401E-BFD6-F1268025282A}" dt="2025-03-12T00:05:30.111" v="976" actId="1037"/>
          <ac:spMkLst>
            <pc:docMk/>
            <pc:sldMk cId="1062913085" sldId="268"/>
            <ac:spMk id="8" creationId="{D3B638A3-1126-6F1F-133B-BE61B02685AC}"/>
          </ac:spMkLst>
        </pc:spChg>
        <pc:spChg chg="mod ord">
          <ac:chgData name="（観）植道 茜" userId="e57032c0-6b95-4a87-b634-bfad91025056" providerId="ADAL" clId="{B145D618-C7FF-401E-BFD6-F1268025282A}" dt="2025-03-12T00:18:50.383" v="1793" actId="1036"/>
          <ac:spMkLst>
            <pc:docMk/>
            <pc:sldMk cId="1062913085" sldId="268"/>
            <ac:spMk id="11" creationId="{A17EE21D-7D77-CA5F-1C76-DC0B5EC9B908}"/>
          </ac:spMkLst>
        </pc:spChg>
        <pc:spChg chg="mod ord">
          <ac:chgData name="（観）植道 茜" userId="e57032c0-6b95-4a87-b634-bfad91025056" providerId="ADAL" clId="{B145D618-C7FF-401E-BFD6-F1268025282A}" dt="2025-03-12T00:18:50.383" v="1793" actId="1036"/>
          <ac:spMkLst>
            <pc:docMk/>
            <pc:sldMk cId="1062913085" sldId="268"/>
            <ac:spMk id="12" creationId="{C5CCDAE2-04AA-0207-8AC3-3C578C39C7FF}"/>
          </ac:spMkLst>
        </pc:spChg>
        <pc:spChg chg="mod ord">
          <ac:chgData name="（観）植道 茜" userId="e57032c0-6b95-4a87-b634-bfad91025056" providerId="ADAL" clId="{B145D618-C7FF-401E-BFD6-F1268025282A}" dt="2025-03-12T00:18:50.383" v="1793" actId="1036"/>
          <ac:spMkLst>
            <pc:docMk/>
            <pc:sldMk cId="1062913085" sldId="268"/>
            <ac:spMk id="13" creationId="{8D3A4EC6-AFE9-84A3-B410-3CA2ED95DA5B}"/>
          </ac:spMkLst>
        </pc:spChg>
        <pc:spChg chg="add mod">
          <ac:chgData name="（観）植道 茜" userId="e57032c0-6b95-4a87-b634-bfad91025056" providerId="ADAL" clId="{B145D618-C7FF-401E-BFD6-F1268025282A}" dt="2025-03-12T00:08:02.040" v="1278" actId="1076"/>
          <ac:spMkLst>
            <pc:docMk/>
            <pc:sldMk cId="1062913085" sldId="268"/>
            <ac:spMk id="14" creationId="{D73BA534-5B35-D617-5D47-8436D0674CCE}"/>
          </ac:spMkLst>
        </pc:spChg>
        <pc:spChg chg="add mod">
          <ac:chgData name="（観）植道 茜" userId="e57032c0-6b95-4a87-b634-bfad91025056" providerId="ADAL" clId="{B145D618-C7FF-401E-BFD6-F1268025282A}" dt="2025-03-12T00:09:06.743" v="1482" actId="14100"/>
          <ac:spMkLst>
            <pc:docMk/>
            <pc:sldMk cId="1062913085" sldId="268"/>
            <ac:spMk id="15" creationId="{FAF32005-6126-4162-9151-7C0D141D12D1}"/>
          </ac:spMkLst>
        </pc:spChg>
        <pc:spChg chg="mod ord">
          <ac:chgData name="（観）植道 茜" userId="e57032c0-6b95-4a87-b634-bfad91025056" providerId="ADAL" clId="{B145D618-C7FF-401E-BFD6-F1268025282A}" dt="2025-03-12T00:18:50.383" v="1793" actId="1036"/>
          <ac:spMkLst>
            <pc:docMk/>
            <pc:sldMk cId="1062913085" sldId="268"/>
            <ac:spMk id="19" creationId="{DC71891F-3FA5-ACAF-BB3C-B64B41B49649}"/>
          </ac:spMkLst>
        </pc:spChg>
        <pc:spChg chg="mod">
          <ac:chgData name="（観）植道 茜" userId="e57032c0-6b95-4a87-b634-bfad91025056" providerId="ADAL" clId="{B145D618-C7FF-401E-BFD6-F1268025282A}" dt="2025-03-12T00:50:48.511" v="2651" actId="1037"/>
          <ac:spMkLst>
            <pc:docMk/>
            <pc:sldMk cId="1062913085" sldId="268"/>
            <ac:spMk id="21" creationId="{324237B8-082A-2E99-B875-C0C8DDDFD743}"/>
          </ac:spMkLst>
        </pc:spChg>
        <pc:grpChg chg="mod">
          <ac:chgData name="（観）植道 茜" userId="e57032c0-6b95-4a87-b634-bfad91025056" providerId="ADAL" clId="{B145D618-C7FF-401E-BFD6-F1268025282A}" dt="2025-03-12T00:05:30.111" v="976" actId="1037"/>
          <ac:grpSpMkLst>
            <pc:docMk/>
            <pc:sldMk cId="1062913085" sldId="268"/>
            <ac:grpSpMk id="18" creationId="{D749318D-4870-C11D-470F-62D15401E8DC}"/>
          </ac:grpSpMkLst>
        </pc:grpChg>
        <pc:graphicFrameChg chg="add mod modGraphic">
          <ac:chgData name="（観）植道 茜" userId="e57032c0-6b95-4a87-b634-bfad91025056" providerId="ADAL" clId="{B145D618-C7FF-401E-BFD6-F1268025282A}" dt="2025-03-12T00:33:16.620" v="2529"/>
          <ac:graphicFrameMkLst>
            <pc:docMk/>
            <pc:sldMk cId="1062913085" sldId="268"/>
            <ac:graphicFrameMk id="3" creationId="{E7452ED2-E9A3-521F-2242-A352A327161F}"/>
          </ac:graphicFrameMkLst>
        </pc:graphicFrameChg>
        <pc:graphicFrameChg chg="del mod modGraphic">
          <ac:chgData name="（観）植道 茜" userId="e57032c0-6b95-4a87-b634-bfad91025056" providerId="ADAL" clId="{B145D618-C7FF-401E-BFD6-F1268025282A}" dt="2025-03-12T00:05:36.152" v="977" actId="478"/>
          <ac:graphicFrameMkLst>
            <pc:docMk/>
            <pc:sldMk cId="1062913085" sldId="268"/>
            <ac:graphicFrameMk id="7" creationId="{4928D11B-EDA4-8EAE-68B7-6334613D8AEA}"/>
          </ac:graphicFrameMkLst>
        </pc:graphicFrameChg>
      </pc:sldChg>
      <pc:sldChg chg="addSp delSp modSp add mod">
        <pc:chgData name="（観）植道 茜" userId="e57032c0-6b95-4a87-b634-bfad91025056" providerId="ADAL" clId="{B145D618-C7FF-401E-BFD6-F1268025282A}" dt="2025-03-12T00:52:58.567" v="2731" actId="1036"/>
        <pc:sldMkLst>
          <pc:docMk/>
          <pc:sldMk cId="1757152640" sldId="269"/>
        </pc:sldMkLst>
        <pc:spChg chg="mod">
          <ac:chgData name="（観）植道 茜" userId="e57032c0-6b95-4a87-b634-bfad91025056" providerId="ADAL" clId="{B145D618-C7FF-401E-BFD6-F1268025282A}" dt="2025-03-12T00:15:07.927" v="1590"/>
          <ac:spMkLst>
            <pc:docMk/>
            <pc:sldMk cId="1757152640" sldId="269"/>
            <ac:spMk id="4" creationId="{1C541A8E-9FA8-41E6-A369-4F9B23FA72E7}"/>
          </ac:spMkLst>
        </pc:spChg>
        <pc:spChg chg="add mod">
          <ac:chgData name="（観）植道 茜" userId="e57032c0-6b95-4a87-b634-bfad91025056" providerId="ADAL" clId="{B145D618-C7FF-401E-BFD6-F1268025282A}" dt="2025-03-12T00:23:58.824" v="2130" actId="14100"/>
          <ac:spMkLst>
            <pc:docMk/>
            <pc:sldMk cId="1757152640" sldId="269"/>
            <ac:spMk id="5" creationId="{54C9DC11-972E-7462-4DBC-5DC5E99849A3}"/>
          </ac:spMkLst>
        </pc:spChg>
        <pc:spChg chg="mod">
          <ac:chgData name="（観）植道 茜" userId="e57032c0-6b95-4a87-b634-bfad91025056" providerId="ADAL" clId="{B145D618-C7FF-401E-BFD6-F1268025282A}" dt="2025-03-12T00:52:58.567" v="2731" actId="1036"/>
          <ac:spMkLst>
            <pc:docMk/>
            <pc:sldMk cId="1757152640" sldId="269"/>
            <ac:spMk id="7" creationId="{410694D1-E5EA-CE62-978C-BF5724BA74A1}"/>
          </ac:spMkLst>
        </pc:spChg>
        <pc:graphicFrameChg chg="del">
          <ac:chgData name="（観）植道 茜" userId="e57032c0-6b95-4a87-b634-bfad91025056" providerId="ADAL" clId="{B145D618-C7FF-401E-BFD6-F1268025282A}" dt="2025-03-12T00:14:36.300" v="1512" actId="478"/>
          <ac:graphicFrameMkLst>
            <pc:docMk/>
            <pc:sldMk cId="1757152640" sldId="269"/>
            <ac:graphicFrameMk id="2" creationId="{CC81863D-689B-E92D-89DC-75B58FD95AF9}"/>
          </ac:graphicFrameMkLst>
        </pc:graphicFrameChg>
        <pc:graphicFrameChg chg="add mod modGraphic">
          <ac:chgData name="（観）植道 茜" userId="e57032c0-6b95-4a87-b634-bfad91025056" providerId="ADAL" clId="{B145D618-C7FF-401E-BFD6-F1268025282A}" dt="2025-03-12T00:22:55.508" v="1981" actId="20577"/>
          <ac:graphicFrameMkLst>
            <pc:docMk/>
            <pc:sldMk cId="1757152640" sldId="269"/>
            <ac:graphicFrameMk id="3" creationId="{00D945C9-B682-7243-5F4F-E3124014F676}"/>
          </ac:graphicFrameMkLst>
        </pc:graphicFrameChg>
      </pc:sldChg>
    </pc:docChg>
  </pc:docChgLst>
  <pc:docChgLst>
    <pc:chgData name="（観）植道 茜" userId="e57032c0-6b95-4a87-b634-bfad91025056" providerId="ADAL" clId="{22445EFE-A4A5-4D99-AD11-05E8B6767583}"/>
    <pc:docChg chg="undo redo custSel addSld delSld modSld sldOrd addSection delSection modSection">
      <pc:chgData name="（観）植道 茜" userId="e57032c0-6b95-4a87-b634-bfad91025056" providerId="ADAL" clId="{22445EFE-A4A5-4D99-AD11-05E8B6767583}" dt="2025-03-18T04:20:14.851" v="1625" actId="20577"/>
      <pc:docMkLst>
        <pc:docMk/>
      </pc:docMkLst>
      <pc:sldChg chg="addSp modSp del mod ord">
        <pc:chgData name="（観）植道 茜" userId="e57032c0-6b95-4a87-b634-bfad91025056" providerId="ADAL" clId="{22445EFE-A4A5-4D99-AD11-05E8B6767583}" dt="2025-03-18T01:53:41.508" v="1184" actId="47"/>
        <pc:sldMkLst>
          <pc:docMk/>
          <pc:sldMk cId="4192659218" sldId="256"/>
        </pc:sldMkLst>
        <pc:spChg chg="mod">
          <ac:chgData name="（観）植道 茜" userId="e57032c0-6b95-4a87-b634-bfad91025056" providerId="ADAL" clId="{22445EFE-A4A5-4D99-AD11-05E8B6767583}" dt="2025-03-17T07:48:04.507" v="369"/>
          <ac:spMkLst>
            <pc:docMk/>
            <pc:sldMk cId="4192659218" sldId="256"/>
            <ac:spMk id="4" creationId="{1C541A8E-9FA8-41E6-A369-4F9B23FA72E7}"/>
          </ac:spMkLst>
        </pc:spChg>
        <pc:spChg chg="add mod">
          <ac:chgData name="（観）植道 茜" userId="e57032c0-6b95-4a87-b634-bfad91025056" providerId="ADAL" clId="{22445EFE-A4A5-4D99-AD11-05E8B6767583}" dt="2025-03-17T07:46:07.924" v="253" actId="1036"/>
          <ac:spMkLst>
            <pc:docMk/>
            <pc:sldMk cId="4192659218" sldId="256"/>
            <ac:spMk id="5" creationId="{A9812B7A-E606-A837-B024-BE99F9614FF7}"/>
          </ac:spMkLst>
        </pc:spChg>
        <pc:spChg chg="add mod">
          <ac:chgData name="（観）植道 茜" userId="e57032c0-6b95-4a87-b634-bfad91025056" providerId="ADAL" clId="{22445EFE-A4A5-4D99-AD11-05E8B6767583}" dt="2025-03-17T07:46:09.720" v="254"/>
          <ac:spMkLst>
            <pc:docMk/>
            <pc:sldMk cId="4192659218" sldId="256"/>
            <ac:spMk id="6" creationId="{1CFED8DA-E0DA-735E-FB6F-C09B3CC727FE}"/>
          </ac:spMkLst>
        </pc:spChg>
        <pc:graphicFrameChg chg="add mod modGraphic">
          <ac:chgData name="（観）植道 茜" userId="e57032c0-6b95-4a87-b634-bfad91025056" providerId="ADAL" clId="{22445EFE-A4A5-4D99-AD11-05E8B6767583}" dt="2025-03-17T07:31:38.563" v="65" actId="14100"/>
          <ac:graphicFrameMkLst>
            <pc:docMk/>
            <pc:sldMk cId="4192659218" sldId="256"/>
            <ac:graphicFrameMk id="2" creationId="{A8A6E51F-C016-5F48-84C7-14FA5FBF6197}"/>
          </ac:graphicFrameMkLst>
        </pc:graphicFrameChg>
        <pc:graphicFrameChg chg="mod">
          <ac:chgData name="（観）植道 茜" userId="e57032c0-6b95-4a87-b634-bfad91025056" providerId="ADAL" clId="{22445EFE-A4A5-4D99-AD11-05E8B6767583}" dt="2025-03-17T07:28:39.547" v="1" actId="1076"/>
          <ac:graphicFrameMkLst>
            <pc:docMk/>
            <pc:sldMk cId="4192659218" sldId="256"/>
            <ac:graphicFrameMk id="11" creationId="{3BED9F2E-92E5-7BD4-1C84-11C2E6648741}"/>
          </ac:graphicFrameMkLst>
        </pc:graphicFrameChg>
        <pc:graphicFrameChg chg="mod">
          <ac:chgData name="（観）植道 茜" userId="e57032c0-6b95-4a87-b634-bfad91025056" providerId="ADAL" clId="{22445EFE-A4A5-4D99-AD11-05E8B6767583}" dt="2025-03-17T07:28:42.157" v="2" actId="1076"/>
          <ac:graphicFrameMkLst>
            <pc:docMk/>
            <pc:sldMk cId="4192659218" sldId="256"/>
            <ac:graphicFrameMk id="12" creationId="{6FB2146F-AEA9-5110-2725-A919049CEAD7}"/>
          </ac:graphicFrameMkLst>
        </pc:graphicFrameChg>
      </pc:sldChg>
      <pc:sldChg chg="addSp modSp mod">
        <pc:chgData name="（観）植道 茜" userId="e57032c0-6b95-4a87-b634-bfad91025056" providerId="ADAL" clId="{22445EFE-A4A5-4D99-AD11-05E8B6767583}" dt="2025-03-17T07:48:14.079" v="372"/>
        <pc:sldMkLst>
          <pc:docMk/>
          <pc:sldMk cId="3742149532" sldId="257"/>
        </pc:sldMkLst>
        <pc:spChg chg="mod">
          <ac:chgData name="（観）植道 茜" userId="e57032c0-6b95-4a87-b634-bfad91025056" providerId="ADAL" clId="{22445EFE-A4A5-4D99-AD11-05E8B6767583}" dt="2025-03-17T07:48:14.079" v="372"/>
          <ac:spMkLst>
            <pc:docMk/>
            <pc:sldMk cId="3742149532" sldId="257"/>
            <ac:spMk id="4" creationId="{1C541A8E-9FA8-41E6-A369-4F9B23FA72E7}"/>
          </ac:spMkLst>
        </pc:spChg>
        <pc:spChg chg="add mod">
          <ac:chgData name="（観）植道 茜" userId="e57032c0-6b95-4a87-b634-bfad91025056" providerId="ADAL" clId="{22445EFE-A4A5-4D99-AD11-05E8B6767583}" dt="2025-03-17T07:46:17.722" v="257"/>
          <ac:spMkLst>
            <pc:docMk/>
            <pc:sldMk cId="3742149532" sldId="257"/>
            <ac:spMk id="6" creationId="{F35E85F7-AE13-D43A-F107-6E195D1C3005}"/>
          </ac:spMkLst>
        </pc:spChg>
      </pc:sldChg>
      <pc:sldChg chg="addSp modSp mod ord">
        <pc:chgData name="（観）植道 茜" userId="e57032c0-6b95-4a87-b634-bfad91025056" providerId="ADAL" clId="{22445EFE-A4A5-4D99-AD11-05E8B6767583}" dt="2025-03-18T01:53:15.727" v="1183" actId="14100"/>
        <pc:sldMkLst>
          <pc:docMk/>
          <pc:sldMk cId="200101421" sldId="259"/>
        </pc:sldMkLst>
        <pc:spChg chg="add mod">
          <ac:chgData name="（観）植道 茜" userId="e57032c0-6b95-4a87-b634-bfad91025056" providerId="ADAL" clId="{22445EFE-A4A5-4D99-AD11-05E8B6767583}" dt="2025-03-17T07:46:12.656" v="255"/>
          <ac:spMkLst>
            <pc:docMk/>
            <pc:sldMk cId="200101421" sldId="259"/>
            <ac:spMk id="3" creationId="{79522C5C-D191-4C6E-3515-2B48A44CFD0B}"/>
          </ac:spMkLst>
        </pc:spChg>
        <pc:spChg chg="mod">
          <ac:chgData name="（観）植道 茜" userId="e57032c0-6b95-4a87-b634-bfad91025056" providerId="ADAL" clId="{22445EFE-A4A5-4D99-AD11-05E8B6767583}" dt="2025-03-17T07:48:07.739" v="370"/>
          <ac:spMkLst>
            <pc:docMk/>
            <pc:sldMk cId="200101421" sldId="259"/>
            <ac:spMk id="4" creationId="{1C541A8E-9FA8-41E6-A369-4F9B23FA72E7}"/>
          </ac:spMkLst>
        </pc:spChg>
        <pc:graphicFrameChg chg="mod modGraphic">
          <ac:chgData name="（観）植道 茜" userId="e57032c0-6b95-4a87-b634-bfad91025056" providerId="ADAL" clId="{22445EFE-A4A5-4D99-AD11-05E8B6767583}" dt="2025-03-18T01:53:15.727" v="1183" actId="14100"/>
          <ac:graphicFrameMkLst>
            <pc:docMk/>
            <pc:sldMk cId="200101421" sldId="259"/>
            <ac:graphicFrameMk id="2" creationId="{08FC451C-FDE9-50B0-8255-9B55E1F01A39}"/>
          </ac:graphicFrameMkLst>
        </pc:graphicFrameChg>
      </pc:sldChg>
      <pc:sldChg chg="addSp modSp mod">
        <pc:chgData name="（観）植道 茜" userId="e57032c0-6b95-4a87-b634-bfad91025056" providerId="ADAL" clId="{22445EFE-A4A5-4D99-AD11-05E8B6767583}" dt="2025-03-18T01:56:30.753" v="1387"/>
        <pc:sldMkLst>
          <pc:docMk/>
          <pc:sldMk cId="2217687401" sldId="261"/>
        </pc:sldMkLst>
        <pc:spChg chg="add mod">
          <ac:chgData name="（観）植道 茜" userId="e57032c0-6b95-4a87-b634-bfad91025056" providerId="ADAL" clId="{22445EFE-A4A5-4D99-AD11-05E8B6767583}" dt="2025-03-17T07:46:23.849" v="261"/>
          <ac:spMkLst>
            <pc:docMk/>
            <pc:sldMk cId="2217687401" sldId="261"/>
            <ac:spMk id="2" creationId="{39239060-7230-BCA8-9320-81306663B2E9}"/>
          </ac:spMkLst>
        </pc:spChg>
        <pc:spChg chg="mod">
          <ac:chgData name="（観）植道 茜" userId="e57032c0-6b95-4a87-b634-bfad91025056" providerId="ADAL" clId="{22445EFE-A4A5-4D99-AD11-05E8B6767583}" dt="2025-03-18T01:56:30.753" v="1387"/>
          <ac:spMkLst>
            <pc:docMk/>
            <pc:sldMk cId="2217687401" sldId="261"/>
            <ac:spMk id="4" creationId="{1C541A8E-9FA8-41E6-A369-4F9B23FA72E7}"/>
          </ac:spMkLst>
        </pc:spChg>
      </pc:sldChg>
      <pc:sldChg chg="addSp modSp mod">
        <pc:chgData name="（観）植道 茜" userId="e57032c0-6b95-4a87-b634-bfad91025056" providerId="ADAL" clId="{22445EFE-A4A5-4D99-AD11-05E8B6767583}" dt="2025-03-18T01:56:30.753" v="1387"/>
        <pc:sldMkLst>
          <pc:docMk/>
          <pc:sldMk cId="3947160377" sldId="262"/>
        </pc:sldMkLst>
        <pc:spChg chg="add mod">
          <ac:chgData name="（観）植道 茜" userId="e57032c0-6b95-4a87-b634-bfad91025056" providerId="ADAL" clId="{22445EFE-A4A5-4D99-AD11-05E8B6767583}" dt="2025-03-17T07:46:25.625" v="262"/>
          <ac:spMkLst>
            <pc:docMk/>
            <pc:sldMk cId="3947160377" sldId="262"/>
            <ac:spMk id="3" creationId="{B4F6A858-67DC-D17C-451D-D4FBAE3D54AD}"/>
          </ac:spMkLst>
        </pc:spChg>
        <pc:spChg chg="mod">
          <ac:chgData name="（観）植道 茜" userId="e57032c0-6b95-4a87-b634-bfad91025056" providerId="ADAL" clId="{22445EFE-A4A5-4D99-AD11-05E8B6767583}" dt="2025-03-18T01:56:30.753" v="1387"/>
          <ac:spMkLst>
            <pc:docMk/>
            <pc:sldMk cId="3947160377" sldId="262"/>
            <ac:spMk id="4" creationId="{1C541A8E-9FA8-41E6-A369-4F9B23FA72E7}"/>
          </ac:spMkLst>
        </pc:spChg>
      </pc:sldChg>
      <pc:sldChg chg="addSp modSp mod">
        <pc:chgData name="（観）植道 茜" userId="e57032c0-6b95-4a87-b634-bfad91025056" providerId="ADAL" clId="{22445EFE-A4A5-4D99-AD11-05E8B6767583}" dt="2025-03-18T01:56:30.753" v="1387"/>
        <pc:sldMkLst>
          <pc:docMk/>
          <pc:sldMk cId="1494244114" sldId="263"/>
        </pc:sldMkLst>
        <pc:spChg chg="add mod">
          <ac:chgData name="（観）植道 茜" userId="e57032c0-6b95-4a87-b634-bfad91025056" providerId="ADAL" clId="{22445EFE-A4A5-4D99-AD11-05E8B6767583}" dt="2025-03-17T07:46:27.827" v="263"/>
          <ac:spMkLst>
            <pc:docMk/>
            <pc:sldMk cId="1494244114" sldId="263"/>
            <ac:spMk id="2" creationId="{E613428C-473F-B70D-E340-4C2BE7B91D1D}"/>
          </ac:spMkLst>
        </pc:spChg>
        <pc:spChg chg="mod">
          <ac:chgData name="（観）植道 茜" userId="e57032c0-6b95-4a87-b634-bfad91025056" providerId="ADAL" clId="{22445EFE-A4A5-4D99-AD11-05E8B6767583}" dt="2025-03-18T01:56:30.753" v="1387"/>
          <ac:spMkLst>
            <pc:docMk/>
            <pc:sldMk cId="1494244114" sldId="263"/>
            <ac:spMk id="4" creationId="{1C541A8E-9FA8-41E6-A369-4F9B23FA72E7}"/>
          </ac:spMkLst>
        </pc:spChg>
      </pc:sldChg>
      <pc:sldChg chg="addSp delSp modSp mod ord">
        <pc:chgData name="（観）植道 茜" userId="e57032c0-6b95-4a87-b634-bfad91025056" providerId="ADAL" clId="{22445EFE-A4A5-4D99-AD11-05E8B6767583}" dt="2025-03-18T04:20:14.851" v="1625" actId="20577"/>
        <pc:sldMkLst>
          <pc:docMk/>
          <pc:sldMk cId="597699619" sldId="264"/>
        </pc:sldMkLst>
        <pc:spChg chg="add del mod">
          <ac:chgData name="（観）植道 茜" userId="e57032c0-6b95-4a87-b634-bfad91025056" providerId="ADAL" clId="{22445EFE-A4A5-4D99-AD11-05E8B6767583}" dt="2025-03-17T07:46:02.104" v="248" actId="21"/>
          <ac:spMkLst>
            <pc:docMk/>
            <pc:sldMk cId="597699619" sldId="264"/>
            <ac:spMk id="2" creationId="{A9812B7A-E606-A837-B024-BE99F9614FF7}"/>
          </ac:spMkLst>
        </pc:spChg>
        <pc:spChg chg="mod">
          <ac:chgData name="（観）植道 茜" userId="e57032c0-6b95-4a87-b634-bfad91025056" providerId="ADAL" clId="{22445EFE-A4A5-4D99-AD11-05E8B6767583}" dt="2025-03-17T07:47:51.806" v="368"/>
          <ac:spMkLst>
            <pc:docMk/>
            <pc:sldMk cId="597699619" sldId="264"/>
            <ac:spMk id="4" creationId="{1C541A8E-9FA8-41E6-A369-4F9B23FA72E7}"/>
          </ac:spMkLst>
        </pc:spChg>
        <pc:graphicFrameChg chg="add del mod modGraphic">
          <ac:chgData name="（観）植道 茜" userId="e57032c0-6b95-4a87-b634-bfad91025056" providerId="ADAL" clId="{22445EFE-A4A5-4D99-AD11-05E8B6767583}" dt="2025-03-18T01:54:25.719" v="1190" actId="207"/>
          <ac:graphicFrameMkLst>
            <pc:docMk/>
            <pc:sldMk cId="597699619" sldId="264"/>
            <ac:graphicFrameMk id="5" creationId="{22CB85E1-14F9-D9C2-7AC2-2C2E3999FE8A}"/>
          </ac:graphicFrameMkLst>
        </pc:graphicFrameChg>
        <pc:graphicFrameChg chg="add del mod modGraphic">
          <ac:chgData name="（観）植道 茜" userId="e57032c0-6b95-4a87-b634-bfad91025056" providerId="ADAL" clId="{22445EFE-A4A5-4D99-AD11-05E8B6767583}" dt="2025-03-17T08:08:56.923" v="1098" actId="478"/>
          <ac:graphicFrameMkLst>
            <pc:docMk/>
            <pc:sldMk cId="597699619" sldId="264"/>
            <ac:graphicFrameMk id="6" creationId="{3B127220-4F6C-A71A-8667-0D8FC7119C63}"/>
          </ac:graphicFrameMkLst>
        </pc:graphicFrameChg>
        <pc:graphicFrameChg chg="add mod modGraphic">
          <ac:chgData name="（観）植道 茜" userId="e57032c0-6b95-4a87-b634-bfad91025056" providerId="ADAL" clId="{22445EFE-A4A5-4D99-AD11-05E8B6767583}" dt="2025-03-18T01:46:17.530" v="1152" actId="207"/>
          <ac:graphicFrameMkLst>
            <pc:docMk/>
            <pc:sldMk cId="597699619" sldId="264"/>
            <ac:graphicFrameMk id="7" creationId="{0E8EF965-467E-A1A5-9DEA-A391212B300A}"/>
          </ac:graphicFrameMkLst>
        </pc:graphicFrameChg>
        <pc:graphicFrameChg chg="add mod modGraphic">
          <ac:chgData name="（観）植道 茜" userId="e57032c0-6b95-4a87-b634-bfad91025056" providerId="ADAL" clId="{22445EFE-A4A5-4D99-AD11-05E8B6767583}" dt="2025-03-18T04:20:14.851" v="1625" actId="20577"/>
          <ac:graphicFrameMkLst>
            <pc:docMk/>
            <pc:sldMk cId="597699619" sldId="264"/>
            <ac:graphicFrameMk id="8" creationId="{DDFFA9B9-6708-454A-0ADD-5C072245FE6C}"/>
          </ac:graphicFrameMkLst>
        </pc:graphicFrameChg>
      </pc:sldChg>
      <pc:sldChg chg="addSp modSp mod ord">
        <pc:chgData name="（観）植道 茜" userId="e57032c0-6b95-4a87-b634-bfad91025056" providerId="ADAL" clId="{22445EFE-A4A5-4D99-AD11-05E8B6767583}" dt="2025-03-18T01:56:35.145" v="1389" actId="20577"/>
        <pc:sldMkLst>
          <pc:docMk/>
          <pc:sldMk cId="3824505481" sldId="265"/>
        </pc:sldMkLst>
        <pc:spChg chg="add mod">
          <ac:chgData name="（観）植道 茜" userId="e57032c0-6b95-4a87-b634-bfad91025056" providerId="ADAL" clId="{22445EFE-A4A5-4D99-AD11-05E8B6767583}" dt="2025-03-17T07:46:21.315" v="259"/>
          <ac:spMkLst>
            <pc:docMk/>
            <pc:sldMk cId="3824505481" sldId="265"/>
            <ac:spMk id="3" creationId="{08308A92-A863-66D5-EC3D-BDC1EC1D9B43}"/>
          </ac:spMkLst>
        </pc:spChg>
        <pc:spChg chg="mod">
          <ac:chgData name="（観）植道 茜" userId="e57032c0-6b95-4a87-b634-bfad91025056" providerId="ADAL" clId="{22445EFE-A4A5-4D99-AD11-05E8B6767583}" dt="2025-03-18T01:56:35.145" v="1389" actId="20577"/>
          <ac:spMkLst>
            <pc:docMk/>
            <pc:sldMk cId="3824505481" sldId="265"/>
            <ac:spMk id="4" creationId="{1C541A8E-9FA8-41E6-A369-4F9B23FA72E7}"/>
          </ac:spMkLst>
        </pc:spChg>
      </pc:sldChg>
      <pc:sldChg chg="addSp modSp mod">
        <pc:chgData name="（観）植道 茜" userId="e57032c0-6b95-4a87-b634-bfad91025056" providerId="ADAL" clId="{22445EFE-A4A5-4D99-AD11-05E8B6767583}" dt="2025-03-17T07:48:17.933" v="373"/>
        <pc:sldMkLst>
          <pc:docMk/>
          <pc:sldMk cId="1834084717" sldId="266"/>
        </pc:sldMkLst>
        <pc:spChg chg="add mod">
          <ac:chgData name="（観）植道 茜" userId="e57032c0-6b95-4a87-b634-bfad91025056" providerId="ADAL" clId="{22445EFE-A4A5-4D99-AD11-05E8B6767583}" dt="2025-03-17T07:46:19.913" v="258"/>
          <ac:spMkLst>
            <pc:docMk/>
            <pc:sldMk cId="1834084717" sldId="266"/>
            <ac:spMk id="2" creationId="{50531A16-02F9-EFA8-452F-54C53365C9C4}"/>
          </ac:spMkLst>
        </pc:spChg>
        <pc:spChg chg="mod">
          <ac:chgData name="（観）植道 茜" userId="e57032c0-6b95-4a87-b634-bfad91025056" providerId="ADAL" clId="{22445EFE-A4A5-4D99-AD11-05E8B6767583}" dt="2025-03-17T07:48:17.933" v="373"/>
          <ac:spMkLst>
            <pc:docMk/>
            <pc:sldMk cId="1834084717" sldId="266"/>
            <ac:spMk id="4" creationId="{1C541A8E-9FA8-41E6-A369-4F9B23FA72E7}"/>
          </ac:spMkLst>
        </pc:spChg>
      </pc:sldChg>
      <pc:sldChg chg="addSp modSp mod">
        <pc:chgData name="（観）植道 茜" userId="e57032c0-6b95-4a87-b634-bfad91025056" providerId="ADAL" clId="{22445EFE-A4A5-4D99-AD11-05E8B6767583}" dt="2025-03-18T01:56:15.856" v="1386" actId="20577"/>
        <pc:sldMkLst>
          <pc:docMk/>
          <pc:sldMk cId="1062913085" sldId="268"/>
        </pc:sldMkLst>
        <pc:spChg chg="mod">
          <ac:chgData name="（観）植道 茜" userId="e57032c0-6b95-4a87-b634-bfad91025056" providerId="ADAL" clId="{22445EFE-A4A5-4D99-AD11-05E8B6767583}" dt="2025-03-18T01:56:15.856" v="1386" actId="20577"/>
          <ac:spMkLst>
            <pc:docMk/>
            <pc:sldMk cId="1062913085" sldId="268"/>
            <ac:spMk id="4" creationId="{1C541A8E-9FA8-41E6-A369-4F9B23FA72E7}"/>
          </ac:spMkLst>
        </pc:spChg>
        <pc:spChg chg="add mod">
          <ac:chgData name="（観）植道 茜" userId="e57032c0-6b95-4a87-b634-bfad91025056" providerId="ADAL" clId="{22445EFE-A4A5-4D99-AD11-05E8B6767583}" dt="2025-03-17T07:46:22.424" v="260"/>
          <ac:spMkLst>
            <pc:docMk/>
            <pc:sldMk cId="1062913085" sldId="268"/>
            <ac:spMk id="7" creationId="{5B91D35C-44A3-550F-3B54-449CA88B700B}"/>
          </ac:spMkLst>
        </pc:spChg>
      </pc:sldChg>
      <pc:sldChg chg="addSp modSp mod">
        <pc:chgData name="（観）植道 茜" userId="e57032c0-6b95-4a87-b634-bfad91025056" providerId="ADAL" clId="{22445EFE-A4A5-4D99-AD11-05E8B6767583}" dt="2025-03-17T07:49:43.186" v="477" actId="20577"/>
        <pc:sldMkLst>
          <pc:docMk/>
          <pc:sldMk cId="1757152640" sldId="269"/>
        </pc:sldMkLst>
        <pc:spChg chg="add mod">
          <ac:chgData name="（観）植道 茜" userId="e57032c0-6b95-4a87-b634-bfad91025056" providerId="ADAL" clId="{22445EFE-A4A5-4D99-AD11-05E8B6767583}" dt="2025-03-17T07:46:29.218" v="264"/>
          <ac:spMkLst>
            <pc:docMk/>
            <pc:sldMk cId="1757152640" sldId="269"/>
            <ac:spMk id="2" creationId="{C625CDC1-DCB3-C038-FD94-102FBE7CF117}"/>
          </ac:spMkLst>
        </pc:spChg>
        <pc:spChg chg="mod">
          <ac:chgData name="（観）植道 茜" userId="e57032c0-6b95-4a87-b634-bfad91025056" providerId="ADAL" clId="{22445EFE-A4A5-4D99-AD11-05E8B6767583}" dt="2025-03-17T07:49:43.186" v="477" actId="20577"/>
          <ac:spMkLst>
            <pc:docMk/>
            <pc:sldMk cId="1757152640" sldId="269"/>
            <ac:spMk id="4" creationId="{1C541A8E-9FA8-41E6-A369-4F9B23FA72E7}"/>
          </ac:spMkLst>
        </pc:spChg>
      </pc:sldChg>
      <pc:sldChg chg="addSp modSp add mod ord">
        <pc:chgData name="（観）植道 茜" userId="e57032c0-6b95-4a87-b634-bfad91025056" providerId="ADAL" clId="{22445EFE-A4A5-4D99-AD11-05E8B6767583}" dt="2025-03-17T07:48:10.732" v="371"/>
        <pc:sldMkLst>
          <pc:docMk/>
          <pc:sldMk cId="478323183" sldId="270"/>
        </pc:sldMkLst>
        <pc:spChg chg="add mod">
          <ac:chgData name="（観）植道 茜" userId="e57032c0-6b95-4a87-b634-bfad91025056" providerId="ADAL" clId="{22445EFE-A4A5-4D99-AD11-05E8B6767583}" dt="2025-03-17T07:46:16.146" v="256"/>
          <ac:spMkLst>
            <pc:docMk/>
            <pc:sldMk cId="478323183" sldId="270"/>
            <ac:spMk id="2" creationId="{2BBE21AE-FFEC-9BBC-5B8A-14FFE6E4DF1F}"/>
          </ac:spMkLst>
        </pc:spChg>
        <pc:spChg chg="mod">
          <ac:chgData name="（観）植道 茜" userId="e57032c0-6b95-4a87-b634-bfad91025056" providerId="ADAL" clId="{22445EFE-A4A5-4D99-AD11-05E8B6767583}" dt="2025-03-17T07:48:10.732" v="371"/>
          <ac:spMkLst>
            <pc:docMk/>
            <pc:sldMk cId="478323183" sldId="270"/>
            <ac:spMk id="4" creationId="{1C541A8E-9FA8-41E6-A369-4F9B23FA72E7}"/>
          </ac:spMkLst>
        </pc:spChg>
      </pc:sldChg>
    </pc:docChg>
  </pc:docChgLst>
  <pc:docChgLst>
    <pc:chgData name="（観）首藤 恵利" userId="S::suto-e@pref.gunma.lg.jp::5a90e7f2-f0cb-495d-a522-2347f5a7e675" providerId="AD" clId="Web-{A51B6A5D-E7BD-4E05-9FA1-B1FB8CE51A0D}"/>
    <pc:docChg chg="modSld">
      <pc:chgData name="（観）首藤 恵利" userId="S::suto-e@pref.gunma.lg.jp::5a90e7f2-f0cb-495d-a522-2347f5a7e675" providerId="AD" clId="Web-{A51B6A5D-E7BD-4E05-9FA1-B1FB8CE51A0D}" dt="2025-03-17T05:11:39.303" v="39"/>
      <pc:docMkLst>
        <pc:docMk/>
      </pc:docMkLst>
      <pc:sldChg chg="modSp">
        <pc:chgData name="（観）首藤 恵利" userId="S::suto-e@pref.gunma.lg.jp::5a90e7f2-f0cb-495d-a522-2347f5a7e675" providerId="AD" clId="Web-{A51B6A5D-E7BD-4E05-9FA1-B1FB8CE51A0D}" dt="2025-03-17T05:11:39.303" v="39"/>
        <pc:sldMkLst>
          <pc:docMk/>
          <pc:sldMk cId="200101421" sldId="259"/>
        </pc:sldMkLst>
        <pc:graphicFrameChg chg="mod modGraphic">
          <ac:chgData name="（観）首藤 恵利" userId="S::suto-e@pref.gunma.lg.jp::5a90e7f2-f0cb-495d-a522-2347f5a7e675" providerId="AD" clId="Web-{A51B6A5D-E7BD-4E05-9FA1-B1FB8CE51A0D}" dt="2025-03-17T05:11:39.303" v="39"/>
          <ac:graphicFrameMkLst>
            <pc:docMk/>
            <pc:sldMk cId="200101421" sldId="259"/>
            <ac:graphicFrameMk id="5" creationId="{7D57946F-C43A-DF56-A68E-0326D3738B0C}"/>
          </ac:graphicFrameMkLst>
        </pc:graphicFrameChg>
      </pc:sldChg>
    </pc:docChg>
  </pc:docChgLst>
  <pc:docChgLst>
    <pc:chgData name="（観）植道 茜" userId="e57032c0-6b95-4a87-b634-bfad91025056" providerId="ADAL" clId="{1E888A57-C72A-4162-B44C-A3AA49742C08}"/>
    <pc:docChg chg="undo redo custSel addSld delSld modSld sldOrd addSection modSection">
      <pc:chgData name="（観）植道 茜" userId="e57032c0-6b95-4a87-b634-bfad91025056" providerId="ADAL" clId="{1E888A57-C72A-4162-B44C-A3AA49742C08}" dt="2025-02-19T00:51:15.317" v="9827"/>
      <pc:docMkLst>
        <pc:docMk/>
      </pc:docMkLst>
      <pc:sldChg chg="addSp delSp modSp mod">
        <pc:chgData name="（観）植道 茜" userId="e57032c0-6b95-4a87-b634-bfad91025056" providerId="ADAL" clId="{1E888A57-C72A-4162-B44C-A3AA49742C08}" dt="2025-02-19T00:51:15.317" v="9827"/>
        <pc:sldMkLst>
          <pc:docMk/>
          <pc:sldMk cId="4192659218" sldId="256"/>
        </pc:sldMkLst>
        <pc:spChg chg="add del mod">
          <ac:chgData name="（観）植道 茜" userId="e57032c0-6b95-4a87-b634-bfad91025056" providerId="ADAL" clId="{1E888A57-C72A-4162-B44C-A3AA49742C08}" dt="2025-02-17T05:02:59.450" v="2011" actId="478"/>
          <ac:spMkLst>
            <pc:docMk/>
            <pc:sldMk cId="4192659218" sldId="256"/>
            <ac:spMk id="2" creationId="{739713C3-6238-5BED-7EFA-A6237B8357F2}"/>
          </ac:spMkLst>
        </pc:spChg>
        <pc:spChg chg="add del mod">
          <ac:chgData name="（観）植道 茜" userId="e57032c0-6b95-4a87-b634-bfad91025056" providerId="ADAL" clId="{1E888A57-C72A-4162-B44C-A3AA49742C08}" dt="2025-02-17T05:03:01.532" v="2012" actId="478"/>
          <ac:spMkLst>
            <pc:docMk/>
            <pc:sldMk cId="4192659218" sldId="256"/>
            <ac:spMk id="3" creationId="{71256539-A14B-FE0C-0C79-EF70042942D9}"/>
          </ac:spMkLst>
        </pc:spChg>
        <pc:spChg chg="mod">
          <ac:chgData name="（観）植道 茜" userId="e57032c0-6b95-4a87-b634-bfad91025056" providerId="ADAL" clId="{1E888A57-C72A-4162-B44C-A3AA49742C08}" dt="2025-02-17T06:13:23.133" v="3791" actId="20577"/>
          <ac:spMkLst>
            <pc:docMk/>
            <pc:sldMk cId="4192659218" sldId="256"/>
            <ac:spMk id="4" creationId="{1C541A8E-9FA8-41E6-A369-4F9B23FA72E7}"/>
          </ac:spMkLst>
        </pc:spChg>
        <pc:spChg chg="del">
          <ac:chgData name="（観）植道 茜" userId="e57032c0-6b95-4a87-b634-bfad91025056" providerId="ADAL" clId="{1E888A57-C72A-4162-B44C-A3AA49742C08}" dt="2025-02-17T02:14:36.451" v="1" actId="478"/>
          <ac:spMkLst>
            <pc:docMk/>
            <pc:sldMk cId="4192659218" sldId="256"/>
            <ac:spMk id="5" creationId="{100C2F38-0D30-477E-AC92-CE0C9288A70E}"/>
          </ac:spMkLst>
        </pc:spChg>
        <pc:spChg chg="del">
          <ac:chgData name="（観）植道 茜" userId="e57032c0-6b95-4a87-b634-bfad91025056" providerId="ADAL" clId="{1E888A57-C72A-4162-B44C-A3AA49742C08}" dt="2025-02-17T02:14:34.264" v="0" actId="478"/>
          <ac:spMkLst>
            <pc:docMk/>
            <pc:sldMk cId="4192659218" sldId="256"/>
            <ac:spMk id="6" creationId="{B3DB8306-D49E-4B2E-AFF7-BC58C13729E0}"/>
          </ac:spMkLst>
        </pc:spChg>
        <pc:spChg chg="del">
          <ac:chgData name="（観）植道 茜" userId="e57032c0-6b95-4a87-b634-bfad91025056" providerId="ADAL" clId="{1E888A57-C72A-4162-B44C-A3AA49742C08}" dt="2025-02-17T02:14:38.701" v="2" actId="478"/>
          <ac:spMkLst>
            <pc:docMk/>
            <pc:sldMk cId="4192659218" sldId="256"/>
            <ac:spMk id="7" creationId="{FB1B7B39-E676-4A35-A603-45D9A19F8E3A}"/>
          </ac:spMkLst>
        </pc:spChg>
        <pc:spChg chg="add del mod">
          <ac:chgData name="（観）植道 茜" userId="e57032c0-6b95-4a87-b634-bfad91025056" providerId="ADAL" clId="{1E888A57-C72A-4162-B44C-A3AA49742C08}" dt="2025-02-17T05:02:58.091" v="2010" actId="478"/>
          <ac:spMkLst>
            <pc:docMk/>
            <pc:sldMk cId="4192659218" sldId="256"/>
            <ac:spMk id="8" creationId="{5DD3885F-3D8F-1798-80B8-E03060F00CA3}"/>
          </ac:spMkLst>
        </pc:spChg>
        <pc:graphicFrameChg chg="add mod modGraphic">
          <ac:chgData name="（観）植道 茜" userId="e57032c0-6b95-4a87-b634-bfad91025056" providerId="ADAL" clId="{1E888A57-C72A-4162-B44C-A3AA49742C08}" dt="2025-02-17T07:25:21.570" v="6592" actId="572"/>
          <ac:graphicFrameMkLst>
            <pc:docMk/>
            <pc:sldMk cId="4192659218" sldId="256"/>
            <ac:graphicFrameMk id="11" creationId="{3BED9F2E-92E5-7BD4-1C84-11C2E6648741}"/>
          </ac:graphicFrameMkLst>
        </pc:graphicFrameChg>
        <pc:graphicFrameChg chg="add mod modGraphic">
          <ac:chgData name="（観）植道 茜" userId="e57032c0-6b95-4a87-b634-bfad91025056" providerId="ADAL" clId="{1E888A57-C72A-4162-B44C-A3AA49742C08}" dt="2025-02-19T00:51:15.317" v="9827"/>
          <ac:graphicFrameMkLst>
            <pc:docMk/>
            <pc:sldMk cId="4192659218" sldId="256"/>
            <ac:graphicFrameMk id="12" creationId="{6FB2146F-AEA9-5110-2725-A919049CEAD7}"/>
          </ac:graphicFrameMkLst>
        </pc:graphicFrameChg>
        <pc:cxnChg chg="add mod">
          <ac:chgData name="（観）植道 茜" userId="e57032c0-6b95-4a87-b634-bfad91025056" providerId="ADAL" clId="{1E888A57-C72A-4162-B44C-A3AA49742C08}" dt="2025-02-17T02:37:17.613" v="171" actId="1582"/>
          <ac:cxnSpMkLst>
            <pc:docMk/>
            <pc:sldMk cId="4192659218" sldId="256"/>
            <ac:cxnSpMk id="10" creationId="{FD9E9460-833E-F34F-533D-BFE6ADC70EF1}"/>
          </ac:cxnSpMkLst>
        </pc:cxnChg>
      </pc:sldChg>
      <pc:sldChg chg="delSp add del mod">
        <pc:chgData name="（観）植道 茜" userId="e57032c0-6b95-4a87-b634-bfad91025056" providerId="ADAL" clId="{1E888A57-C72A-4162-B44C-A3AA49742C08}" dt="2025-02-17T02:36:11.502" v="151" actId="47"/>
        <pc:sldMkLst>
          <pc:docMk/>
          <pc:sldMk cId="86990386" sldId="257"/>
        </pc:sldMkLst>
        <pc:spChg chg="del">
          <ac:chgData name="（観）植道 茜" userId="e57032c0-6b95-4a87-b634-bfad91025056" providerId="ADAL" clId="{1E888A57-C72A-4162-B44C-A3AA49742C08}" dt="2025-02-17T02:36:08.689" v="150" actId="478"/>
          <ac:spMkLst>
            <pc:docMk/>
            <pc:sldMk cId="86990386" sldId="257"/>
            <ac:spMk id="2" creationId="{739713C3-6238-5BED-7EFA-A6237B8357F2}"/>
          </ac:spMkLst>
        </pc:spChg>
        <pc:spChg chg="del">
          <ac:chgData name="（観）植道 茜" userId="e57032c0-6b95-4a87-b634-bfad91025056" providerId="ADAL" clId="{1E888A57-C72A-4162-B44C-A3AA49742C08}" dt="2025-02-17T02:36:07.043" v="149" actId="478"/>
          <ac:spMkLst>
            <pc:docMk/>
            <pc:sldMk cId="86990386" sldId="257"/>
            <ac:spMk id="3" creationId="{71256539-A14B-FE0C-0C79-EF70042942D9}"/>
          </ac:spMkLst>
        </pc:spChg>
      </pc:sldChg>
      <pc:sldChg chg="new del">
        <pc:chgData name="（観）植道 茜" userId="e57032c0-6b95-4a87-b634-bfad91025056" providerId="ADAL" clId="{1E888A57-C72A-4162-B44C-A3AA49742C08}" dt="2025-02-17T02:35:05.676" v="147" actId="680"/>
        <pc:sldMkLst>
          <pc:docMk/>
          <pc:sldMk cId="544556796" sldId="257"/>
        </pc:sldMkLst>
      </pc:sldChg>
      <pc:sldChg chg="addSp delSp modSp add mod">
        <pc:chgData name="（観）植道 茜" userId="e57032c0-6b95-4a87-b634-bfad91025056" providerId="ADAL" clId="{1E888A57-C72A-4162-B44C-A3AA49742C08}" dt="2025-02-19T00:51:15.317" v="9827"/>
        <pc:sldMkLst>
          <pc:docMk/>
          <pc:sldMk cId="3742149532" sldId="257"/>
        </pc:sldMkLst>
        <pc:spChg chg="del">
          <ac:chgData name="（観）植道 茜" userId="e57032c0-6b95-4a87-b634-bfad91025056" providerId="ADAL" clId="{1E888A57-C72A-4162-B44C-A3AA49742C08}" dt="2025-02-17T02:38:38.201" v="174" actId="478"/>
          <ac:spMkLst>
            <pc:docMk/>
            <pc:sldMk cId="3742149532" sldId="257"/>
            <ac:spMk id="2" creationId="{739713C3-6238-5BED-7EFA-A6237B8357F2}"/>
          </ac:spMkLst>
        </pc:spChg>
        <pc:spChg chg="del">
          <ac:chgData name="（観）植道 茜" userId="e57032c0-6b95-4a87-b634-bfad91025056" providerId="ADAL" clId="{1E888A57-C72A-4162-B44C-A3AA49742C08}" dt="2025-02-17T02:38:36.003" v="173" actId="478"/>
          <ac:spMkLst>
            <pc:docMk/>
            <pc:sldMk cId="3742149532" sldId="257"/>
            <ac:spMk id="3" creationId="{71256539-A14B-FE0C-0C79-EF70042942D9}"/>
          </ac:spMkLst>
        </pc:spChg>
        <pc:spChg chg="mod">
          <ac:chgData name="（観）植道 茜" userId="e57032c0-6b95-4a87-b634-bfad91025056" providerId="ADAL" clId="{1E888A57-C72A-4162-B44C-A3AA49742C08}" dt="2025-02-17T06:13:26.054" v="3796" actId="6549"/>
          <ac:spMkLst>
            <pc:docMk/>
            <pc:sldMk cId="3742149532" sldId="257"/>
            <ac:spMk id="4" creationId="{1C541A8E-9FA8-41E6-A369-4F9B23FA72E7}"/>
          </ac:spMkLst>
        </pc:spChg>
        <pc:spChg chg="add mod">
          <ac:chgData name="（観）植道 茜" userId="e57032c0-6b95-4a87-b634-bfad91025056" providerId="ADAL" clId="{1E888A57-C72A-4162-B44C-A3AA49742C08}" dt="2025-02-17T07:42:22.664" v="7079" actId="207"/>
          <ac:spMkLst>
            <pc:docMk/>
            <pc:sldMk cId="3742149532" sldId="257"/>
            <ac:spMk id="5" creationId="{3B67FF12-96C6-F3E0-2588-B431780BAB50}"/>
          </ac:spMkLst>
        </pc:spChg>
        <pc:spChg chg="add del mod">
          <ac:chgData name="（観）植道 茜" userId="e57032c0-6b95-4a87-b634-bfad91025056" providerId="ADAL" clId="{1E888A57-C72A-4162-B44C-A3AA49742C08}" dt="2025-02-17T02:41:23.751" v="246"/>
          <ac:spMkLst>
            <pc:docMk/>
            <pc:sldMk cId="3742149532" sldId="257"/>
            <ac:spMk id="6" creationId="{959DCB65-6668-6DF2-C2E3-B7C9942A38C5}"/>
          </ac:spMkLst>
        </pc:spChg>
        <pc:spChg chg="add del mod">
          <ac:chgData name="（観）植道 茜" userId="e57032c0-6b95-4a87-b634-bfad91025056" providerId="ADAL" clId="{1E888A57-C72A-4162-B44C-A3AA49742C08}" dt="2025-02-17T05:11:40.412" v="2424" actId="478"/>
          <ac:spMkLst>
            <pc:docMk/>
            <pc:sldMk cId="3742149532" sldId="257"/>
            <ac:spMk id="7" creationId="{83ED14B3-5744-EA43-6900-64E1F3E2C49C}"/>
          </ac:spMkLst>
        </pc:spChg>
        <pc:spChg chg="del">
          <ac:chgData name="（観）植道 茜" userId="e57032c0-6b95-4a87-b634-bfad91025056" providerId="ADAL" clId="{1E888A57-C72A-4162-B44C-A3AA49742C08}" dt="2025-02-17T02:38:41.417" v="175" actId="478"/>
          <ac:spMkLst>
            <pc:docMk/>
            <pc:sldMk cId="3742149532" sldId="257"/>
            <ac:spMk id="8" creationId="{5DD3885F-3D8F-1798-80B8-E03060F00CA3}"/>
          </ac:spMkLst>
        </pc:spChg>
        <pc:spChg chg="add del mod">
          <ac:chgData name="（観）植道 茜" userId="e57032c0-6b95-4a87-b634-bfad91025056" providerId="ADAL" clId="{1E888A57-C72A-4162-B44C-A3AA49742C08}" dt="2025-02-17T02:54:06.482" v="744" actId="11529"/>
          <ac:spMkLst>
            <pc:docMk/>
            <pc:sldMk cId="3742149532" sldId="257"/>
            <ac:spMk id="11" creationId="{F17DD750-800D-46E6-23C2-C6631099BD1C}"/>
          </ac:spMkLst>
        </pc:spChg>
        <pc:spChg chg="add mod">
          <ac:chgData name="（観）植道 茜" userId="e57032c0-6b95-4a87-b634-bfad91025056" providerId="ADAL" clId="{1E888A57-C72A-4162-B44C-A3AA49742C08}" dt="2025-02-17T07:42:40.743" v="7083" actId="207"/>
          <ac:spMkLst>
            <pc:docMk/>
            <pc:sldMk cId="3742149532" sldId="257"/>
            <ac:spMk id="12" creationId="{6DDBAF92-1E5A-B52C-C2E3-2485F1F74980}"/>
          </ac:spMkLst>
        </pc:spChg>
        <pc:spChg chg="add mod">
          <ac:chgData name="（観）植道 茜" userId="e57032c0-6b95-4a87-b634-bfad91025056" providerId="ADAL" clId="{1E888A57-C72A-4162-B44C-A3AA49742C08}" dt="2025-02-17T07:42:42.701" v="7084" actId="207"/>
          <ac:spMkLst>
            <pc:docMk/>
            <pc:sldMk cId="3742149532" sldId="257"/>
            <ac:spMk id="13" creationId="{AB2B4494-CAE0-B42C-E04D-3238D4E30A1C}"/>
          </ac:spMkLst>
        </pc:spChg>
        <pc:spChg chg="add mod">
          <ac:chgData name="（観）植道 茜" userId="e57032c0-6b95-4a87-b634-bfad91025056" providerId="ADAL" clId="{1E888A57-C72A-4162-B44C-A3AA49742C08}" dt="2025-02-17T07:42:43.577" v="7085" actId="207"/>
          <ac:spMkLst>
            <pc:docMk/>
            <pc:sldMk cId="3742149532" sldId="257"/>
            <ac:spMk id="14" creationId="{7ED561B0-7817-A23A-0907-788F228FB619}"/>
          </ac:spMkLst>
        </pc:spChg>
        <pc:spChg chg="add mod">
          <ac:chgData name="（観）植道 茜" userId="e57032c0-6b95-4a87-b634-bfad91025056" providerId="ADAL" clId="{1E888A57-C72A-4162-B44C-A3AA49742C08}" dt="2025-02-17T04:49:09.867" v="781"/>
          <ac:spMkLst>
            <pc:docMk/>
            <pc:sldMk cId="3742149532" sldId="257"/>
            <ac:spMk id="16" creationId="{51427821-1615-D482-C694-737E90DE36EF}"/>
          </ac:spMkLst>
        </pc:spChg>
        <pc:grpChg chg="add mod">
          <ac:chgData name="（観）植道 茜" userId="e57032c0-6b95-4a87-b634-bfad91025056" providerId="ADAL" clId="{1E888A57-C72A-4162-B44C-A3AA49742C08}" dt="2025-02-17T02:55:33.305" v="772" actId="164"/>
          <ac:grpSpMkLst>
            <pc:docMk/>
            <pc:sldMk cId="3742149532" sldId="257"/>
            <ac:grpSpMk id="15" creationId="{FFA9BE1B-4E95-B5AA-C42A-9C63910C8777}"/>
          </ac:grpSpMkLst>
        </pc:grpChg>
        <pc:graphicFrameChg chg="add mod modGraphic">
          <ac:chgData name="（観）植道 茜" userId="e57032c0-6b95-4a87-b634-bfad91025056" providerId="ADAL" clId="{1E888A57-C72A-4162-B44C-A3AA49742C08}" dt="2025-02-19T00:51:15.317" v="9827"/>
          <ac:graphicFrameMkLst>
            <pc:docMk/>
            <pc:sldMk cId="3742149532" sldId="257"/>
            <ac:graphicFrameMk id="9" creationId="{3978D3A7-727C-20B7-72F0-1E263EBA24AD}"/>
          </ac:graphicFrameMkLst>
        </pc:graphicFrameChg>
        <pc:graphicFrameChg chg="add mod ord modGraphic">
          <ac:chgData name="（観）植道 茜" userId="e57032c0-6b95-4a87-b634-bfad91025056" providerId="ADAL" clId="{1E888A57-C72A-4162-B44C-A3AA49742C08}" dt="2025-02-19T00:51:15.317" v="9827"/>
          <ac:graphicFrameMkLst>
            <pc:docMk/>
            <pc:sldMk cId="3742149532" sldId="257"/>
            <ac:graphicFrameMk id="17" creationId="{A8A7110D-8C6F-9DE0-BC54-69D6B2DD54DE}"/>
          </ac:graphicFrameMkLst>
        </pc:graphicFrameChg>
      </pc:sldChg>
      <pc:sldChg chg="addSp delSp modSp add del mod">
        <pc:chgData name="（観）植道 茜" userId="e57032c0-6b95-4a87-b634-bfad91025056" providerId="ADAL" clId="{1E888A57-C72A-4162-B44C-A3AA49742C08}" dt="2025-02-17T04:56:18.996" v="1425" actId="47"/>
        <pc:sldMkLst>
          <pc:docMk/>
          <pc:sldMk cId="2846241288" sldId="258"/>
        </pc:sldMkLst>
        <pc:spChg chg="del">
          <ac:chgData name="（観）植道 茜" userId="e57032c0-6b95-4a87-b634-bfad91025056" providerId="ADAL" clId="{1E888A57-C72A-4162-B44C-A3AA49742C08}" dt="2025-02-17T04:49:24.661" v="784" actId="478"/>
          <ac:spMkLst>
            <pc:docMk/>
            <pc:sldMk cId="2846241288" sldId="258"/>
            <ac:spMk id="5" creationId="{3B67FF12-96C6-F3E0-2588-B431780BAB50}"/>
          </ac:spMkLst>
        </pc:spChg>
        <pc:spChg chg="del">
          <ac:chgData name="（観）植道 茜" userId="e57032c0-6b95-4a87-b634-bfad91025056" providerId="ADAL" clId="{1E888A57-C72A-4162-B44C-A3AA49742C08}" dt="2025-02-17T04:49:24.661" v="784" actId="478"/>
          <ac:spMkLst>
            <pc:docMk/>
            <pc:sldMk cId="2846241288" sldId="258"/>
            <ac:spMk id="7" creationId="{83ED14B3-5744-EA43-6900-64E1F3E2C49C}"/>
          </ac:spMkLst>
        </pc:spChg>
        <pc:grpChg chg="del">
          <ac:chgData name="（観）植道 茜" userId="e57032c0-6b95-4a87-b634-bfad91025056" providerId="ADAL" clId="{1E888A57-C72A-4162-B44C-A3AA49742C08}" dt="2025-02-17T04:49:19.683" v="783" actId="478"/>
          <ac:grpSpMkLst>
            <pc:docMk/>
            <pc:sldMk cId="2846241288" sldId="258"/>
            <ac:grpSpMk id="15" creationId="{FFA9BE1B-4E95-B5AA-C42A-9C63910C8777}"/>
          </ac:grpSpMkLst>
        </pc:grpChg>
        <pc:graphicFrameChg chg="add mod modGraphic">
          <ac:chgData name="（観）植道 茜" userId="e57032c0-6b95-4a87-b634-bfad91025056" providerId="ADAL" clId="{1E888A57-C72A-4162-B44C-A3AA49742C08}" dt="2025-02-17T04:52:45.061" v="1095"/>
          <ac:graphicFrameMkLst>
            <pc:docMk/>
            <pc:sldMk cId="2846241288" sldId="258"/>
            <ac:graphicFrameMk id="2" creationId="{08FC451C-FDE9-50B0-8255-9B55E1F01A39}"/>
          </ac:graphicFrameMkLst>
        </pc:graphicFrameChg>
        <pc:graphicFrameChg chg="add mod modGraphic">
          <ac:chgData name="（観）植道 茜" userId="e57032c0-6b95-4a87-b634-bfad91025056" providerId="ADAL" clId="{1E888A57-C72A-4162-B44C-A3AA49742C08}" dt="2025-02-17T04:56:02.009" v="1424" actId="20577"/>
          <ac:graphicFrameMkLst>
            <pc:docMk/>
            <pc:sldMk cId="2846241288" sldId="258"/>
            <ac:graphicFrameMk id="3" creationId="{3F9EFA9F-C73C-6898-E128-A7E6DFD69742}"/>
          </ac:graphicFrameMkLst>
        </pc:graphicFrameChg>
        <pc:graphicFrameChg chg="del">
          <ac:chgData name="（観）植道 茜" userId="e57032c0-6b95-4a87-b634-bfad91025056" providerId="ADAL" clId="{1E888A57-C72A-4162-B44C-A3AA49742C08}" dt="2025-02-17T04:49:19.683" v="783" actId="478"/>
          <ac:graphicFrameMkLst>
            <pc:docMk/>
            <pc:sldMk cId="2846241288" sldId="258"/>
            <ac:graphicFrameMk id="9" creationId="{3978D3A7-727C-20B7-72F0-1E263EBA24AD}"/>
          </ac:graphicFrameMkLst>
        </pc:graphicFrameChg>
      </pc:sldChg>
      <pc:sldChg chg="addSp delSp modSp mod modShow">
        <pc:chgData name="（観）植道 茜" userId="e57032c0-6b95-4a87-b634-bfad91025056" providerId="ADAL" clId="{1E888A57-C72A-4162-B44C-A3AA49742C08}" dt="2025-02-19T00:51:15.317" v="9827"/>
        <pc:sldMkLst>
          <pc:docMk/>
          <pc:sldMk cId="200101421" sldId="259"/>
        </pc:sldMkLst>
        <pc:spChg chg="mod">
          <ac:chgData name="（観）植道 茜" userId="e57032c0-6b95-4a87-b634-bfad91025056" providerId="ADAL" clId="{1E888A57-C72A-4162-B44C-A3AA49742C08}" dt="2025-02-17T06:13:38.792" v="3801" actId="20577"/>
          <ac:spMkLst>
            <pc:docMk/>
            <pc:sldMk cId="200101421" sldId="259"/>
            <ac:spMk id="4" creationId="{1C541A8E-9FA8-41E6-A369-4F9B23FA72E7}"/>
          </ac:spMkLst>
        </pc:spChg>
        <pc:spChg chg="add del mod">
          <ac:chgData name="（観）植道 茜" userId="e57032c0-6b95-4a87-b634-bfad91025056" providerId="ADAL" clId="{1E888A57-C72A-4162-B44C-A3AA49742C08}" dt="2025-02-18T04:48:17.898" v="9196" actId="21"/>
          <ac:spMkLst>
            <pc:docMk/>
            <pc:sldMk cId="200101421" sldId="259"/>
            <ac:spMk id="6" creationId="{0295DE3F-9F27-924C-38F4-90479D66A2EA}"/>
          </ac:spMkLst>
        </pc:spChg>
        <pc:graphicFrameChg chg="add del mod modGraphic">
          <ac:chgData name="（観）植道 茜" userId="e57032c0-6b95-4a87-b634-bfad91025056" providerId="ADAL" clId="{1E888A57-C72A-4162-B44C-A3AA49742C08}" dt="2025-02-17T07:25:48.239" v="6598"/>
          <ac:graphicFrameMkLst>
            <pc:docMk/>
            <pc:sldMk cId="200101421" sldId="259"/>
            <ac:graphicFrameMk id="2" creationId="{08FC451C-FDE9-50B0-8255-9B55E1F01A39}"/>
          </ac:graphicFrameMkLst>
        </pc:graphicFrameChg>
        <pc:graphicFrameChg chg="add del mod modGraphic">
          <ac:chgData name="（観）植道 茜" userId="e57032c0-6b95-4a87-b634-bfad91025056" providerId="ADAL" clId="{1E888A57-C72A-4162-B44C-A3AA49742C08}" dt="2025-02-19T00:51:15.317" v="9827"/>
          <ac:graphicFrameMkLst>
            <pc:docMk/>
            <pc:sldMk cId="200101421" sldId="259"/>
            <ac:graphicFrameMk id="3" creationId="{3F9EFA9F-C73C-6898-E128-A7E6DFD69742}"/>
          </ac:graphicFrameMkLst>
        </pc:graphicFrameChg>
        <pc:graphicFrameChg chg="add del mod modGraphic">
          <ac:chgData name="（観）植道 茜" userId="e57032c0-6b95-4a87-b634-bfad91025056" providerId="ADAL" clId="{1E888A57-C72A-4162-B44C-A3AA49742C08}" dt="2025-02-18T04:49:03.743" v="9200" actId="478"/>
          <ac:graphicFrameMkLst>
            <pc:docMk/>
            <pc:sldMk cId="200101421" sldId="259"/>
            <ac:graphicFrameMk id="5" creationId="{B49415A1-D7EB-BEE2-CDF0-C7A8AC703DAF}"/>
          </ac:graphicFrameMkLst>
        </pc:graphicFrameChg>
      </pc:sldChg>
      <pc:sldChg chg="addSp delSp modSp add mod">
        <pc:chgData name="（観）植道 茜" userId="e57032c0-6b95-4a87-b634-bfad91025056" providerId="ADAL" clId="{1E888A57-C72A-4162-B44C-A3AA49742C08}" dt="2025-02-19T00:51:15.317" v="9827"/>
        <pc:sldMkLst>
          <pc:docMk/>
          <pc:sldMk cId="3032446433" sldId="260"/>
        </pc:sldMkLst>
        <pc:spChg chg="add mod">
          <ac:chgData name="（観）植道 茜" userId="e57032c0-6b95-4a87-b634-bfad91025056" providerId="ADAL" clId="{1E888A57-C72A-4162-B44C-A3AA49742C08}" dt="2025-02-19T00:51:15.317" v="9827"/>
          <ac:spMkLst>
            <pc:docMk/>
            <pc:sldMk cId="3032446433" sldId="260"/>
            <ac:spMk id="2" creationId="{BF4FA96C-18A2-1291-0F77-4DA9EE2ADC19}"/>
          </ac:spMkLst>
        </pc:spChg>
        <pc:spChg chg="add mod">
          <ac:chgData name="（観）植道 茜" userId="e57032c0-6b95-4a87-b634-bfad91025056" providerId="ADAL" clId="{1E888A57-C72A-4162-B44C-A3AA49742C08}" dt="2025-02-17T06:39:13.033" v="5209"/>
          <ac:spMkLst>
            <pc:docMk/>
            <pc:sldMk cId="3032446433" sldId="260"/>
            <ac:spMk id="3" creationId="{874191B3-C0C7-8AFE-2066-518FA560F1FA}"/>
          </ac:spMkLst>
        </pc:spChg>
        <pc:spChg chg="mod">
          <ac:chgData name="（観）植道 茜" userId="e57032c0-6b95-4a87-b634-bfad91025056" providerId="ADAL" clId="{1E888A57-C72A-4162-B44C-A3AA49742C08}" dt="2025-02-17T06:13:42.804" v="3803" actId="20577"/>
          <ac:spMkLst>
            <pc:docMk/>
            <pc:sldMk cId="3032446433" sldId="260"/>
            <ac:spMk id="4" creationId="{1C541A8E-9FA8-41E6-A369-4F9B23FA72E7}"/>
          </ac:spMkLst>
        </pc:spChg>
        <pc:spChg chg="add mod">
          <ac:chgData name="（観）植道 茜" userId="e57032c0-6b95-4a87-b634-bfad91025056" providerId="ADAL" clId="{1E888A57-C72A-4162-B44C-A3AA49742C08}" dt="2025-02-19T00:51:15.317" v="9827"/>
          <ac:spMkLst>
            <pc:docMk/>
            <pc:sldMk cId="3032446433" sldId="260"/>
            <ac:spMk id="5" creationId="{B2298FCE-93F5-CD7E-4379-304A11C62B22}"/>
          </ac:spMkLst>
        </pc:spChg>
        <pc:spChg chg="del">
          <ac:chgData name="（観）植道 茜" userId="e57032c0-6b95-4a87-b634-bfad91025056" providerId="ADAL" clId="{1E888A57-C72A-4162-B44C-A3AA49742C08}" dt="2025-02-17T06:12:43.422" v="3760" actId="478"/>
          <ac:spMkLst>
            <pc:docMk/>
            <pc:sldMk cId="3032446433" sldId="260"/>
            <ac:spMk id="6" creationId="{0295DE3F-9F27-924C-38F4-90479D66A2EA}"/>
          </ac:spMkLst>
        </pc:spChg>
        <pc:spChg chg="add mod">
          <ac:chgData name="（観）植道 茜" userId="e57032c0-6b95-4a87-b634-bfad91025056" providerId="ADAL" clId="{1E888A57-C72A-4162-B44C-A3AA49742C08}" dt="2025-02-19T00:51:15.317" v="9827"/>
          <ac:spMkLst>
            <pc:docMk/>
            <pc:sldMk cId="3032446433" sldId="260"/>
            <ac:spMk id="6" creationId="{ECA135AF-8B20-39BC-5FAD-C4397AFF3980}"/>
          </ac:spMkLst>
        </pc:spChg>
        <pc:spChg chg="add mod">
          <ac:chgData name="（観）植道 茜" userId="e57032c0-6b95-4a87-b634-bfad91025056" providerId="ADAL" clId="{1E888A57-C72A-4162-B44C-A3AA49742C08}" dt="2025-02-17T06:35:22.405" v="4960" actId="1076"/>
          <ac:spMkLst>
            <pc:docMk/>
            <pc:sldMk cId="3032446433" sldId="260"/>
            <ac:spMk id="8" creationId="{D3B638A3-1126-6F1F-133B-BE61B02685AC}"/>
          </ac:spMkLst>
        </pc:spChg>
        <pc:spChg chg="add mod">
          <ac:chgData name="（観）植道 茜" userId="e57032c0-6b95-4a87-b634-bfad91025056" providerId="ADAL" clId="{1E888A57-C72A-4162-B44C-A3AA49742C08}" dt="2025-02-17T06:38:13.873" v="5150" actId="164"/>
          <ac:spMkLst>
            <pc:docMk/>
            <pc:sldMk cId="3032446433" sldId="260"/>
            <ac:spMk id="9" creationId="{705D9361-4799-8F05-ED6B-9A571E85DF2D}"/>
          </ac:spMkLst>
        </pc:spChg>
        <pc:spChg chg="add mod">
          <ac:chgData name="（観）植道 茜" userId="e57032c0-6b95-4a87-b634-bfad91025056" providerId="ADAL" clId="{1E888A57-C72A-4162-B44C-A3AA49742C08}" dt="2025-02-19T00:51:15.317" v="9827"/>
          <ac:spMkLst>
            <pc:docMk/>
            <pc:sldMk cId="3032446433" sldId="260"/>
            <ac:spMk id="11" creationId="{A17EE21D-7D77-CA5F-1C76-DC0B5EC9B908}"/>
          </ac:spMkLst>
        </pc:spChg>
        <pc:spChg chg="add del mod">
          <ac:chgData name="（観）植道 茜" userId="e57032c0-6b95-4a87-b634-bfad91025056" providerId="ADAL" clId="{1E888A57-C72A-4162-B44C-A3AA49742C08}" dt="2025-02-17T06:34:44.271" v="4942"/>
          <ac:spMkLst>
            <pc:docMk/>
            <pc:sldMk cId="3032446433" sldId="260"/>
            <ac:spMk id="11" creationId="{FB19F1A2-B907-61D0-EDE6-06A3792B44DB}"/>
          </ac:spMkLst>
        </pc:spChg>
        <pc:spChg chg="add del mod">
          <ac:chgData name="（観）植道 茜" userId="e57032c0-6b95-4a87-b634-bfad91025056" providerId="ADAL" clId="{1E888A57-C72A-4162-B44C-A3AA49742C08}" dt="2025-02-17T06:27:29.606" v="4799" actId="478"/>
          <ac:spMkLst>
            <pc:docMk/>
            <pc:sldMk cId="3032446433" sldId="260"/>
            <ac:spMk id="12" creationId="{13D55BA4-5598-2692-5C15-6FD4DB7D562A}"/>
          </ac:spMkLst>
        </pc:spChg>
        <pc:spChg chg="add mod">
          <ac:chgData name="（観）植道 茜" userId="e57032c0-6b95-4a87-b634-bfad91025056" providerId="ADAL" clId="{1E888A57-C72A-4162-B44C-A3AA49742C08}" dt="2025-02-19T00:51:15.317" v="9827"/>
          <ac:spMkLst>
            <pc:docMk/>
            <pc:sldMk cId="3032446433" sldId="260"/>
            <ac:spMk id="12" creationId="{C5CCDAE2-04AA-0207-8AC3-3C578C39C7FF}"/>
          </ac:spMkLst>
        </pc:spChg>
        <pc:spChg chg="add mod">
          <ac:chgData name="（観）植道 茜" userId="e57032c0-6b95-4a87-b634-bfad91025056" providerId="ADAL" clId="{1E888A57-C72A-4162-B44C-A3AA49742C08}" dt="2025-02-19T00:51:15.317" v="9827"/>
          <ac:spMkLst>
            <pc:docMk/>
            <pc:sldMk cId="3032446433" sldId="260"/>
            <ac:spMk id="13" creationId="{8D3A4EC6-AFE9-84A3-B410-3CA2ED95DA5B}"/>
          </ac:spMkLst>
        </pc:spChg>
        <pc:spChg chg="add del mod">
          <ac:chgData name="（観）植道 茜" userId="e57032c0-6b95-4a87-b634-bfad91025056" providerId="ADAL" clId="{1E888A57-C72A-4162-B44C-A3AA49742C08}" dt="2025-02-17T06:34:11.136" v="4929" actId="478"/>
          <ac:spMkLst>
            <pc:docMk/>
            <pc:sldMk cId="3032446433" sldId="260"/>
            <ac:spMk id="13" creationId="{F8A5B64F-DE15-A4A3-3317-E993F1C92622}"/>
          </ac:spMkLst>
        </pc:spChg>
        <pc:spChg chg="add del mod">
          <ac:chgData name="（観）植道 茜" userId="e57032c0-6b95-4a87-b634-bfad91025056" providerId="ADAL" clId="{1E888A57-C72A-4162-B44C-A3AA49742C08}" dt="2025-02-17T06:34:44.271" v="4942"/>
          <ac:spMkLst>
            <pc:docMk/>
            <pc:sldMk cId="3032446433" sldId="260"/>
            <ac:spMk id="14" creationId="{D6F52E72-20B6-FA81-D4D6-B0087478E184}"/>
          </ac:spMkLst>
        </pc:spChg>
        <pc:spChg chg="add del mod">
          <ac:chgData name="（観）植道 茜" userId="e57032c0-6b95-4a87-b634-bfad91025056" providerId="ADAL" clId="{1E888A57-C72A-4162-B44C-A3AA49742C08}" dt="2025-02-17T06:34:44.271" v="4942"/>
          <ac:spMkLst>
            <pc:docMk/>
            <pc:sldMk cId="3032446433" sldId="260"/>
            <ac:spMk id="15" creationId="{F2FE18B0-9E22-955C-38AF-422AD1DB48CA}"/>
          </ac:spMkLst>
        </pc:spChg>
        <pc:spChg chg="mod">
          <ac:chgData name="（観）植道 茜" userId="e57032c0-6b95-4a87-b634-bfad91025056" providerId="ADAL" clId="{1E888A57-C72A-4162-B44C-A3AA49742C08}" dt="2025-02-17T06:38:13.873" v="5150" actId="164"/>
          <ac:spMkLst>
            <pc:docMk/>
            <pc:sldMk cId="3032446433" sldId="260"/>
            <ac:spMk id="16" creationId="{FF2B26E5-D077-C38C-C321-44159666EB55}"/>
          </ac:spMkLst>
        </pc:spChg>
        <pc:spChg chg="add mod">
          <ac:chgData name="（観）植道 茜" userId="e57032c0-6b95-4a87-b634-bfad91025056" providerId="ADAL" clId="{1E888A57-C72A-4162-B44C-A3AA49742C08}" dt="2025-02-17T06:38:13.873" v="5150" actId="164"/>
          <ac:spMkLst>
            <pc:docMk/>
            <pc:sldMk cId="3032446433" sldId="260"/>
            <ac:spMk id="17" creationId="{5F77998C-9580-5A23-E738-4CAFC75DFFB4}"/>
          </ac:spMkLst>
        </pc:spChg>
        <pc:spChg chg="add mod">
          <ac:chgData name="（観）植道 茜" userId="e57032c0-6b95-4a87-b634-bfad91025056" providerId="ADAL" clId="{1E888A57-C72A-4162-B44C-A3AA49742C08}" dt="2025-02-19T00:51:15.317" v="9827"/>
          <ac:spMkLst>
            <pc:docMk/>
            <pc:sldMk cId="3032446433" sldId="260"/>
            <ac:spMk id="19" creationId="{DC71891F-3FA5-ACAF-BB3C-B64B41B49649}"/>
          </ac:spMkLst>
        </pc:spChg>
        <pc:grpChg chg="add mod">
          <ac:chgData name="（観）植道 茜" userId="e57032c0-6b95-4a87-b634-bfad91025056" providerId="ADAL" clId="{1E888A57-C72A-4162-B44C-A3AA49742C08}" dt="2025-02-17T06:38:13.873" v="5150" actId="164"/>
          <ac:grpSpMkLst>
            <pc:docMk/>
            <pc:sldMk cId="3032446433" sldId="260"/>
            <ac:grpSpMk id="18" creationId="{D749318D-4870-C11D-470F-62D15401E8DC}"/>
          </ac:grpSpMkLst>
        </pc:grpChg>
        <pc:graphicFrameChg chg="del">
          <ac:chgData name="（観）植道 茜" userId="e57032c0-6b95-4a87-b634-bfad91025056" providerId="ADAL" clId="{1E888A57-C72A-4162-B44C-A3AA49742C08}" dt="2025-02-17T06:13:04.839" v="3764" actId="478"/>
          <ac:graphicFrameMkLst>
            <pc:docMk/>
            <pc:sldMk cId="3032446433" sldId="260"/>
            <ac:graphicFrameMk id="2" creationId="{08FC451C-FDE9-50B0-8255-9B55E1F01A39}"/>
          </ac:graphicFrameMkLst>
        </pc:graphicFrameChg>
        <pc:graphicFrameChg chg="del">
          <ac:chgData name="（観）植道 茜" userId="e57032c0-6b95-4a87-b634-bfad91025056" providerId="ADAL" clId="{1E888A57-C72A-4162-B44C-A3AA49742C08}" dt="2025-02-17T06:13:02.587" v="3763" actId="478"/>
          <ac:graphicFrameMkLst>
            <pc:docMk/>
            <pc:sldMk cId="3032446433" sldId="260"/>
            <ac:graphicFrameMk id="3" creationId="{3F9EFA9F-C73C-6898-E128-A7E6DFD69742}"/>
          </ac:graphicFrameMkLst>
        </pc:graphicFrameChg>
        <pc:graphicFrameChg chg="del">
          <ac:chgData name="（観）植道 茜" userId="e57032c0-6b95-4a87-b634-bfad91025056" providerId="ADAL" clId="{1E888A57-C72A-4162-B44C-A3AA49742C08}" dt="2025-02-17T06:12:43.422" v="3760" actId="478"/>
          <ac:graphicFrameMkLst>
            <pc:docMk/>
            <pc:sldMk cId="3032446433" sldId="260"/>
            <ac:graphicFrameMk id="5" creationId="{B49415A1-D7EB-BEE2-CDF0-C7A8AC703DAF}"/>
          </ac:graphicFrameMkLst>
        </pc:graphicFrameChg>
        <pc:graphicFrameChg chg="add mod modGraphic">
          <ac:chgData name="（観）植道 茜" userId="e57032c0-6b95-4a87-b634-bfad91025056" providerId="ADAL" clId="{1E888A57-C72A-4162-B44C-A3AA49742C08}" dt="2025-02-19T00:51:15.317" v="9827"/>
          <ac:graphicFrameMkLst>
            <pc:docMk/>
            <pc:sldMk cId="3032446433" sldId="260"/>
            <ac:graphicFrameMk id="7" creationId="{4928D11B-EDA4-8EAE-68B7-6334613D8AEA}"/>
          </ac:graphicFrameMkLst>
        </pc:graphicFrameChg>
      </pc:sldChg>
      <pc:sldChg chg="addSp delSp modSp add mod">
        <pc:chgData name="（観）植道 茜" userId="e57032c0-6b95-4a87-b634-bfad91025056" providerId="ADAL" clId="{1E888A57-C72A-4162-B44C-A3AA49742C08}" dt="2025-02-17T07:27:15.576" v="6619" actId="478"/>
        <pc:sldMkLst>
          <pc:docMk/>
          <pc:sldMk cId="2217687401" sldId="261"/>
        </pc:sldMkLst>
        <pc:spChg chg="del">
          <ac:chgData name="（観）植道 茜" userId="e57032c0-6b95-4a87-b634-bfad91025056" providerId="ADAL" clId="{1E888A57-C72A-4162-B44C-A3AA49742C08}" dt="2025-02-17T06:42:32.623" v="5332" actId="478"/>
          <ac:spMkLst>
            <pc:docMk/>
            <pc:sldMk cId="2217687401" sldId="261"/>
            <ac:spMk id="2" creationId="{BF4FA96C-18A2-1291-0F77-4DA9EE2ADC19}"/>
          </ac:spMkLst>
        </pc:spChg>
        <pc:spChg chg="add del mod">
          <ac:chgData name="（観）植道 茜" userId="e57032c0-6b95-4a87-b634-bfad91025056" providerId="ADAL" clId="{1E888A57-C72A-4162-B44C-A3AA49742C08}" dt="2025-02-17T07:27:15.576" v="6619" actId="478"/>
          <ac:spMkLst>
            <pc:docMk/>
            <pc:sldMk cId="2217687401" sldId="261"/>
            <ac:spMk id="3" creationId="{012D6B96-3D1D-5FA5-0DBF-415A73B983F7}"/>
          </ac:spMkLst>
        </pc:spChg>
        <pc:spChg chg="mod">
          <ac:chgData name="（観）植道 茜" userId="e57032c0-6b95-4a87-b634-bfad91025056" providerId="ADAL" clId="{1E888A57-C72A-4162-B44C-A3AA49742C08}" dt="2025-02-17T06:42:58.481" v="5356"/>
          <ac:spMkLst>
            <pc:docMk/>
            <pc:sldMk cId="2217687401" sldId="261"/>
            <ac:spMk id="4" creationId="{1C541A8E-9FA8-41E6-A369-4F9B23FA72E7}"/>
          </ac:spMkLst>
        </pc:spChg>
        <pc:spChg chg="del">
          <ac:chgData name="（観）植道 茜" userId="e57032c0-6b95-4a87-b634-bfad91025056" providerId="ADAL" clId="{1E888A57-C72A-4162-B44C-A3AA49742C08}" dt="2025-02-17T06:42:32.623" v="5332" actId="478"/>
          <ac:spMkLst>
            <pc:docMk/>
            <pc:sldMk cId="2217687401" sldId="261"/>
            <ac:spMk id="5" creationId="{B2298FCE-93F5-CD7E-4379-304A11C62B22}"/>
          </ac:spMkLst>
        </pc:spChg>
        <pc:spChg chg="del">
          <ac:chgData name="（観）植道 茜" userId="e57032c0-6b95-4a87-b634-bfad91025056" providerId="ADAL" clId="{1E888A57-C72A-4162-B44C-A3AA49742C08}" dt="2025-02-17T06:42:32.623" v="5332" actId="478"/>
          <ac:spMkLst>
            <pc:docMk/>
            <pc:sldMk cId="2217687401" sldId="261"/>
            <ac:spMk id="6" creationId="{ECA135AF-8B20-39BC-5FAD-C4397AFF3980}"/>
          </ac:spMkLst>
        </pc:spChg>
        <pc:spChg chg="del">
          <ac:chgData name="（観）植道 茜" userId="e57032c0-6b95-4a87-b634-bfad91025056" providerId="ADAL" clId="{1E888A57-C72A-4162-B44C-A3AA49742C08}" dt="2025-02-17T06:42:49.513" v="5334" actId="478"/>
          <ac:spMkLst>
            <pc:docMk/>
            <pc:sldMk cId="2217687401" sldId="261"/>
            <ac:spMk id="8" creationId="{D3B638A3-1126-6F1F-133B-BE61B02685AC}"/>
          </ac:spMkLst>
        </pc:spChg>
        <pc:spChg chg="del">
          <ac:chgData name="（観）植道 茜" userId="e57032c0-6b95-4a87-b634-bfad91025056" providerId="ADAL" clId="{1E888A57-C72A-4162-B44C-A3AA49742C08}" dt="2025-02-17T06:42:32.623" v="5332" actId="478"/>
          <ac:spMkLst>
            <pc:docMk/>
            <pc:sldMk cId="2217687401" sldId="261"/>
            <ac:spMk id="11" creationId="{A17EE21D-7D77-CA5F-1C76-DC0B5EC9B908}"/>
          </ac:spMkLst>
        </pc:spChg>
        <pc:spChg chg="del">
          <ac:chgData name="（観）植道 茜" userId="e57032c0-6b95-4a87-b634-bfad91025056" providerId="ADAL" clId="{1E888A57-C72A-4162-B44C-A3AA49742C08}" dt="2025-02-17T06:42:49.513" v="5334" actId="478"/>
          <ac:spMkLst>
            <pc:docMk/>
            <pc:sldMk cId="2217687401" sldId="261"/>
            <ac:spMk id="12" creationId="{C5CCDAE2-04AA-0207-8AC3-3C578C39C7FF}"/>
          </ac:spMkLst>
        </pc:spChg>
        <pc:spChg chg="del">
          <ac:chgData name="（観）植道 茜" userId="e57032c0-6b95-4a87-b634-bfad91025056" providerId="ADAL" clId="{1E888A57-C72A-4162-B44C-A3AA49742C08}" dt="2025-02-17T06:42:49.513" v="5334" actId="478"/>
          <ac:spMkLst>
            <pc:docMk/>
            <pc:sldMk cId="2217687401" sldId="261"/>
            <ac:spMk id="13" creationId="{8D3A4EC6-AFE9-84A3-B410-3CA2ED95DA5B}"/>
          </ac:spMkLst>
        </pc:spChg>
        <pc:spChg chg="add del mod">
          <ac:chgData name="（観）植道 茜" userId="e57032c0-6b95-4a87-b634-bfad91025056" providerId="ADAL" clId="{1E888A57-C72A-4162-B44C-A3AA49742C08}" dt="2025-02-17T07:26:40.607" v="6608" actId="478"/>
          <ac:spMkLst>
            <pc:docMk/>
            <pc:sldMk cId="2217687401" sldId="261"/>
            <ac:spMk id="14" creationId="{19FC5D6E-49F3-A9E5-38BA-CBD817F7D980}"/>
          </ac:spMkLst>
        </pc:spChg>
        <pc:spChg chg="del">
          <ac:chgData name="（観）植道 茜" userId="e57032c0-6b95-4a87-b634-bfad91025056" providerId="ADAL" clId="{1E888A57-C72A-4162-B44C-A3AA49742C08}" dt="2025-02-17T06:42:32.623" v="5332" actId="478"/>
          <ac:spMkLst>
            <pc:docMk/>
            <pc:sldMk cId="2217687401" sldId="261"/>
            <ac:spMk id="19" creationId="{DC71891F-3FA5-ACAF-BB3C-B64B41B49649}"/>
          </ac:spMkLst>
        </pc:spChg>
        <pc:grpChg chg="del">
          <ac:chgData name="（観）植道 茜" userId="e57032c0-6b95-4a87-b634-bfad91025056" providerId="ADAL" clId="{1E888A57-C72A-4162-B44C-A3AA49742C08}" dt="2025-02-17T06:42:49.513" v="5334" actId="478"/>
          <ac:grpSpMkLst>
            <pc:docMk/>
            <pc:sldMk cId="2217687401" sldId="261"/>
            <ac:grpSpMk id="18" creationId="{D749318D-4870-C11D-470F-62D15401E8DC}"/>
          </ac:grpSpMkLst>
        </pc:grpChg>
        <pc:graphicFrameChg chg="del">
          <ac:chgData name="（観）植道 茜" userId="e57032c0-6b95-4a87-b634-bfad91025056" providerId="ADAL" clId="{1E888A57-C72A-4162-B44C-A3AA49742C08}" dt="2025-02-17T06:42:35.608" v="5333" actId="478"/>
          <ac:graphicFrameMkLst>
            <pc:docMk/>
            <pc:sldMk cId="2217687401" sldId="261"/>
            <ac:graphicFrameMk id="7" creationId="{4928D11B-EDA4-8EAE-68B7-6334613D8AEA}"/>
          </ac:graphicFrameMkLst>
        </pc:graphicFrameChg>
        <pc:graphicFrameChg chg="add mod modGraphic">
          <ac:chgData name="（観）植道 茜" userId="e57032c0-6b95-4a87-b634-bfad91025056" providerId="ADAL" clId="{1E888A57-C72A-4162-B44C-A3AA49742C08}" dt="2025-02-17T07:27:13.230" v="6618" actId="113"/>
          <ac:graphicFrameMkLst>
            <pc:docMk/>
            <pc:sldMk cId="2217687401" sldId="261"/>
            <ac:graphicFrameMk id="15" creationId="{5B9FF135-15EA-9429-B3F1-1F0EC26DC152}"/>
          </ac:graphicFrameMkLst>
        </pc:graphicFrameChg>
      </pc:sldChg>
      <pc:sldChg chg="addSp delSp modSp add mod">
        <pc:chgData name="（観）植道 茜" userId="e57032c0-6b95-4a87-b634-bfad91025056" providerId="ADAL" clId="{1E888A57-C72A-4162-B44C-A3AA49742C08}" dt="2025-02-19T00:51:15.317" v="9827"/>
        <pc:sldMkLst>
          <pc:docMk/>
          <pc:sldMk cId="3947160377" sldId="262"/>
        </pc:sldMkLst>
        <pc:spChg chg="del">
          <ac:chgData name="（観）植道 茜" userId="e57032c0-6b95-4a87-b634-bfad91025056" providerId="ADAL" clId="{1E888A57-C72A-4162-B44C-A3AA49742C08}" dt="2025-02-17T06:46:18.553" v="5689" actId="478"/>
          <ac:spMkLst>
            <pc:docMk/>
            <pc:sldMk cId="3947160377" sldId="262"/>
            <ac:spMk id="3" creationId="{012D6B96-3D1D-5FA5-0DBF-415A73B983F7}"/>
          </ac:spMkLst>
        </pc:spChg>
        <pc:spChg chg="mod">
          <ac:chgData name="（観）植道 茜" userId="e57032c0-6b95-4a87-b634-bfad91025056" providerId="ADAL" clId="{1E888A57-C72A-4162-B44C-A3AA49742C08}" dt="2025-02-17T06:46:15.632" v="5688"/>
          <ac:spMkLst>
            <pc:docMk/>
            <pc:sldMk cId="3947160377" sldId="262"/>
            <ac:spMk id="4" creationId="{1C541A8E-9FA8-41E6-A369-4F9B23FA72E7}"/>
          </ac:spMkLst>
        </pc:spChg>
        <pc:graphicFrameChg chg="add mod modGraphic">
          <ac:chgData name="（観）植道 茜" userId="e57032c0-6b95-4a87-b634-bfad91025056" providerId="ADAL" clId="{1E888A57-C72A-4162-B44C-A3AA49742C08}" dt="2025-02-19T00:51:15.317" v="9827"/>
          <ac:graphicFrameMkLst>
            <pc:docMk/>
            <pc:sldMk cId="3947160377" sldId="262"/>
            <ac:graphicFrameMk id="2" creationId="{CC81863D-689B-E92D-89DC-75B58FD95AF9}"/>
          </ac:graphicFrameMkLst>
        </pc:graphicFrameChg>
      </pc:sldChg>
      <pc:sldChg chg="addSp delSp modSp add mod">
        <pc:chgData name="（観）植道 茜" userId="e57032c0-6b95-4a87-b634-bfad91025056" providerId="ADAL" clId="{1E888A57-C72A-4162-B44C-A3AA49742C08}" dt="2025-02-18T07:41:00.035" v="9332" actId="20577"/>
        <pc:sldMkLst>
          <pc:docMk/>
          <pc:sldMk cId="1494244114" sldId="263"/>
        </pc:sldMkLst>
        <pc:spChg chg="mod">
          <ac:chgData name="（観）植道 茜" userId="e57032c0-6b95-4a87-b634-bfad91025056" providerId="ADAL" clId="{1E888A57-C72A-4162-B44C-A3AA49742C08}" dt="2025-02-17T06:54:23.679" v="6155" actId="20577"/>
          <ac:spMkLst>
            <pc:docMk/>
            <pc:sldMk cId="1494244114" sldId="263"/>
            <ac:spMk id="4" creationId="{1C541A8E-9FA8-41E6-A369-4F9B23FA72E7}"/>
          </ac:spMkLst>
        </pc:spChg>
        <pc:spChg chg="add mod">
          <ac:chgData name="（観）植道 茜" userId="e57032c0-6b95-4a87-b634-bfad91025056" providerId="ADAL" clId="{1E888A57-C72A-4162-B44C-A3AA49742C08}" dt="2025-02-17T07:00:08.564" v="6540"/>
          <ac:spMkLst>
            <pc:docMk/>
            <pc:sldMk cId="1494244114" sldId="263"/>
            <ac:spMk id="5" creationId="{04884342-6464-2DDC-6146-21D5C61BD675}"/>
          </ac:spMkLst>
        </pc:spChg>
        <pc:spChg chg="add mod">
          <ac:chgData name="（観）植道 茜" userId="e57032c0-6b95-4a87-b634-bfad91025056" providerId="ADAL" clId="{1E888A57-C72A-4162-B44C-A3AA49742C08}" dt="2025-02-17T07:00:08.564" v="6540"/>
          <ac:spMkLst>
            <pc:docMk/>
            <pc:sldMk cId="1494244114" sldId="263"/>
            <ac:spMk id="6" creationId="{97606D9C-AE3E-2941-C037-54D0A31035B8}"/>
          </ac:spMkLst>
        </pc:spChg>
        <pc:spChg chg="add mod">
          <ac:chgData name="（観）植道 茜" userId="e57032c0-6b95-4a87-b634-bfad91025056" providerId="ADAL" clId="{1E888A57-C72A-4162-B44C-A3AA49742C08}" dt="2025-02-17T07:00:08.564" v="6540"/>
          <ac:spMkLst>
            <pc:docMk/>
            <pc:sldMk cId="1494244114" sldId="263"/>
            <ac:spMk id="7" creationId="{42D2D8DB-0C24-42A0-DB67-FB28C42B8088}"/>
          </ac:spMkLst>
        </pc:spChg>
        <pc:spChg chg="add mod">
          <ac:chgData name="（観）植道 茜" userId="e57032c0-6b95-4a87-b634-bfad91025056" providerId="ADAL" clId="{1E888A57-C72A-4162-B44C-A3AA49742C08}" dt="2025-02-17T07:00:08.564" v="6540"/>
          <ac:spMkLst>
            <pc:docMk/>
            <pc:sldMk cId="1494244114" sldId="263"/>
            <ac:spMk id="8" creationId="{C8C3103B-090B-8520-950E-D2489A21C18A}"/>
          </ac:spMkLst>
        </pc:spChg>
        <pc:spChg chg="add mod">
          <ac:chgData name="（観）植道 茜" userId="e57032c0-6b95-4a87-b634-bfad91025056" providerId="ADAL" clId="{1E888A57-C72A-4162-B44C-A3AA49742C08}" dt="2025-02-17T07:00:08.564" v="6540"/>
          <ac:spMkLst>
            <pc:docMk/>
            <pc:sldMk cId="1494244114" sldId="263"/>
            <ac:spMk id="9" creationId="{02FB62E0-DE03-46CD-153A-356A0A0CCB85}"/>
          </ac:spMkLst>
        </pc:spChg>
        <pc:spChg chg="add mod">
          <ac:chgData name="（観）植道 茜" userId="e57032c0-6b95-4a87-b634-bfad91025056" providerId="ADAL" clId="{1E888A57-C72A-4162-B44C-A3AA49742C08}" dt="2025-02-17T07:00:08.564" v="6540"/>
          <ac:spMkLst>
            <pc:docMk/>
            <pc:sldMk cId="1494244114" sldId="263"/>
            <ac:spMk id="11" creationId="{575BF329-7E4E-0633-8036-0D2615BEC630}"/>
          </ac:spMkLst>
        </pc:spChg>
        <pc:spChg chg="add mod">
          <ac:chgData name="（観）植道 茜" userId="e57032c0-6b95-4a87-b634-bfad91025056" providerId="ADAL" clId="{1E888A57-C72A-4162-B44C-A3AA49742C08}" dt="2025-02-17T07:00:08.564" v="6540"/>
          <ac:spMkLst>
            <pc:docMk/>
            <pc:sldMk cId="1494244114" sldId="263"/>
            <ac:spMk id="12" creationId="{B4F91F7B-9EB0-00A3-0B0D-F07FFEF23682}"/>
          </ac:spMkLst>
        </pc:spChg>
        <pc:spChg chg="add mod">
          <ac:chgData name="（観）植道 茜" userId="e57032c0-6b95-4a87-b634-bfad91025056" providerId="ADAL" clId="{1E888A57-C72A-4162-B44C-A3AA49742C08}" dt="2025-02-17T07:00:08.564" v="6540"/>
          <ac:spMkLst>
            <pc:docMk/>
            <pc:sldMk cId="1494244114" sldId="263"/>
            <ac:spMk id="13" creationId="{56DAD523-A956-57BD-C8C3-6E42FD68A84F}"/>
          </ac:spMkLst>
        </pc:spChg>
        <pc:spChg chg="add mod">
          <ac:chgData name="（観）植道 茜" userId="e57032c0-6b95-4a87-b634-bfad91025056" providerId="ADAL" clId="{1E888A57-C72A-4162-B44C-A3AA49742C08}" dt="2025-02-17T07:00:08.564" v="6540"/>
          <ac:spMkLst>
            <pc:docMk/>
            <pc:sldMk cId="1494244114" sldId="263"/>
            <ac:spMk id="14" creationId="{8638EF36-CB08-5691-D135-AD949777EE12}"/>
          </ac:spMkLst>
        </pc:spChg>
        <pc:spChg chg="add mod">
          <ac:chgData name="（観）植道 茜" userId="e57032c0-6b95-4a87-b634-bfad91025056" providerId="ADAL" clId="{1E888A57-C72A-4162-B44C-A3AA49742C08}" dt="2025-02-17T07:00:08.564" v="6540"/>
          <ac:spMkLst>
            <pc:docMk/>
            <pc:sldMk cId="1494244114" sldId="263"/>
            <ac:spMk id="15" creationId="{A1298F12-C084-354C-C72B-20402F803D16}"/>
          </ac:spMkLst>
        </pc:spChg>
        <pc:spChg chg="add mod">
          <ac:chgData name="（観）植道 茜" userId="e57032c0-6b95-4a87-b634-bfad91025056" providerId="ADAL" clId="{1E888A57-C72A-4162-B44C-A3AA49742C08}" dt="2025-02-17T07:00:08.564" v="6540"/>
          <ac:spMkLst>
            <pc:docMk/>
            <pc:sldMk cId="1494244114" sldId="263"/>
            <ac:spMk id="16" creationId="{05B7ED08-1A32-0085-D010-EBECCD6E28A0}"/>
          </ac:spMkLst>
        </pc:spChg>
        <pc:spChg chg="add mod">
          <ac:chgData name="（観）植道 茜" userId="e57032c0-6b95-4a87-b634-bfad91025056" providerId="ADAL" clId="{1E888A57-C72A-4162-B44C-A3AA49742C08}" dt="2025-02-17T07:00:08.564" v="6540"/>
          <ac:spMkLst>
            <pc:docMk/>
            <pc:sldMk cId="1494244114" sldId="263"/>
            <ac:spMk id="17" creationId="{F625BB74-825F-0887-1C41-C6704A53B188}"/>
          </ac:spMkLst>
        </pc:spChg>
        <pc:spChg chg="add mod">
          <ac:chgData name="（観）植道 茜" userId="e57032c0-6b95-4a87-b634-bfad91025056" providerId="ADAL" clId="{1E888A57-C72A-4162-B44C-A3AA49742C08}" dt="2025-02-17T07:00:08.564" v="6540"/>
          <ac:spMkLst>
            <pc:docMk/>
            <pc:sldMk cId="1494244114" sldId="263"/>
            <ac:spMk id="18" creationId="{0F6CFC93-6139-83A0-7082-E4FBA0FB0921}"/>
          </ac:spMkLst>
        </pc:spChg>
        <pc:spChg chg="add mod">
          <ac:chgData name="（観）植道 茜" userId="e57032c0-6b95-4a87-b634-bfad91025056" providerId="ADAL" clId="{1E888A57-C72A-4162-B44C-A3AA49742C08}" dt="2025-02-17T07:00:08.564" v="6540"/>
          <ac:spMkLst>
            <pc:docMk/>
            <pc:sldMk cId="1494244114" sldId="263"/>
            <ac:spMk id="19" creationId="{132D9E6D-E6FE-FF8C-A7E8-B5E9B09E5C26}"/>
          </ac:spMkLst>
        </pc:spChg>
        <pc:spChg chg="add mod">
          <ac:chgData name="（観）植道 茜" userId="e57032c0-6b95-4a87-b634-bfad91025056" providerId="ADAL" clId="{1E888A57-C72A-4162-B44C-A3AA49742C08}" dt="2025-02-17T07:00:08.564" v="6540"/>
          <ac:spMkLst>
            <pc:docMk/>
            <pc:sldMk cId="1494244114" sldId="263"/>
            <ac:spMk id="20" creationId="{0AD24D5D-BC35-982C-6EF8-6E791C323979}"/>
          </ac:spMkLst>
        </pc:spChg>
        <pc:spChg chg="add mod">
          <ac:chgData name="（観）植道 茜" userId="e57032c0-6b95-4a87-b634-bfad91025056" providerId="ADAL" clId="{1E888A57-C72A-4162-B44C-A3AA49742C08}" dt="2025-02-17T07:00:08.564" v="6540"/>
          <ac:spMkLst>
            <pc:docMk/>
            <pc:sldMk cId="1494244114" sldId="263"/>
            <ac:spMk id="21" creationId="{CBF9DDD0-91BA-08EE-8148-402359846A59}"/>
          </ac:spMkLst>
        </pc:spChg>
        <pc:spChg chg="add mod">
          <ac:chgData name="（観）植道 茜" userId="e57032c0-6b95-4a87-b634-bfad91025056" providerId="ADAL" clId="{1E888A57-C72A-4162-B44C-A3AA49742C08}" dt="2025-02-17T07:00:08.564" v="6540"/>
          <ac:spMkLst>
            <pc:docMk/>
            <pc:sldMk cId="1494244114" sldId="263"/>
            <ac:spMk id="22" creationId="{D81339BB-C746-A2F1-D663-12C83A3C6DD0}"/>
          </ac:spMkLst>
        </pc:spChg>
        <pc:spChg chg="add mod">
          <ac:chgData name="（観）植道 茜" userId="e57032c0-6b95-4a87-b634-bfad91025056" providerId="ADAL" clId="{1E888A57-C72A-4162-B44C-A3AA49742C08}" dt="2025-02-17T07:00:08.564" v="6540"/>
          <ac:spMkLst>
            <pc:docMk/>
            <pc:sldMk cId="1494244114" sldId="263"/>
            <ac:spMk id="23" creationId="{524E1AF6-E70D-6453-86F3-5369157CC980}"/>
          </ac:spMkLst>
        </pc:spChg>
        <pc:spChg chg="add mod">
          <ac:chgData name="（観）植道 茜" userId="e57032c0-6b95-4a87-b634-bfad91025056" providerId="ADAL" clId="{1E888A57-C72A-4162-B44C-A3AA49742C08}" dt="2025-02-17T07:00:08.564" v="6540"/>
          <ac:spMkLst>
            <pc:docMk/>
            <pc:sldMk cId="1494244114" sldId="263"/>
            <ac:spMk id="24" creationId="{E524A1DA-DF42-8665-E867-AD20691B4AF0}"/>
          </ac:spMkLst>
        </pc:spChg>
        <pc:spChg chg="add mod">
          <ac:chgData name="（観）植道 茜" userId="e57032c0-6b95-4a87-b634-bfad91025056" providerId="ADAL" clId="{1E888A57-C72A-4162-B44C-A3AA49742C08}" dt="2025-02-17T07:00:08.564" v="6540"/>
          <ac:spMkLst>
            <pc:docMk/>
            <pc:sldMk cId="1494244114" sldId="263"/>
            <ac:spMk id="25" creationId="{64117735-4626-A6CC-808C-515788ED38A3}"/>
          </ac:spMkLst>
        </pc:spChg>
        <pc:spChg chg="add mod">
          <ac:chgData name="（観）植道 茜" userId="e57032c0-6b95-4a87-b634-bfad91025056" providerId="ADAL" clId="{1E888A57-C72A-4162-B44C-A3AA49742C08}" dt="2025-02-17T07:00:08.564" v="6540"/>
          <ac:spMkLst>
            <pc:docMk/>
            <pc:sldMk cId="1494244114" sldId="263"/>
            <ac:spMk id="26" creationId="{F3464D31-7669-E7AC-C77B-2FECE75EBA4D}"/>
          </ac:spMkLst>
        </pc:spChg>
        <pc:spChg chg="add mod">
          <ac:chgData name="（観）植道 茜" userId="e57032c0-6b95-4a87-b634-bfad91025056" providerId="ADAL" clId="{1E888A57-C72A-4162-B44C-A3AA49742C08}" dt="2025-02-17T07:00:08.564" v="6540"/>
          <ac:spMkLst>
            <pc:docMk/>
            <pc:sldMk cId="1494244114" sldId="263"/>
            <ac:spMk id="27" creationId="{10614CFD-B796-7D14-252D-A973B72FE922}"/>
          </ac:spMkLst>
        </pc:spChg>
        <pc:spChg chg="add mod">
          <ac:chgData name="（観）植道 茜" userId="e57032c0-6b95-4a87-b634-bfad91025056" providerId="ADAL" clId="{1E888A57-C72A-4162-B44C-A3AA49742C08}" dt="2025-02-17T07:00:19.668" v="6542" actId="1076"/>
          <ac:spMkLst>
            <pc:docMk/>
            <pc:sldMk cId="1494244114" sldId="263"/>
            <ac:spMk id="28" creationId="{6D31632D-FE63-22EA-AC21-4E26A0BDA328}"/>
          </ac:spMkLst>
        </pc:spChg>
        <pc:spChg chg="add mod">
          <ac:chgData name="（観）植道 茜" userId="e57032c0-6b95-4a87-b634-bfad91025056" providerId="ADAL" clId="{1E888A57-C72A-4162-B44C-A3AA49742C08}" dt="2025-02-17T07:00:19.668" v="6542" actId="1076"/>
          <ac:spMkLst>
            <pc:docMk/>
            <pc:sldMk cId="1494244114" sldId="263"/>
            <ac:spMk id="29" creationId="{71E8A649-B8B1-E39B-8C8C-926B1F4DF212}"/>
          </ac:spMkLst>
        </pc:spChg>
        <pc:spChg chg="add del mod">
          <ac:chgData name="（観）植道 茜" userId="e57032c0-6b95-4a87-b634-bfad91025056" providerId="ADAL" clId="{1E888A57-C72A-4162-B44C-A3AA49742C08}" dt="2025-02-17T07:00:39.424" v="6543" actId="478"/>
          <ac:spMkLst>
            <pc:docMk/>
            <pc:sldMk cId="1494244114" sldId="263"/>
            <ac:spMk id="30" creationId="{E6B6903D-0DE9-740E-A4C7-2D462CEDBC70}"/>
          </ac:spMkLst>
        </pc:spChg>
        <pc:spChg chg="add mod">
          <ac:chgData name="（観）植道 茜" userId="e57032c0-6b95-4a87-b634-bfad91025056" providerId="ADAL" clId="{1E888A57-C72A-4162-B44C-A3AA49742C08}" dt="2025-02-17T07:00:19.668" v="6542" actId="1076"/>
          <ac:spMkLst>
            <pc:docMk/>
            <pc:sldMk cId="1494244114" sldId="263"/>
            <ac:spMk id="31" creationId="{93BF0F7F-FB31-C90A-84E0-5130DACAB5A5}"/>
          </ac:spMkLst>
        </pc:spChg>
        <pc:spChg chg="add mod">
          <ac:chgData name="（観）植道 茜" userId="e57032c0-6b95-4a87-b634-bfad91025056" providerId="ADAL" clId="{1E888A57-C72A-4162-B44C-A3AA49742C08}" dt="2025-02-17T07:00:19.668" v="6542" actId="1076"/>
          <ac:spMkLst>
            <pc:docMk/>
            <pc:sldMk cId="1494244114" sldId="263"/>
            <ac:spMk id="32" creationId="{44FAB0DB-A988-E1D9-B63D-D7A5AD504201}"/>
          </ac:spMkLst>
        </pc:spChg>
        <pc:spChg chg="add mod">
          <ac:chgData name="（観）植道 茜" userId="e57032c0-6b95-4a87-b634-bfad91025056" providerId="ADAL" clId="{1E888A57-C72A-4162-B44C-A3AA49742C08}" dt="2025-02-17T07:00:19.668" v="6542" actId="1076"/>
          <ac:spMkLst>
            <pc:docMk/>
            <pc:sldMk cId="1494244114" sldId="263"/>
            <ac:spMk id="33" creationId="{B3B7B6BF-1CAD-3278-5015-15BAAE3F3E9D}"/>
          </ac:spMkLst>
        </pc:spChg>
        <pc:spChg chg="add mod">
          <ac:chgData name="（観）植道 茜" userId="e57032c0-6b95-4a87-b634-bfad91025056" providerId="ADAL" clId="{1E888A57-C72A-4162-B44C-A3AA49742C08}" dt="2025-02-17T07:00:19.668" v="6542" actId="1076"/>
          <ac:spMkLst>
            <pc:docMk/>
            <pc:sldMk cId="1494244114" sldId="263"/>
            <ac:spMk id="34" creationId="{3A2A3B60-0508-339E-9E9A-EB7F66105BB0}"/>
          </ac:spMkLst>
        </pc:spChg>
        <pc:spChg chg="add mod">
          <ac:chgData name="（観）植道 茜" userId="e57032c0-6b95-4a87-b634-bfad91025056" providerId="ADAL" clId="{1E888A57-C72A-4162-B44C-A3AA49742C08}" dt="2025-02-17T07:00:19.668" v="6542" actId="1076"/>
          <ac:spMkLst>
            <pc:docMk/>
            <pc:sldMk cId="1494244114" sldId="263"/>
            <ac:spMk id="35" creationId="{7E5A5558-8F6A-40AF-0F20-75D638D2FF6B}"/>
          </ac:spMkLst>
        </pc:spChg>
        <pc:spChg chg="add mod">
          <ac:chgData name="（観）植道 茜" userId="e57032c0-6b95-4a87-b634-bfad91025056" providerId="ADAL" clId="{1E888A57-C72A-4162-B44C-A3AA49742C08}" dt="2025-02-17T07:00:19.668" v="6542" actId="1076"/>
          <ac:spMkLst>
            <pc:docMk/>
            <pc:sldMk cId="1494244114" sldId="263"/>
            <ac:spMk id="36" creationId="{2FFB1BDC-9DC2-B2D9-1CE5-1CF8BEE8E058}"/>
          </ac:spMkLst>
        </pc:spChg>
        <pc:spChg chg="add mod">
          <ac:chgData name="（観）植道 茜" userId="e57032c0-6b95-4a87-b634-bfad91025056" providerId="ADAL" clId="{1E888A57-C72A-4162-B44C-A3AA49742C08}" dt="2025-02-17T07:00:19.668" v="6542" actId="1076"/>
          <ac:spMkLst>
            <pc:docMk/>
            <pc:sldMk cId="1494244114" sldId="263"/>
            <ac:spMk id="37" creationId="{881B1134-D268-58F9-FCBF-AF5BEB2640AC}"/>
          </ac:spMkLst>
        </pc:spChg>
        <pc:spChg chg="add mod">
          <ac:chgData name="（観）植道 茜" userId="e57032c0-6b95-4a87-b634-bfad91025056" providerId="ADAL" clId="{1E888A57-C72A-4162-B44C-A3AA49742C08}" dt="2025-02-17T07:00:19.668" v="6542" actId="1076"/>
          <ac:spMkLst>
            <pc:docMk/>
            <pc:sldMk cId="1494244114" sldId="263"/>
            <ac:spMk id="38" creationId="{4F88254B-8EEC-774C-931F-5638E58E9AE2}"/>
          </ac:spMkLst>
        </pc:spChg>
        <pc:spChg chg="add mod">
          <ac:chgData name="（観）植道 茜" userId="e57032c0-6b95-4a87-b634-bfad91025056" providerId="ADAL" clId="{1E888A57-C72A-4162-B44C-A3AA49742C08}" dt="2025-02-17T07:00:19.668" v="6542" actId="1076"/>
          <ac:spMkLst>
            <pc:docMk/>
            <pc:sldMk cId="1494244114" sldId="263"/>
            <ac:spMk id="39" creationId="{3B5971A0-367B-0BAF-BD24-DC15DF720ACC}"/>
          </ac:spMkLst>
        </pc:spChg>
        <pc:spChg chg="add mod">
          <ac:chgData name="（観）植道 茜" userId="e57032c0-6b95-4a87-b634-bfad91025056" providerId="ADAL" clId="{1E888A57-C72A-4162-B44C-A3AA49742C08}" dt="2025-02-17T07:00:19.668" v="6542" actId="1076"/>
          <ac:spMkLst>
            <pc:docMk/>
            <pc:sldMk cId="1494244114" sldId="263"/>
            <ac:spMk id="40" creationId="{EBDF6448-9B82-F1A9-81ED-42018C5A1D99}"/>
          </ac:spMkLst>
        </pc:spChg>
        <pc:spChg chg="add mod">
          <ac:chgData name="（観）植道 茜" userId="e57032c0-6b95-4a87-b634-bfad91025056" providerId="ADAL" clId="{1E888A57-C72A-4162-B44C-A3AA49742C08}" dt="2025-02-17T07:00:19.668" v="6542" actId="1076"/>
          <ac:spMkLst>
            <pc:docMk/>
            <pc:sldMk cId="1494244114" sldId="263"/>
            <ac:spMk id="41" creationId="{5AE2DA8E-E0A4-EBC3-9E4C-1787ABBF719B}"/>
          </ac:spMkLst>
        </pc:spChg>
        <pc:spChg chg="add mod">
          <ac:chgData name="（観）植道 茜" userId="e57032c0-6b95-4a87-b634-bfad91025056" providerId="ADAL" clId="{1E888A57-C72A-4162-B44C-A3AA49742C08}" dt="2025-02-18T07:41:00.035" v="9332" actId="20577"/>
          <ac:spMkLst>
            <pc:docMk/>
            <pc:sldMk cId="1494244114" sldId="263"/>
            <ac:spMk id="42" creationId="{FF6E739A-AEED-1E23-0B3D-513859EAD81C}"/>
          </ac:spMkLst>
        </pc:spChg>
        <pc:spChg chg="add mod">
          <ac:chgData name="（観）植道 茜" userId="e57032c0-6b95-4a87-b634-bfad91025056" providerId="ADAL" clId="{1E888A57-C72A-4162-B44C-A3AA49742C08}" dt="2025-02-17T07:00:19.668" v="6542" actId="1076"/>
          <ac:spMkLst>
            <pc:docMk/>
            <pc:sldMk cId="1494244114" sldId="263"/>
            <ac:spMk id="43" creationId="{1760347B-3559-7361-52BE-C856D564AF4B}"/>
          </ac:spMkLst>
        </pc:spChg>
        <pc:spChg chg="add mod">
          <ac:chgData name="（観）植道 茜" userId="e57032c0-6b95-4a87-b634-bfad91025056" providerId="ADAL" clId="{1E888A57-C72A-4162-B44C-A3AA49742C08}" dt="2025-02-17T07:00:19.668" v="6542" actId="1076"/>
          <ac:spMkLst>
            <pc:docMk/>
            <pc:sldMk cId="1494244114" sldId="263"/>
            <ac:spMk id="44" creationId="{3C215D4B-D7C0-19F5-6576-335D9F05A5FC}"/>
          </ac:spMkLst>
        </pc:spChg>
        <pc:spChg chg="add mod">
          <ac:chgData name="（観）植道 茜" userId="e57032c0-6b95-4a87-b634-bfad91025056" providerId="ADAL" clId="{1E888A57-C72A-4162-B44C-A3AA49742C08}" dt="2025-02-17T07:00:19.668" v="6542" actId="1076"/>
          <ac:spMkLst>
            <pc:docMk/>
            <pc:sldMk cId="1494244114" sldId="263"/>
            <ac:spMk id="45" creationId="{224C7039-6BE7-C31B-9648-44351530EA08}"/>
          </ac:spMkLst>
        </pc:spChg>
        <pc:spChg chg="add mod">
          <ac:chgData name="（観）植道 茜" userId="e57032c0-6b95-4a87-b634-bfad91025056" providerId="ADAL" clId="{1E888A57-C72A-4162-B44C-A3AA49742C08}" dt="2025-02-17T07:00:19.668" v="6542" actId="1076"/>
          <ac:spMkLst>
            <pc:docMk/>
            <pc:sldMk cId="1494244114" sldId="263"/>
            <ac:spMk id="46" creationId="{A39EDD6B-6927-69A6-8A64-643CD4EDF41B}"/>
          </ac:spMkLst>
        </pc:spChg>
        <pc:spChg chg="add mod">
          <ac:chgData name="（観）植道 茜" userId="e57032c0-6b95-4a87-b634-bfad91025056" providerId="ADAL" clId="{1E888A57-C72A-4162-B44C-A3AA49742C08}" dt="2025-02-17T07:00:19.668" v="6542" actId="1076"/>
          <ac:spMkLst>
            <pc:docMk/>
            <pc:sldMk cId="1494244114" sldId="263"/>
            <ac:spMk id="47" creationId="{CB0E2964-1724-9FAE-6F87-1D1C5AFA09B7}"/>
          </ac:spMkLst>
        </pc:spChg>
        <pc:spChg chg="add mod">
          <ac:chgData name="（観）植道 茜" userId="e57032c0-6b95-4a87-b634-bfad91025056" providerId="ADAL" clId="{1E888A57-C72A-4162-B44C-A3AA49742C08}" dt="2025-02-17T07:00:19.668" v="6542" actId="1076"/>
          <ac:spMkLst>
            <pc:docMk/>
            <pc:sldMk cId="1494244114" sldId="263"/>
            <ac:spMk id="48" creationId="{8E7631BE-21BF-9E91-F662-82C5E3B09993}"/>
          </ac:spMkLst>
        </pc:spChg>
        <pc:spChg chg="add mod">
          <ac:chgData name="（観）植道 茜" userId="e57032c0-6b95-4a87-b634-bfad91025056" providerId="ADAL" clId="{1E888A57-C72A-4162-B44C-A3AA49742C08}" dt="2025-02-17T07:00:19.668" v="6542" actId="1076"/>
          <ac:spMkLst>
            <pc:docMk/>
            <pc:sldMk cId="1494244114" sldId="263"/>
            <ac:spMk id="49" creationId="{8F5054F9-889F-6878-2AD9-3A8718009E61}"/>
          </ac:spMkLst>
        </pc:spChg>
        <pc:graphicFrameChg chg="del">
          <ac:chgData name="（観）植道 茜" userId="e57032c0-6b95-4a87-b634-bfad91025056" providerId="ADAL" clId="{1E888A57-C72A-4162-B44C-A3AA49742C08}" dt="2025-02-17T06:54:31.085" v="6156" actId="478"/>
          <ac:graphicFrameMkLst>
            <pc:docMk/>
            <pc:sldMk cId="1494244114" sldId="263"/>
            <ac:graphicFrameMk id="2" creationId="{CC81863D-689B-E92D-89DC-75B58FD95AF9}"/>
          </ac:graphicFrameMkLst>
        </pc:graphicFrameChg>
        <pc:graphicFrameChg chg="add mod modGraphic">
          <ac:chgData name="（観）植道 茜" userId="e57032c0-6b95-4a87-b634-bfad91025056" providerId="ADAL" clId="{1E888A57-C72A-4162-B44C-A3AA49742C08}" dt="2025-02-17T07:26:17.617" v="6605"/>
          <ac:graphicFrameMkLst>
            <pc:docMk/>
            <pc:sldMk cId="1494244114" sldId="263"/>
            <ac:graphicFrameMk id="3" creationId="{9BB6A36D-459A-8D53-FC14-2F45D6335F70}"/>
          </ac:graphicFrameMkLst>
        </pc:graphicFrameChg>
      </pc:sldChg>
      <pc:sldChg chg="addSp delSp modSp add mod">
        <pc:chgData name="（観）植道 茜" userId="e57032c0-6b95-4a87-b634-bfad91025056" providerId="ADAL" clId="{1E888A57-C72A-4162-B44C-A3AA49742C08}" dt="2025-02-19T00:51:15.317" v="9827"/>
        <pc:sldMkLst>
          <pc:docMk/>
          <pc:sldMk cId="597699619" sldId="264"/>
        </pc:sldMkLst>
        <pc:spChg chg="add del mod ord">
          <ac:chgData name="（観）植道 茜" userId="e57032c0-6b95-4a87-b634-bfad91025056" providerId="ADAL" clId="{1E888A57-C72A-4162-B44C-A3AA49742C08}" dt="2025-02-18T07:41:40.633" v="9334" actId="478"/>
          <ac:spMkLst>
            <pc:docMk/>
            <pc:sldMk cId="597699619" sldId="264"/>
            <ac:spMk id="3" creationId="{A74194FF-8E91-4BC7-0A48-E5F1F16D2F00}"/>
          </ac:spMkLst>
        </pc:spChg>
        <pc:spChg chg="mod">
          <ac:chgData name="（観）植道 茜" userId="e57032c0-6b95-4a87-b634-bfad91025056" providerId="ADAL" clId="{1E888A57-C72A-4162-B44C-A3AA49742C08}" dt="2025-02-17T07:03:56.916" v="6560"/>
          <ac:spMkLst>
            <pc:docMk/>
            <pc:sldMk cId="597699619" sldId="264"/>
            <ac:spMk id="4" creationId="{1C541A8E-9FA8-41E6-A369-4F9B23FA72E7}"/>
          </ac:spMkLst>
        </pc:spChg>
        <pc:spChg chg="del">
          <ac:chgData name="（観）植道 茜" userId="e57032c0-6b95-4a87-b634-bfad91025056" providerId="ADAL" clId="{1E888A57-C72A-4162-B44C-A3AA49742C08}" dt="2025-02-17T07:03:50.557" v="6545" actId="478"/>
          <ac:spMkLst>
            <pc:docMk/>
            <pc:sldMk cId="597699619" sldId="264"/>
            <ac:spMk id="28" creationId="{6D31632D-FE63-22EA-AC21-4E26A0BDA328}"/>
          </ac:spMkLst>
        </pc:spChg>
        <pc:spChg chg="del">
          <ac:chgData name="（観）植道 茜" userId="e57032c0-6b95-4a87-b634-bfad91025056" providerId="ADAL" clId="{1E888A57-C72A-4162-B44C-A3AA49742C08}" dt="2025-02-17T07:03:50.557" v="6545" actId="478"/>
          <ac:spMkLst>
            <pc:docMk/>
            <pc:sldMk cId="597699619" sldId="264"/>
            <ac:spMk id="29" creationId="{71E8A649-B8B1-E39B-8C8C-926B1F4DF212}"/>
          </ac:spMkLst>
        </pc:spChg>
        <pc:spChg chg="del">
          <ac:chgData name="（観）植道 茜" userId="e57032c0-6b95-4a87-b634-bfad91025056" providerId="ADAL" clId="{1E888A57-C72A-4162-B44C-A3AA49742C08}" dt="2025-02-17T07:03:50.557" v="6545" actId="478"/>
          <ac:spMkLst>
            <pc:docMk/>
            <pc:sldMk cId="597699619" sldId="264"/>
            <ac:spMk id="31" creationId="{93BF0F7F-FB31-C90A-84E0-5130DACAB5A5}"/>
          </ac:spMkLst>
        </pc:spChg>
        <pc:spChg chg="del">
          <ac:chgData name="（観）植道 茜" userId="e57032c0-6b95-4a87-b634-bfad91025056" providerId="ADAL" clId="{1E888A57-C72A-4162-B44C-A3AA49742C08}" dt="2025-02-17T07:03:50.557" v="6545" actId="478"/>
          <ac:spMkLst>
            <pc:docMk/>
            <pc:sldMk cId="597699619" sldId="264"/>
            <ac:spMk id="32" creationId="{44FAB0DB-A988-E1D9-B63D-D7A5AD504201}"/>
          </ac:spMkLst>
        </pc:spChg>
        <pc:spChg chg="del">
          <ac:chgData name="（観）植道 茜" userId="e57032c0-6b95-4a87-b634-bfad91025056" providerId="ADAL" clId="{1E888A57-C72A-4162-B44C-A3AA49742C08}" dt="2025-02-17T07:03:50.557" v="6545" actId="478"/>
          <ac:spMkLst>
            <pc:docMk/>
            <pc:sldMk cId="597699619" sldId="264"/>
            <ac:spMk id="33" creationId="{B3B7B6BF-1CAD-3278-5015-15BAAE3F3E9D}"/>
          </ac:spMkLst>
        </pc:spChg>
        <pc:spChg chg="del">
          <ac:chgData name="（観）植道 茜" userId="e57032c0-6b95-4a87-b634-bfad91025056" providerId="ADAL" clId="{1E888A57-C72A-4162-B44C-A3AA49742C08}" dt="2025-02-17T07:03:50.557" v="6545" actId="478"/>
          <ac:spMkLst>
            <pc:docMk/>
            <pc:sldMk cId="597699619" sldId="264"/>
            <ac:spMk id="34" creationId="{3A2A3B60-0508-339E-9E9A-EB7F66105BB0}"/>
          </ac:spMkLst>
        </pc:spChg>
        <pc:spChg chg="del">
          <ac:chgData name="（観）植道 茜" userId="e57032c0-6b95-4a87-b634-bfad91025056" providerId="ADAL" clId="{1E888A57-C72A-4162-B44C-A3AA49742C08}" dt="2025-02-17T07:03:50.557" v="6545" actId="478"/>
          <ac:spMkLst>
            <pc:docMk/>
            <pc:sldMk cId="597699619" sldId="264"/>
            <ac:spMk id="35" creationId="{7E5A5558-8F6A-40AF-0F20-75D638D2FF6B}"/>
          </ac:spMkLst>
        </pc:spChg>
        <pc:spChg chg="del">
          <ac:chgData name="（観）植道 茜" userId="e57032c0-6b95-4a87-b634-bfad91025056" providerId="ADAL" clId="{1E888A57-C72A-4162-B44C-A3AA49742C08}" dt="2025-02-17T07:03:50.557" v="6545" actId="478"/>
          <ac:spMkLst>
            <pc:docMk/>
            <pc:sldMk cId="597699619" sldId="264"/>
            <ac:spMk id="36" creationId="{2FFB1BDC-9DC2-B2D9-1CE5-1CF8BEE8E058}"/>
          </ac:spMkLst>
        </pc:spChg>
        <pc:spChg chg="del">
          <ac:chgData name="（観）植道 茜" userId="e57032c0-6b95-4a87-b634-bfad91025056" providerId="ADAL" clId="{1E888A57-C72A-4162-B44C-A3AA49742C08}" dt="2025-02-17T07:03:50.557" v="6545" actId="478"/>
          <ac:spMkLst>
            <pc:docMk/>
            <pc:sldMk cId="597699619" sldId="264"/>
            <ac:spMk id="37" creationId="{881B1134-D268-58F9-FCBF-AF5BEB2640AC}"/>
          </ac:spMkLst>
        </pc:spChg>
        <pc:spChg chg="del">
          <ac:chgData name="（観）植道 茜" userId="e57032c0-6b95-4a87-b634-bfad91025056" providerId="ADAL" clId="{1E888A57-C72A-4162-B44C-A3AA49742C08}" dt="2025-02-17T07:03:50.557" v="6545" actId="478"/>
          <ac:spMkLst>
            <pc:docMk/>
            <pc:sldMk cId="597699619" sldId="264"/>
            <ac:spMk id="38" creationId="{4F88254B-8EEC-774C-931F-5638E58E9AE2}"/>
          </ac:spMkLst>
        </pc:spChg>
        <pc:spChg chg="del">
          <ac:chgData name="（観）植道 茜" userId="e57032c0-6b95-4a87-b634-bfad91025056" providerId="ADAL" clId="{1E888A57-C72A-4162-B44C-A3AA49742C08}" dt="2025-02-17T07:03:50.557" v="6545" actId="478"/>
          <ac:spMkLst>
            <pc:docMk/>
            <pc:sldMk cId="597699619" sldId="264"/>
            <ac:spMk id="39" creationId="{3B5971A0-367B-0BAF-BD24-DC15DF720ACC}"/>
          </ac:spMkLst>
        </pc:spChg>
        <pc:spChg chg="del">
          <ac:chgData name="（観）植道 茜" userId="e57032c0-6b95-4a87-b634-bfad91025056" providerId="ADAL" clId="{1E888A57-C72A-4162-B44C-A3AA49742C08}" dt="2025-02-17T07:03:50.557" v="6545" actId="478"/>
          <ac:spMkLst>
            <pc:docMk/>
            <pc:sldMk cId="597699619" sldId="264"/>
            <ac:spMk id="40" creationId="{EBDF6448-9B82-F1A9-81ED-42018C5A1D99}"/>
          </ac:spMkLst>
        </pc:spChg>
        <pc:spChg chg="del">
          <ac:chgData name="（観）植道 茜" userId="e57032c0-6b95-4a87-b634-bfad91025056" providerId="ADAL" clId="{1E888A57-C72A-4162-B44C-A3AA49742C08}" dt="2025-02-17T07:03:50.557" v="6545" actId="478"/>
          <ac:spMkLst>
            <pc:docMk/>
            <pc:sldMk cId="597699619" sldId="264"/>
            <ac:spMk id="41" creationId="{5AE2DA8E-E0A4-EBC3-9E4C-1787ABBF719B}"/>
          </ac:spMkLst>
        </pc:spChg>
        <pc:spChg chg="del">
          <ac:chgData name="（観）植道 茜" userId="e57032c0-6b95-4a87-b634-bfad91025056" providerId="ADAL" clId="{1E888A57-C72A-4162-B44C-A3AA49742C08}" dt="2025-02-17T07:03:50.557" v="6545" actId="478"/>
          <ac:spMkLst>
            <pc:docMk/>
            <pc:sldMk cId="597699619" sldId="264"/>
            <ac:spMk id="42" creationId="{FF6E739A-AEED-1E23-0B3D-513859EAD81C}"/>
          </ac:spMkLst>
        </pc:spChg>
        <pc:spChg chg="del">
          <ac:chgData name="（観）植道 茜" userId="e57032c0-6b95-4a87-b634-bfad91025056" providerId="ADAL" clId="{1E888A57-C72A-4162-B44C-A3AA49742C08}" dt="2025-02-17T07:03:50.557" v="6545" actId="478"/>
          <ac:spMkLst>
            <pc:docMk/>
            <pc:sldMk cId="597699619" sldId="264"/>
            <ac:spMk id="43" creationId="{1760347B-3559-7361-52BE-C856D564AF4B}"/>
          </ac:spMkLst>
        </pc:spChg>
        <pc:spChg chg="del">
          <ac:chgData name="（観）植道 茜" userId="e57032c0-6b95-4a87-b634-bfad91025056" providerId="ADAL" clId="{1E888A57-C72A-4162-B44C-A3AA49742C08}" dt="2025-02-17T07:03:50.557" v="6545" actId="478"/>
          <ac:spMkLst>
            <pc:docMk/>
            <pc:sldMk cId="597699619" sldId="264"/>
            <ac:spMk id="44" creationId="{3C215D4B-D7C0-19F5-6576-335D9F05A5FC}"/>
          </ac:spMkLst>
        </pc:spChg>
        <pc:spChg chg="del">
          <ac:chgData name="（観）植道 茜" userId="e57032c0-6b95-4a87-b634-bfad91025056" providerId="ADAL" clId="{1E888A57-C72A-4162-B44C-A3AA49742C08}" dt="2025-02-17T07:03:50.557" v="6545" actId="478"/>
          <ac:spMkLst>
            <pc:docMk/>
            <pc:sldMk cId="597699619" sldId="264"/>
            <ac:spMk id="45" creationId="{224C7039-6BE7-C31B-9648-44351530EA08}"/>
          </ac:spMkLst>
        </pc:spChg>
        <pc:spChg chg="del">
          <ac:chgData name="（観）植道 茜" userId="e57032c0-6b95-4a87-b634-bfad91025056" providerId="ADAL" clId="{1E888A57-C72A-4162-B44C-A3AA49742C08}" dt="2025-02-17T07:03:50.557" v="6545" actId="478"/>
          <ac:spMkLst>
            <pc:docMk/>
            <pc:sldMk cId="597699619" sldId="264"/>
            <ac:spMk id="46" creationId="{A39EDD6B-6927-69A6-8A64-643CD4EDF41B}"/>
          </ac:spMkLst>
        </pc:spChg>
        <pc:spChg chg="del">
          <ac:chgData name="（観）植道 茜" userId="e57032c0-6b95-4a87-b634-bfad91025056" providerId="ADAL" clId="{1E888A57-C72A-4162-B44C-A3AA49742C08}" dt="2025-02-17T07:03:50.557" v="6545" actId="478"/>
          <ac:spMkLst>
            <pc:docMk/>
            <pc:sldMk cId="597699619" sldId="264"/>
            <ac:spMk id="47" creationId="{CB0E2964-1724-9FAE-6F87-1D1C5AFA09B7}"/>
          </ac:spMkLst>
        </pc:spChg>
        <pc:spChg chg="del">
          <ac:chgData name="（観）植道 茜" userId="e57032c0-6b95-4a87-b634-bfad91025056" providerId="ADAL" clId="{1E888A57-C72A-4162-B44C-A3AA49742C08}" dt="2025-02-17T07:03:50.557" v="6545" actId="478"/>
          <ac:spMkLst>
            <pc:docMk/>
            <pc:sldMk cId="597699619" sldId="264"/>
            <ac:spMk id="48" creationId="{8E7631BE-21BF-9E91-F662-82C5E3B09993}"/>
          </ac:spMkLst>
        </pc:spChg>
        <pc:spChg chg="del">
          <ac:chgData name="（観）植道 茜" userId="e57032c0-6b95-4a87-b634-bfad91025056" providerId="ADAL" clId="{1E888A57-C72A-4162-B44C-A3AA49742C08}" dt="2025-02-17T07:03:50.557" v="6545" actId="478"/>
          <ac:spMkLst>
            <pc:docMk/>
            <pc:sldMk cId="597699619" sldId="264"/>
            <ac:spMk id="49" creationId="{8F5054F9-889F-6878-2AD9-3A8718009E61}"/>
          </ac:spMkLst>
        </pc:spChg>
        <pc:graphicFrameChg chg="add del mod modGraphic">
          <ac:chgData name="（観）植道 茜" userId="e57032c0-6b95-4a87-b634-bfad91025056" providerId="ADAL" clId="{1E888A57-C72A-4162-B44C-A3AA49742C08}" dt="2025-02-18T07:41:39.379" v="9333" actId="478"/>
          <ac:graphicFrameMkLst>
            <pc:docMk/>
            <pc:sldMk cId="597699619" sldId="264"/>
            <ac:graphicFrameMk id="2" creationId="{D657CF56-44A6-19D2-0295-5E21D619559A}"/>
          </ac:graphicFrameMkLst>
        </pc:graphicFrameChg>
        <pc:graphicFrameChg chg="del">
          <ac:chgData name="（観）植道 茜" userId="e57032c0-6b95-4a87-b634-bfad91025056" providerId="ADAL" clId="{1E888A57-C72A-4162-B44C-A3AA49742C08}" dt="2025-02-17T07:03:50.557" v="6545" actId="478"/>
          <ac:graphicFrameMkLst>
            <pc:docMk/>
            <pc:sldMk cId="597699619" sldId="264"/>
            <ac:graphicFrameMk id="3" creationId="{9BB6A36D-459A-8D53-FC14-2F45D6335F70}"/>
          </ac:graphicFrameMkLst>
        </pc:graphicFrameChg>
        <pc:graphicFrameChg chg="add mod modGraphic">
          <ac:chgData name="（観）植道 茜" userId="e57032c0-6b95-4a87-b634-bfad91025056" providerId="ADAL" clId="{1E888A57-C72A-4162-B44C-A3AA49742C08}" dt="2025-02-18T07:46:47.390" v="9609" actId="403"/>
          <ac:graphicFrameMkLst>
            <pc:docMk/>
            <pc:sldMk cId="597699619" sldId="264"/>
            <ac:graphicFrameMk id="5" creationId="{22CB85E1-14F9-D9C2-7AC2-2C2E3999FE8A}"/>
          </ac:graphicFrameMkLst>
        </pc:graphicFrameChg>
        <pc:graphicFrameChg chg="add mod modGraphic">
          <ac:chgData name="（観）植道 茜" userId="e57032c0-6b95-4a87-b634-bfad91025056" providerId="ADAL" clId="{1E888A57-C72A-4162-B44C-A3AA49742C08}" dt="2025-02-19T00:51:15.317" v="9827"/>
          <ac:graphicFrameMkLst>
            <pc:docMk/>
            <pc:sldMk cId="597699619" sldId="264"/>
            <ac:graphicFrameMk id="6" creationId="{3B127220-4F6C-A71A-8667-0D8FC7119C63}"/>
          </ac:graphicFrameMkLst>
        </pc:graphicFrameChg>
      </pc:sldChg>
      <pc:sldChg chg="addSp delSp modSp add mod ord">
        <pc:chgData name="（観）植道 茜" userId="e57032c0-6b95-4a87-b634-bfad91025056" providerId="ADAL" clId="{1E888A57-C72A-4162-B44C-A3AA49742C08}" dt="2025-02-19T00:51:15.317" v="9827"/>
        <pc:sldMkLst>
          <pc:docMk/>
          <pc:sldMk cId="3824505481" sldId="265"/>
        </pc:sldMkLst>
        <pc:spChg chg="mod">
          <ac:chgData name="（観）植道 茜" userId="e57032c0-6b95-4a87-b634-bfad91025056" providerId="ADAL" clId="{1E888A57-C72A-4162-B44C-A3AA49742C08}" dt="2025-02-17T23:46:11.595" v="7119"/>
          <ac:spMkLst>
            <pc:docMk/>
            <pc:sldMk cId="3824505481" sldId="265"/>
            <ac:spMk id="4" creationId="{1C541A8E-9FA8-41E6-A369-4F9B23FA72E7}"/>
          </ac:spMkLst>
        </pc:spChg>
        <pc:spChg chg="mod">
          <ac:chgData name="（観）植道 茜" userId="e57032c0-6b95-4a87-b634-bfad91025056" providerId="ADAL" clId="{1E888A57-C72A-4162-B44C-A3AA49742C08}" dt="2025-02-17T23:59:52.673" v="7787" actId="14100"/>
          <ac:spMkLst>
            <pc:docMk/>
            <pc:sldMk cId="3824505481" sldId="265"/>
            <ac:spMk id="7" creationId="{3854AFA0-3165-ADC4-E51C-9228C26974FF}"/>
          </ac:spMkLst>
        </pc:spChg>
        <pc:spChg chg="mod">
          <ac:chgData name="（観）植道 茜" userId="e57032c0-6b95-4a87-b634-bfad91025056" providerId="ADAL" clId="{1E888A57-C72A-4162-B44C-A3AA49742C08}" dt="2025-02-17T23:59:59.849" v="7789" actId="14100"/>
          <ac:spMkLst>
            <pc:docMk/>
            <pc:sldMk cId="3824505481" sldId="265"/>
            <ac:spMk id="8" creationId="{F9683B90-E50D-8B94-DC93-7E93E0DD0244}"/>
          </ac:spMkLst>
        </pc:spChg>
        <pc:spChg chg="mod">
          <ac:chgData name="（観）植道 茜" userId="e57032c0-6b95-4a87-b634-bfad91025056" providerId="ADAL" clId="{1E888A57-C72A-4162-B44C-A3AA49742C08}" dt="2025-02-18T00:00:08.665" v="7791" actId="14100"/>
          <ac:spMkLst>
            <pc:docMk/>
            <pc:sldMk cId="3824505481" sldId="265"/>
            <ac:spMk id="9" creationId="{E3CF44A9-1B7C-4339-6EA5-EB59F60CDFF5}"/>
          </ac:spMkLst>
        </pc:spChg>
        <pc:spChg chg="add mod">
          <ac:chgData name="（観）植道 茜" userId="e57032c0-6b95-4a87-b634-bfad91025056" providerId="ADAL" clId="{1E888A57-C72A-4162-B44C-A3AA49742C08}" dt="2025-02-18T00:00:18.298" v="7794" actId="164"/>
          <ac:spMkLst>
            <pc:docMk/>
            <pc:sldMk cId="3824505481" sldId="265"/>
            <ac:spMk id="11" creationId="{8079CD55-0249-F2F5-1363-9A7859388802}"/>
          </ac:spMkLst>
        </pc:spChg>
        <pc:spChg chg="mod">
          <ac:chgData name="（観）植道 茜" userId="e57032c0-6b95-4a87-b634-bfad91025056" providerId="ADAL" clId="{1E888A57-C72A-4162-B44C-A3AA49742C08}" dt="2025-02-18T00:00:20.098" v="7795"/>
          <ac:spMkLst>
            <pc:docMk/>
            <pc:sldMk cId="3824505481" sldId="265"/>
            <ac:spMk id="15" creationId="{596F9E03-6D29-4892-BB2A-E05BBBD90466}"/>
          </ac:spMkLst>
        </pc:spChg>
        <pc:spChg chg="mod">
          <ac:chgData name="（観）植道 茜" userId="e57032c0-6b95-4a87-b634-bfad91025056" providerId="ADAL" clId="{1E888A57-C72A-4162-B44C-A3AA49742C08}" dt="2025-02-18T00:00:20.098" v="7795"/>
          <ac:spMkLst>
            <pc:docMk/>
            <pc:sldMk cId="3824505481" sldId="265"/>
            <ac:spMk id="16" creationId="{BAD51BB7-4FCF-50F6-AF7A-AF3670857A38}"/>
          </ac:spMkLst>
        </pc:spChg>
        <pc:spChg chg="mod">
          <ac:chgData name="（観）植道 茜" userId="e57032c0-6b95-4a87-b634-bfad91025056" providerId="ADAL" clId="{1E888A57-C72A-4162-B44C-A3AA49742C08}" dt="2025-02-18T00:00:20.098" v="7795"/>
          <ac:spMkLst>
            <pc:docMk/>
            <pc:sldMk cId="3824505481" sldId="265"/>
            <ac:spMk id="17" creationId="{5D2D60EC-CF5C-5999-6EAB-4816A52A072E}"/>
          </ac:spMkLst>
        </pc:spChg>
        <pc:spChg chg="mod">
          <ac:chgData name="（観）植道 茜" userId="e57032c0-6b95-4a87-b634-bfad91025056" providerId="ADAL" clId="{1E888A57-C72A-4162-B44C-A3AA49742C08}" dt="2025-02-18T00:00:20.098" v="7795"/>
          <ac:spMkLst>
            <pc:docMk/>
            <pc:sldMk cId="3824505481" sldId="265"/>
            <ac:spMk id="18" creationId="{035DADDE-A2B9-32C5-F56C-D22BF005C5C8}"/>
          </ac:spMkLst>
        </pc:spChg>
        <pc:spChg chg="add del">
          <ac:chgData name="（観）植道 茜" userId="e57032c0-6b95-4a87-b634-bfad91025056" providerId="ADAL" clId="{1E888A57-C72A-4162-B44C-A3AA49742C08}" dt="2025-02-17T23:46:21.268" v="7122" actId="478"/>
          <ac:spMkLst>
            <pc:docMk/>
            <pc:sldMk cId="3824505481" sldId="265"/>
            <ac:spMk id="28" creationId="{6D31632D-FE63-22EA-AC21-4E26A0BDA328}"/>
          </ac:spMkLst>
        </pc:spChg>
        <pc:spChg chg="add del">
          <ac:chgData name="（観）植道 茜" userId="e57032c0-6b95-4a87-b634-bfad91025056" providerId="ADAL" clId="{1E888A57-C72A-4162-B44C-A3AA49742C08}" dt="2025-02-17T23:46:21.268" v="7122" actId="478"/>
          <ac:spMkLst>
            <pc:docMk/>
            <pc:sldMk cId="3824505481" sldId="265"/>
            <ac:spMk id="29" creationId="{71E8A649-B8B1-E39B-8C8C-926B1F4DF212}"/>
          </ac:spMkLst>
        </pc:spChg>
        <pc:spChg chg="add del">
          <ac:chgData name="（観）植道 茜" userId="e57032c0-6b95-4a87-b634-bfad91025056" providerId="ADAL" clId="{1E888A57-C72A-4162-B44C-A3AA49742C08}" dt="2025-02-17T23:46:21.268" v="7122" actId="478"/>
          <ac:spMkLst>
            <pc:docMk/>
            <pc:sldMk cId="3824505481" sldId="265"/>
            <ac:spMk id="31" creationId="{93BF0F7F-FB31-C90A-84E0-5130DACAB5A5}"/>
          </ac:spMkLst>
        </pc:spChg>
        <pc:spChg chg="add del">
          <ac:chgData name="（観）植道 茜" userId="e57032c0-6b95-4a87-b634-bfad91025056" providerId="ADAL" clId="{1E888A57-C72A-4162-B44C-A3AA49742C08}" dt="2025-02-17T23:46:21.268" v="7122" actId="478"/>
          <ac:spMkLst>
            <pc:docMk/>
            <pc:sldMk cId="3824505481" sldId="265"/>
            <ac:spMk id="32" creationId="{44FAB0DB-A988-E1D9-B63D-D7A5AD504201}"/>
          </ac:spMkLst>
        </pc:spChg>
        <pc:spChg chg="add del">
          <ac:chgData name="（観）植道 茜" userId="e57032c0-6b95-4a87-b634-bfad91025056" providerId="ADAL" clId="{1E888A57-C72A-4162-B44C-A3AA49742C08}" dt="2025-02-17T23:46:21.268" v="7122" actId="478"/>
          <ac:spMkLst>
            <pc:docMk/>
            <pc:sldMk cId="3824505481" sldId="265"/>
            <ac:spMk id="33" creationId="{B3B7B6BF-1CAD-3278-5015-15BAAE3F3E9D}"/>
          </ac:spMkLst>
        </pc:spChg>
        <pc:spChg chg="add del">
          <ac:chgData name="（観）植道 茜" userId="e57032c0-6b95-4a87-b634-bfad91025056" providerId="ADAL" clId="{1E888A57-C72A-4162-B44C-A3AA49742C08}" dt="2025-02-17T23:46:21.268" v="7122" actId="478"/>
          <ac:spMkLst>
            <pc:docMk/>
            <pc:sldMk cId="3824505481" sldId="265"/>
            <ac:spMk id="34" creationId="{3A2A3B60-0508-339E-9E9A-EB7F66105BB0}"/>
          </ac:spMkLst>
        </pc:spChg>
        <pc:spChg chg="add del">
          <ac:chgData name="（観）植道 茜" userId="e57032c0-6b95-4a87-b634-bfad91025056" providerId="ADAL" clId="{1E888A57-C72A-4162-B44C-A3AA49742C08}" dt="2025-02-17T23:46:21.268" v="7122" actId="478"/>
          <ac:spMkLst>
            <pc:docMk/>
            <pc:sldMk cId="3824505481" sldId="265"/>
            <ac:spMk id="35" creationId="{7E5A5558-8F6A-40AF-0F20-75D638D2FF6B}"/>
          </ac:spMkLst>
        </pc:spChg>
        <pc:spChg chg="add del">
          <ac:chgData name="（観）植道 茜" userId="e57032c0-6b95-4a87-b634-bfad91025056" providerId="ADAL" clId="{1E888A57-C72A-4162-B44C-A3AA49742C08}" dt="2025-02-17T23:46:21.268" v="7122" actId="478"/>
          <ac:spMkLst>
            <pc:docMk/>
            <pc:sldMk cId="3824505481" sldId="265"/>
            <ac:spMk id="36" creationId="{2FFB1BDC-9DC2-B2D9-1CE5-1CF8BEE8E058}"/>
          </ac:spMkLst>
        </pc:spChg>
        <pc:spChg chg="add del">
          <ac:chgData name="（観）植道 茜" userId="e57032c0-6b95-4a87-b634-bfad91025056" providerId="ADAL" clId="{1E888A57-C72A-4162-B44C-A3AA49742C08}" dt="2025-02-17T23:46:21.268" v="7122" actId="478"/>
          <ac:spMkLst>
            <pc:docMk/>
            <pc:sldMk cId="3824505481" sldId="265"/>
            <ac:spMk id="37" creationId="{881B1134-D268-58F9-FCBF-AF5BEB2640AC}"/>
          </ac:spMkLst>
        </pc:spChg>
        <pc:spChg chg="add del">
          <ac:chgData name="（観）植道 茜" userId="e57032c0-6b95-4a87-b634-bfad91025056" providerId="ADAL" clId="{1E888A57-C72A-4162-B44C-A3AA49742C08}" dt="2025-02-17T23:46:21.268" v="7122" actId="478"/>
          <ac:spMkLst>
            <pc:docMk/>
            <pc:sldMk cId="3824505481" sldId="265"/>
            <ac:spMk id="38" creationId="{4F88254B-8EEC-774C-931F-5638E58E9AE2}"/>
          </ac:spMkLst>
        </pc:spChg>
        <pc:spChg chg="add del">
          <ac:chgData name="（観）植道 茜" userId="e57032c0-6b95-4a87-b634-bfad91025056" providerId="ADAL" clId="{1E888A57-C72A-4162-B44C-A3AA49742C08}" dt="2025-02-17T23:46:21.268" v="7122" actId="478"/>
          <ac:spMkLst>
            <pc:docMk/>
            <pc:sldMk cId="3824505481" sldId="265"/>
            <ac:spMk id="39" creationId="{3B5971A0-367B-0BAF-BD24-DC15DF720ACC}"/>
          </ac:spMkLst>
        </pc:spChg>
        <pc:spChg chg="add del">
          <ac:chgData name="（観）植道 茜" userId="e57032c0-6b95-4a87-b634-bfad91025056" providerId="ADAL" clId="{1E888A57-C72A-4162-B44C-A3AA49742C08}" dt="2025-02-17T23:46:21.268" v="7122" actId="478"/>
          <ac:spMkLst>
            <pc:docMk/>
            <pc:sldMk cId="3824505481" sldId="265"/>
            <ac:spMk id="40" creationId="{EBDF6448-9B82-F1A9-81ED-42018C5A1D99}"/>
          </ac:spMkLst>
        </pc:spChg>
        <pc:spChg chg="add del">
          <ac:chgData name="（観）植道 茜" userId="e57032c0-6b95-4a87-b634-bfad91025056" providerId="ADAL" clId="{1E888A57-C72A-4162-B44C-A3AA49742C08}" dt="2025-02-17T23:46:21.268" v="7122" actId="478"/>
          <ac:spMkLst>
            <pc:docMk/>
            <pc:sldMk cId="3824505481" sldId="265"/>
            <ac:spMk id="41" creationId="{5AE2DA8E-E0A4-EBC3-9E4C-1787ABBF719B}"/>
          </ac:spMkLst>
        </pc:spChg>
        <pc:spChg chg="add del">
          <ac:chgData name="（観）植道 茜" userId="e57032c0-6b95-4a87-b634-bfad91025056" providerId="ADAL" clId="{1E888A57-C72A-4162-B44C-A3AA49742C08}" dt="2025-02-17T23:46:21.268" v="7122" actId="478"/>
          <ac:spMkLst>
            <pc:docMk/>
            <pc:sldMk cId="3824505481" sldId="265"/>
            <ac:spMk id="42" creationId="{FF6E739A-AEED-1E23-0B3D-513859EAD81C}"/>
          </ac:spMkLst>
        </pc:spChg>
        <pc:spChg chg="add del">
          <ac:chgData name="（観）植道 茜" userId="e57032c0-6b95-4a87-b634-bfad91025056" providerId="ADAL" clId="{1E888A57-C72A-4162-B44C-A3AA49742C08}" dt="2025-02-17T23:46:21.268" v="7122" actId="478"/>
          <ac:spMkLst>
            <pc:docMk/>
            <pc:sldMk cId="3824505481" sldId="265"/>
            <ac:spMk id="43" creationId="{1760347B-3559-7361-52BE-C856D564AF4B}"/>
          </ac:spMkLst>
        </pc:spChg>
        <pc:spChg chg="add del">
          <ac:chgData name="（観）植道 茜" userId="e57032c0-6b95-4a87-b634-bfad91025056" providerId="ADAL" clId="{1E888A57-C72A-4162-B44C-A3AA49742C08}" dt="2025-02-17T23:46:21.268" v="7122" actId="478"/>
          <ac:spMkLst>
            <pc:docMk/>
            <pc:sldMk cId="3824505481" sldId="265"/>
            <ac:spMk id="44" creationId="{3C215D4B-D7C0-19F5-6576-335D9F05A5FC}"/>
          </ac:spMkLst>
        </pc:spChg>
        <pc:spChg chg="add del">
          <ac:chgData name="（観）植道 茜" userId="e57032c0-6b95-4a87-b634-bfad91025056" providerId="ADAL" clId="{1E888A57-C72A-4162-B44C-A3AA49742C08}" dt="2025-02-17T23:46:21.268" v="7122" actId="478"/>
          <ac:spMkLst>
            <pc:docMk/>
            <pc:sldMk cId="3824505481" sldId="265"/>
            <ac:spMk id="45" creationId="{224C7039-6BE7-C31B-9648-44351530EA08}"/>
          </ac:spMkLst>
        </pc:spChg>
        <pc:spChg chg="add del">
          <ac:chgData name="（観）植道 茜" userId="e57032c0-6b95-4a87-b634-bfad91025056" providerId="ADAL" clId="{1E888A57-C72A-4162-B44C-A3AA49742C08}" dt="2025-02-17T23:46:21.268" v="7122" actId="478"/>
          <ac:spMkLst>
            <pc:docMk/>
            <pc:sldMk cId="3824505481" sldId="265"/>
            <ac:spMk id="46" creationId="{A39EDD6B-6927-69A6-8A64-643CD4EDF41B}"/>
          </ac:spMkLst>
        </pc:spChg>
        <pc:spChg chg="add del">
          <ac:chgData name="（観）植道 茜" userId="e57032c0-6b95-4a87-b634-bfad91025056" providerId="ADAL" clId="{1E888A57-C72A-4162-B44C-A3AA49742C08}" dt="2025-02-17T23:46:21.268" v="7122" actId="478"/>
          <ac:spMkLst>
            <pc:docMk/>
            <pc:sldMk cId="3824505481" sldId="265"/>
            <ac:spMk id="47" creationId="{CB0E2964-1724-9FAE-6F87-1D1C5AFA09B7}"/>
          </ac:spMkLst>
        </pc:spChg>
        <pc:spChg chg="add del">
          <ac:chgData name="（観）植道 茜" userId="e57032c0-6b95-4a87-b634-bfad91025056" providerId="ADAL" clId="{1E888A57-C72A-4162-B44C-A3AA49742C08}" dt="2025-02-17T23:46:21.268" v="7122" actId="478"/>
          <ac:spMkLst>
            <pc:docMk/>
            <pc:sldMk cId="3824505481" sldId="265"/>
            <ac:spMk id="48" creationId="{8E7631BE-21BF-9E91-F662-82C5E3B09993}"/>
          </ac:spMkLst>
        </pc:spChg>
        <pc:spChg chg="add del">
          <ac:chgData name="（観）植道 茜" userId="e57032c0-6b95-4a87-b634-bfad91025056" providerId="ADAL" clId="{1E888A57-C72A-4162-B44C-A3AA49742C08}" dt="2025-02-17T23:46:21.268" v="7122" actId="478"/>
          <ac:spMkLst>
            <pc:docMk/>
            <pc:sldMk cId="3824505481" sldId="265"/>
            <ac:spMk id="49" creationId="{8F5054F9-889F-6878-2AD9-3A8718009E61}"/>
          </ac:spMkLst>
        </pc:spChg>
        <pc:grpChg chg="add mod">
          <ac:chgData name="（観）植道 茜" userId="e57032c0-6b95-4a87-b634-bfad91025056" providerId="ADAL" clId="{1E888A57-C72A-4162-B44C-A3AA49742C08}" dt="2025-02-18T00:00:18.298" v="7794" actId="164"/>
          <ac:grpSpMkLst>
            <pc:docMk/>
            <pc:sldMk cId="3824505481" sldId="265"/>
            <ac:grpSpMk id="6" creationId="{5595BCE0-F3C2-F0AC-D092-CED19696982A}"/>
          </ac:grpSpMkLst>
        </pc:grpChg>
        <pc:grpChg chg="add mod">
          <ac:chgData name="（観）植道 茜" userId="e57032c0-6b95-4a87-b634-bfad91025056" providerId="ADAL" clId="{1E888A57-C72A-4162-B44C-A3AA49742C08}" dt="2025-02-18T00:05:14.129" v="8252" actId="1036"/>
          <ac:grpSpMkLst>
            <pc:docMk/>
            <pc:sldMk cId="3824505481" sldId="265"/>
            <ac:grpSpMk id="12" creationId="{A17306F3-5A9E-08D6-DE5E-FB19506BE59C}"/>
          </ac:grpSpMkLst>
        </pc:grpChg>
        <pc:grpChg chg="add mod">
          <ac:chgData name="（観）植道 茜" userId="e57032c0-6b95-4a87-b634-bfad91025056" providerId="ADAL" clId="{1E888A57-C72A-4162-B44C-A3AA49742C08}" dt="2025-02-18T00:05:14.129" v="8252" actId="1036"/>
          <ac:grpSpMkLst>
            <pc:docMk/>
            <pc:sldMk cId="3824505481" sldId="265"/>
            <ac:grpSpMk id="13" creationId="{E3A6F2A4-737A-E7F5-C210-B0490BFCF11C}"/>
          </ac:grpSpMkLst>
        </pc:grpChg>
        <pc:grpChg chg="mod">
          <ac:chgData name="（観）植道 茜" userId="e57032c0-6b95-4a87-b634-bfad91025056" providerId="ADAL" clId="{1E888A57-C72A-4162-B44C-A3AA49742C08}" dt="2025-02-18T00:00:20.098" v="7795"/>
          <ac:grpSpMkLst>
            <pc:docMk/>
            <pc:sldMk cId="3824505481" sldId="265"/>
            <ac:grpSpMk id="14" creationId="{C230E8A3-CC62-5CE3-1017-1AA687871B09}"/>
          </ac:grpSpMkLst>
        </pc:grpChg>
        <pc:graphicFrameChg chg="add mod modGraphic">
          <ac:chgData name="（観）植道 茜" userId="e57032c0-6b95-4a87-b634-bfad91025056" providerId="ADAL" clId="{1E888A57-C72A-4162-B44C-A3AA49742C08}" dt="2025-02-19T00:51:15.317" v="9827"/>
          <ac:graphicFrameMkLst>
            <pc:docMk/>
            <pc:sldMk cId="3824505481" sldId="265"/>
            <ac:graphicFrameMk id="2" creationId="{244E9CC3-916E-7DA2-8529-8EE551A8295D}"/>
          </ac:graphicFrameMkLst>
        </pc:graphicFrameChg>
        <pc:graphicFrameChg chg="add del">
          <ac:chgData name="（観）植道 茜" userId="e57032c0-6b95-4a87-b634-bfad91025056" providerId="ADAL" clId="{1E888A57-C72A-4162-B44C-A3AA49742C08}" dt="2025-02-17T23:46:21.268" v="7122" actId="478"/>
          <ac:graphicFrameMkLst>
            <pc:docMk/>
            <pc:sldMk cId="3824505481" sldId="265"/>
            <ac:graphicFrameMk id="3" creationId="{9BB6A36D-459A-8D53-FC14-2F45D6335F70}"/>
          </ac:graphicFrameMkLst>
        </pc:graphicFrameChg>
        <pc:graphicFrameChg chg="add mod modGraphic">
          <ac:chgData name="（観）植道 茜" userId="e57032c0-6b95-4a87-b634-bfad91025056" providerId="ADAL" clId="{1E888A57-C72A-4162-B44C-A3AA49742C08}" dt="2025-02-19T00:51:15.317" v="9827"/>
          <ac:graphicFrameMkLst>
            <pc:docMk/>
            <pc:sldMk cId="3824505481" sldId="265"/>
            <ac:graphicFrameMk id="5" creationId="{47BDD95B-5113-ADDC-4CF7-B93021787B38}"/>
          </ac:graphicFrameMkLst>
        </pc:graphicFrameChg>
        <pc:cxnChg chg="add del">
          <ac:chgData name="（観）植道 茜" userId="e57032c0-6b95-4a87-b634-bfad91025056" providerId="ADAL" clId="{1E888A57-C72A-4162-B44C-A3AA49742C08}" dt="2025-02-17T23:46:18.222" v="7121" actId="478"/>
          <ac:cxnSpMkLst>
            <pc:docMk/>
            <pc:sldMk cId="3824505481" sldId="265"/>
            <ac:cxnSpMk id="10" creationId="{FD9E9460-833E-F34F-533D-BFE6ADC70EF1}"/>
          </ac:cxnSpMkLst>
        </pc:cxnChg>
      </pc:sldChg>
      <pc:sldChg chg="addSp delSp modSp add mod">
        <pc:chgData name="（観）植道 茜" userId="e57032c0-6b95-4a87-b634-bfad91025056" providerId="ADAL" clId="{1E888A57-C72A-4162-B44C-A3AA49742C08}" dt="2025-02-18T07:38:34.472" v="9330" actId="2062"/>
        <pc:sldMkLst>
          <pc:docMk/>
          <pc:sldMk cId="1834084717" sldId="266"/>
        </pc:sldMkLst>
        <pc:spChg chg="add del mod">
          <ac:chgData name="（観）植道 茜" userId="e57032c0-6b95-4a87-b634-bfad91025056" providerId="ADAL" clId="{1E888A57-C72A-4162-B44C-A3AA49742C08}" dt="2025-02-18T04:48:23.828" v="9198" actId="1076"/>
          <ac:spMkLst>
            <pc:docMk/>
            <pc:sldMk cId="1834084717" sldId="266"/>
            <ac:spMk id="6" creationId="{0295DE3F-9F27-924C-38F4-90479D66A2EA}"/>
          </ac:spMkLst>
        </pc:spChg>
        <pc:graphicFrameChg chg="del mod modGraphic">
          <ac:chgData name="（観）植道 茜" userId="e57032c0-6b95-4a87-b634-bfad91025056" providerId="ADAL" clId="{1E888A57-C72A-4162-B44C-A3AA49742C08}" dt="2025-02-18T01:05:28.319" v="8905" actId="478"/>
          <ac:graphicFrameMkLst>
            <pc:docMk/>
            <pc:sldMk cId="1834084717" sldId="266"/>
            <ac:graphicFrameMk id="2" creationId="{08FC451C-FDE9-50B0-8255-9B55E1F01A39}"/>
          </ac:graphicFrameMkLst>
        </pc:graphicFrameChg>
        <pc:graphicFrameChg chg="del">
          <ac:chgData name="（観）植道 茜" userId="e57032c0-6b95-4a87-b634-bfad91025056" providerId="ADAL" clId="{1E888A57-C72A-4162-B44C-A3AA49742C08}" dt="2025-02-18T00:35:47.407" v="8311" actId="478"/>
          <ac:graphicFrameMkLst>
            <pc:docMk/>
            <pc:sldMk cId="1834084717" sldId="266"/>
            <ac:graphicFrameMk id="3" creationId="{3F9EFA9F-C73C-6898-E128-A7E6DFD69742}"/>
          </ac:graphicFrameMkLst>
        </pc:graphicFrameChg>
        <pc:graphicFrameChg chg="del">
          <ac:chgData name="（観）植道 茜" userId="e57032c0-6b95-4a87-b634-bfad91025056" providerId="ADAL" clId="{1E888A57-C72A-4162-B44C-A3AA49742C08}" dt="2025-02-18T00:35:47.407" v="8311" actId="478"/>
          <ac:graphicFrameMkLst>
            <pc:docMk/>
            <pc:sldMk cId="1834084717" sldId="266"/>
            <ac:graphicFrameMk id="5" creationId="{B49415A1-D7EB-BEE2-CDF0-C7A8AC703DAF}"/>
          </ac:graphicFrameMkLst>
        </pc:graphicFrameChg>
        <pc:graphicFrameChg chg="add mod modGraphic">
          <ac:chgData name="（観）植道 茜" userId="e57032c0-6b95-4a87-b634-bfad91025056" providerId="ADAL" clId="{1E888A57-C72A-4162-B44C-A3AA49742C08}" dt="2025-02-18T07:38:34.472" v="9330" actId="2062"/>
          <ac:graphicFrameMkLst>
            <pc:docMk/>
            <pc:sldMk cId="1834084717" sldId="266"/>
            <ac:graphicFrameMk id="7" creationId="{BB28EDCE-6618-4D92-7C6C-0A4C8D226AB7}"/>
          </ac:graphicFrameMkLst>
        </pc:graphicFrameChg>
        <pc:graphicFrameChg chg="add mod modGraphic">
          <ac:chgData name="（観）植道 茜" userId="e57032c0-6b95-4a87-b634-bfad91025056" providerId="ADAL" clId="{1E888A57-C72A-4162-B44C-A3AA49742C08}" dt="2025-02-18T07:38:22.315" v="9328" actId="2062"/>
          <ac:graphicFrameMkLst>
            <pc:docMk/>
            <pc:sldMk cId="1834084717" sldId="266"/>
            <ac:graphicFrameMk id="8" creationId="{07235B11-AC16-303D-6F8C-C53E612B7F8E}"/>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F081CBF1-ED8A-4566-A63B-129EC48944F5}" type="datetimeFigureOut">
              <a:rPr kumimoji="1" lang="ja-JP" altLang="en-US" smtClean="0"/>
              <a:t>2025/3/18</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BBB4E87E-83A9-4E53-B556-E3A85CF356B4}" type="slidenum">
              <a:rPr kumimoji="1" lang="ja-JP" altLang="en-US" smtClean="0"/>
              <a:t>‹#›</a:t>
            </a:fld>
            <a:endParaRPr kumimoji="1" lang="ja-JP" altLang="en-US"/>
          </a:p>
        </p:txBody>
      </p:sp>
    </p:spTree>
    <p:extLst>
      <p:ext uri="{BB962C8B-B14F-4D97-AF65-F5344CB8AC3E}">
        <p14:creationId xmlns:p14="http://schemas.microsoft.com/office/powerpoint/2010/main" val="393218718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EF003A5-DE1C-4499-9199-1C2C256E9DF0}"/>
              </a:ext>
            </a:extLst>
          </p:cNvPr>
          <p:cNvSpPr>
            <a:spLocks noGrp="1"/>
          </p:cNvSpPr>
          <p:nvPr>
            <p:ph type="ctrTitle"/>
          </p:nvPr>
        </p:nvSpPr>
        <p:spPr>
          <a:xfrm>
            <a:off x="1238250" y="1122363"/>
            <a:ext cx="74295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48B18A9-27B8-437D-9CE6-56A98DA23184}"/>
              </a:ext>
            </a:extLst>
          </p:cNvPr>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FC55A28-A061-4642-BBAC-6F77D6A0D9F1}"/>
              </a:ext>
            </a:extLst>
          </p:cNvPr>
          <p:cNvSpPr>
            <a:spLocks noGrp="1"/>
          </p:cNvSpPr>
          <p:nvPr>
            <p:ph type="dt" sz="half" idx="10"/>
          </p:nvPr>
        </p:nvSpPr>
        <p:spPr/>
        <p:txBody>
          <a:bodyPr/>
          <a:lstStyle/>
          <a:p>
            <a:fld id="{F3B21240-2D15-411B-BC1A-90987ABC08E6}" type="datetime1">
              <a:rPr kumimoji="1" lang="ja-JP" altLang="en-US" smtClean="0"/>
              <a:t>2025/3/18</a:t>
            </a:fld>
            <a:endParaRPr kumimoji="1" lang="ja-JP" altLang="en-US"/>
          </a:p>
        </p:txBody>
      </p:sp>
      <p:sp>
        <p:nvSpPr>
          <p:cNvPr id="5" name="フッター プレースホルダー 4">
            <a:extLst>
              <a:ext uri="{FF2B5EF4-FFF2-40B4-BE49-F238E27FC236}">
                <a16:creationId xmlns:a16="http://schemas.microsoft.com/office/drawing/2014/main" id="{273146B2-A7A4-4C1F-91AD-3F296BFBF3D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4A6051D-1353-4C78-9BC9-BE9189CA988F}"/>
              </a:ext>
            </a:extLst>
          </p:cNvPr>
          <p:cNvSpPr>
            <a:spLocks noGrp="1"/>
          </p:cNvSpPr>
          <p:nvPr>
            <p:ph type="sldNum" sz="quarter" idx="12"/>
          </p:nvPr>
        </p:nvSpPr>
        <p:spPr/>
        <p:txBody>
          <a:bodyPr/>
          <a:lstStyle/>
          <a:p>
            <a:fld id="{5AEEBA0A-8D4A-4F4A-9FB4-F5088A8F85E6}" type="slidenum">
              <a:rPr kumimoji="1" lang="ja-JP" altLang="en-US" smtClean="0"/>
              <a:t>‹#›</a:t>
            </a:fld>
            <a:endParaRPr kumimoji="1" lang="ja-JP" altLang="en-US"/>
          </a:p>
        </p:txBody>
      </p:sp>
    </p:spTree>
    <p:extLst>
      <p:ext uri="{BB962C8B-B14F-4D97-AF65-F5344CB8AC3E}">
        <p14:creationId xmlns:p14="http://schemas.microsoft.com/office/powerpoint/2010/main" val="12959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7E7F5C-D7D6-4B04-9F6F-0792D2282FD6}"/>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CD8EE9B-98FE-4F5D-BBA1-96FE425878D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3762A29-1FB5-4D5D-8B6B-1C18281BBB2B}"/>
              </a:ext>
            </a:extLst>
          </p:cNvPr>
          <p:cNvSpPr>
            <a:spLocks noGrp="1"/>
          </p:cNvSpPr>
          <p:nvPr>
            <p:ph type="dt" sz="half" idx="10"/>
          </p:nvPr>
        </p:nvSpPr>
        <p:spPr/>
        <p:txBody>
          <a:bodyPr/>
          <a:lstStyle/>
          <a:p>
            <a:fld id="{D25ADEDF-DD71-4FDC-AFCD-1D3B010ECB00}" type="datetime1">
              <a:rPr kumimoji="1" lang="ja-JP" altLang="en-US" smtClean="0"/>
              <a:t>2025/3/18</a:t>
            </a:fld>
            <a:endParaRPr kumimoji="1" lang="ja-JP" altLang="en-US"/>
          </a:p>
        </p:txBody>
      </p:sp>
      <p:sp>
        <p:nvSpPr>
          <p:cNvPr id="5" name="フッター プレースホルダー 4">
            <a:extLst>
              <a:ext uri="{FF2B5EF4-FFF2-40B4-BE49-F238E27FC236}">
                <a16:creationId xmlns:a16="http://schemas.microsoft.com/office/drawing/2014/main" id="{98153194-AB4A-41EA-BDBC-8400EBEFB6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3777749-ABB1-4895-8F80-EF8A38170F75}"/>
              </a:ext>
            </a:extLst>
          </p:cNvPr>
          <p:cNvSpPr>
            <a:spLocks noGrp="1"/>
          </p:cNvSpPr>
          <p:nvPr>
            <p:ph type="sldNum" sz="quarter" idx="12"/>
          </p:nvPr>
        </p:nvSpPr>
        <p:spPr/>
        <p:txBody>
          <a:bodyPr/>
          <a:lstStyle/>
          <a:p>
            <a:fld id="{5AEEBA0A-8D4A-4F4A-9FB4-F5088A8F85E6}" type="slidenum">
              <a:rPr kumimoji="1" lang="ja-JP" altLang="en-US" smtClean="0"/>
              <a:t>‹#›</a:t>
            </a:fld>
            <a:endParaRPr kumimoji="1" lang="ja-JP" altLang="en-US"/>
          </a:p>
        </p:txBody>
      </p:sp>
    </p:spTree>
    <p:extLst>
      <p:ext uri="{BB962C8B-B14F-4D97-AF65-F5344CB8AC3E}">
        <p14:creationId xmlns:p14="http://schemas.microsoft.com/office/powerpoint/2010/main" val="4055387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D94DA0ED-605D-4695-8F33-8EAD3CB23084}"/>
              </a:ext>
            </a:extLst>
          </p:cNvPr>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A8B8650-3272-436D-9620-2B050B47EE6D}"/>
              </a:ext>
            </a:extLst>
          </p:cNvPr>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1945774-3F9B-4E0D-B43E-1127FA34DA72}"/>
              </a:ext>
            </a:extLst>
          </p:cNvPr>
          <p:cNvSpPr>
            <a:spLocks noGrp="1"/>
          </p:cNvSpPr>
          <p:nvPr>
            <p:ph type="dt" sz="half" idx="10"/>
          </p:nvPr>
        </p:nvSpPr>
        <p:spPr/>
        <p:txBody>
          <a:bodyPr/>
          <a:lstStyle/>
          <a:p>
            <a:fld id="{D2CB0752-0702-4A16-9DA3-84A845C5A8B0}" type="datetime1">
              <a:rPr kumimoji="1" lang="ja-JP" altLang="en-US" smtClean="0"/>
              <a:t>2025/3/18</a:t>
            </a:fld>
            <a:endParaRPr kumimoji="1" lang="ja-JP" altLang="en-US"/>
          </a:p>
        </p:txBody>
      </p:sp>
      <p:sp>
        <p:nvSpPr>
          <p:cNvPr id="5" name="フッター プレースホルダー 4">
            <a:extLst>
              <a:ext uri="{FF2B5EF4-FFF2-40B4-BE49-F238E27FC236}">
                <a16:creationId xmlns:a16="http://schemas.microsoft.com/office/drawing/2014/main" id="{D0581E50-4B23-46B0-BD9C-B5674E83383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2D38218-82B1-4D54-AFF3-A7B2B6EFBE75}"/>
              </a:ext>
            </a:extLst>
          </p:cNvPr>
          <p:cNvSpPr>
            <a:spLocks noGrp="1"/>
          </p:cNvSpPr>
          <p:nvPr>
            <p:ph type="sldNum" sz="quarter" idx="12"/>
          </p:nvPr>
        </p:nvSpPr>
        <p:spPr/>
        <p:txBody>
          <a:bodyPr/>
          <a:lstStyle/>
          <a:p>
            <a:fld id="{5AEEBA0A-8D4A-4F4A-9FB4-F5088A8F85E6}" type="slidenum">
              <a:rPr kumimoji="1" lang="ja-JP" altLang="en-US" smtClean="0"/>
              <a:t>‹#›</a:t>
            </a:fld>
            <a:endParaRPr kumimoji="1" lang="ja-JP" altLang="en-US"/>
          </a:p>
        </p:txBody>
      </p:sp>
    </p:spTree>
    <p:extLst>
      <p:ext uri="{BB962C8B-B14F-4D97-AF65-F5344CB8AC3E}">
        <p14:creationId xmlns:p14="http://schemas.microsoft.com/office/powerpoint/2010/main" val="701890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380B914-95AE-4819-92BA-2E630905929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41CC247-1398-4F53-B168-F67A41C1ECEA}"/>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F04CCE8-AEFB-428B-889C-278B07881591}"/>
              </a:ext>
            </a:extLst>
          </p:cNvPr>
          <p:cNvSpPr>
            <a:spLocks noGrp="1"/>
          </p:cNvSpPr>
          <p:nvPr>
            <p:ph type="dt" sz="half" idx="10"/>
          </p:nvPr>
        </p:nvSpPr>
        <p:spPr/>
        <p:txBody>
          <a:bodyPr/>
          <a:lstStyle/>
          <a:p>
            <a:fld id="{9362788E-D24E-4434-9088-7D4B37EC035E}" type="datetime1">
              <a:rPr kumimoji="1" lang="ja-JP" altLang="en-US" smtClean="0"/>
              <a:t>2025/3/18</a:t>
            </a:fld>
            <a:endParaRPr kumimoji="1" lang="ja-JP" altLang="en-US"/>
          </a:p>
        </p:txBody>
      </p:sp>
      <p:sp>
        <p:nvSpPr>
          <p:cNvPr id="5" name="フッター プレースホルダー 4">
            <a:extLst>
              <a:ext uri="{FF2B5EF4-FFF2-40B4-BE49-F238E27FC236}">
                <a16:creationId xmlns:a16="http://schemas.microsoft.com/office/drawing/2014/main" id="{1B204135-8434-4DEF-89F7-D5D2B0913F8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253D2E9-B7C9-43D5-87A8-A7029B4A410F}"/>
              </a:ext>
            </a:extLst>
          </p:cNvPr>
          <p:cNvSpPr>
            <a:spLocks noGrp="1"/>
          </p:cNvSpPr>
          <p:nvPr>
            <p:ph type="sldNum" sz="quarter" idx="12"/>
          </p:nvPr>
        </p:nvSpPr>
        <p:spPr/>
        <p:txBody>
          <a:bodyPr/>
          <a:lstStyle/>
          <a:p>
            <a:fld id="{5AEEBA0A-8D4A-4F4A-9FB4-F5088A8F85E6}" type="slidenum">
              <a:rPr kumimoji="1" lang="ja-JP" altLang="en-US" smtClean="0"/>
              <a:t>‹#›</a:t>
            </a:fld>
            <a:endParaRPr kumimoji="1" lang="ja-JP" altLang="en-US"/>
          </a:p>
        </p:txBody>
      </p:sp>
    </p:spTree>
    <p:extLst>
      <p:ext uri="{BB962C8B-B14F-4D97-AF65-F5344CB8AC3E}">
        <p14:creationId xmlns:p14="http://schemas.microsoft.com/office/powerpoint/2010/main" val="1169155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092C1B4-23B2-4C79-B988-22616AFFFD8F}"/>
              </a:ext>
            </a:extLst>
          </p:cNvPr>
          <p:cNvSpPr>
            <a:spLocks noGrp="1"/>
          </p:cNvSpPr>
          <p:nvPr>
            <p:ph type="title"/>
          </p:nvPr>
        </p:nvSpPr>
        <p:spPr>
          <a:xfrm>
            <a:off x="675878" y="1709739"/>
            <a:ext cx="8543925"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C376DDD-CF7E-4B15-8B19-A90AE1F60509}"/>
              </a:ext>
            </a:extLst>
          </p:cNvPr>
          <p:cNvSpPr>
            <a:spLocks noGrp="1"/>
          </p:cNvSpPr>
          <p:nvPr>
            <p:ph type="body" idx="1"/>
          </p:nvPr>
        </p:nvSpPr>
        <p:spPr>
          <a:xfrm>
            <a:off x="675878" y="4589464"/>
            <a:ext cx="8543925"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006ACF39-CD6B-44DF-A93B-FCA5639BE756}"/>
              </a:ext>
            </a:extLst>
          </p:cNvPr>
          <p:cNvSpPr>
            <a:spLocks noGrp="1"/>
          </p:cNvSpPr>
          <p:nvPr>
            <p:ph type="dt" sz="half" idx="10"/>
          </p:nvPr>
        </p:nvSpPr>
        <p:spPr/>
        <p:txBody>
          <a:bodyPr/>
          <a:lstStyle/>
          <a:p>
            <a:fld id="{AAAB5495-0DE4-47F0-80FF-57B1B07309B4}" type="datetime1">
              <a:rPr kumimoji="1" lang="ja-JP" altLang="en-US" smtClean="0"/>
              <a:t>2025/3/18</a:t>
            </a:fld>
            <a:endParaRPr kumimoji="1" lang="ja-JP" altLang="en-US"/>
          </a:p>
        </p:txBody>
      </p:sp>
      <p:sp>
        <p:nvSpPr>
          <p:cNvPr id="5" name="フッター プレースホルダー 4">
            <a:extLst>
              <a:ext uri="{FF2B5EF4-FFF2-40B4-BE49-F238E27FC236}">
                <a16:creationId xmlns:a16="http://schemas.microsoft.com/office/drawing/2014/main" id="{EE5D7DC0-DA7E-498E-BA63-7A0D4BB51C0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CAB9D2D-2566-4801-8D26-FD6A22A70999}"/>
              </a:ext>
            </a:extLst>
          </p:cNvPr>
          <p:cNvSpPr>
            <a:spLocks noGrp="1"/>
          </p:cNvSpPr>
          <p:nvPr>
            <p:ph type="sldNum" sz="quarter" idx="12"/>
          </p:nvPr>
        </p:nvSpPr>
        <p:spPr/>
        <p:txBody>
          <a:bodyPr/>
          <a:lstStyle/>
          <a:p>
            <a:fld id="{5AEEBA0A-8D4A-4F4A-9FB4-F5088A8F85E6}" type="slidenum">
              <a:rPr kumimoji="1" lang="ja-JP" altLang="en-US" smtClean="0"/>
              <a:t>‹#›</a:t>
            </a:fld>
            <a:endParaRPr kumimoji="1" lang="ja-JP" altLang="en-US"/>
          </a:p>
        </p:txBody>
      </p:sp>
    </p:spTree>
    <p:extLst>
      <p:ext uri="{BB962C8B-B14F-4D97-AF65-F5344CB8AC3E}">
        <p14:creationId xmlns:p14="http://schemas.microsoft.com/office/powerpoint/2010/main" val="3488989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B2298E-D222-4AAF-B459-80CEEBA53E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C3C89D4-E6E6-425E-9678-6E77C91349F0}"/>
              </a:ext>
            </a:extLst>
          </p:cNvPr>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C05CDC9-7F5B-4272-9FEF-ED2ECE7E31B8}"/>
              </a:ext>
            </a:extLst>
          </p:cNvPr>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DFF8B159-3A76-4B45-BBED-D77693C0B6E8}"/>
              </a:ext>
            </a:extLst>
          </p:cNvPr>
          <p:cNvSpPr>
            <a:spLocks noGrp="1"/>
          </p:cNvSpPr>
          <p:nvPr>
            <p:ph type="dt" sz="half" idx="10"/>
          </p:nvPr>
        </p:nvSpPr>
        <p:spPr/>
        <p:txBody>
          <a:bodyPr/>
          <a:lstStyle/>
          <a:p>
            <a:fld id="{4EDFB919-799E-4B31-9ED7-A677BE4DD61D}" type="datetime1">
              <a:rPr kumimoji="1" lang="ja-JP" altLang="en-US" smtClean="0"/>
              <a:t>2025/3/18</a:t>
            </a:fld>
            <a:endParaRPr kumimoji="1" lang="ja-JP" altLang="en-US"/>
          </a:p>
        </p:txBody>
      </p:sp>
      <p:sp>
        <p:nvSpPr>
          <p:cNvPr id="6" name="フッター プレースホルダー 5">
            <a:extLst>
              <a:ext uri="{FF2B5EF4-FFF2-40B4-BE49-F238E27FC236}">
                <a16:creationId xmlns:a16="http://schemas.microsoft.com/office/drawing/2014/main" id="{C40B914D-853C-419C-BE5D-17349C414E7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50DD4FC-FCD8-4E0E-A015-CD77C36E6F32}"/>
              </a:ext>
            </a:extLst>
          </p:cNvPr>
          <p:cNvSpPr>
            <a:spLocks noGrp="1"/>
          </p:cNvSpPr>
          <p:nvPr>
            <p:ph type="sldNum" sz="quarter" idx="12"/>
          </p:nvPr>
        </p:nvSpPr>
        <p:spPr/>
        <p:txBody>
          <a:bodyPr/>
          <a:lstStyle/>
          <a:p>
            <a:fld id="{5AEEBA0A-8D4A-4F4A-9FB4-F5088A8F85E6}" type="slidenum">
              <a:rPr kumimoji="1" lang="ja-JP" altLang="en-US" smtClean="0"/>
              <a:t>‹#›</a:t>
            </a:fld>
            <a:endParaRPr kumimoji="1" lang="ja-JP" altLang="en-US"/>
          </a:p>
        </p:txBody>
      </p:sp>
    </p:spTree>
    <p:extLst>
      <p:ext uri="{BB962C8B-B14F-4D97-AF65-F5344CB8AC3E}">
        <p14:creationId xmlns:p14="http://schemas.microsoft.com/office/powerpoint/2010/main" val="369826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E19C89-6989-4FE8-A6C9-B4680FC0CF99}"/>
              </a:ext>
            </a:extLst>
          </p:cNvPr>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20D9DD8-7368-44E3-A7FC-9703733282B9}"/>
              </a:ext>
            </a:extLst>
          </p:cNvPr>
          <p:cNvSpPr>
            <a:spLocks noGrp="1"/>
          </p:cNvSpPr>
          <p:nvPr>
            <p:ph type="body" idx="1"/>
          </p:nvPr>
        </p:nvSpPr>
        <p:spPr>
          <a:xfrm>
            <a:off x="682328"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6BFADEF-D812-40D3-A319-855B94DD7F8F}"/>
              </a:ext>
            </a:extLst>
          </p:cNvPr>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D70314EF-D9F0-4191-BC70-5D82533A501F}"/>
              </a:ext>
            </a:extLst>
          </p:cNvPr>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11018ECA-1817-460F-8A7A-1162EC212253}"/>
              </a:ext>
            </a:extLst>
          </p:cNvPr>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FB46E598-D104-4ADC-821B-3A3C82F56995}"/>
              </a:ext>
            </a:extLst>
          </p:cNvPr>
          <p:cNvSpPr>
            <a:spLocks noGrp="1"/>
          </p:cNvSpPr>
          <p:nvPr>
            <p:ph type="dt" sz="half" idx="10"/>
          </p:nvPr>
        </p:nvSpPr>
        <p:spPr/>
        <p:txBody>
          <a:bodyPr/>
          <a:lstStyle/>
          <a:p>
            <a:fld id="{4794E6D3-DBE7-47EA-A8AD-3D74C7F9E902}" type="datetime1">
              <a:rPr kumimoji="1" lang="ja-JP" altLang="en-US" smtClean="0"/>
              <a:t>2025/3/18</a:t>
            </a:fld>
            <a:endParaRPr kumimoji="1" lang="ja-JP" altLang="en-US"/>
          </a:p>
        </p:txBody>
      </p:sp>
      <p:sp>
        <p:nvSpPr>
          <p:cNvPr id="8" name="フッター プレースホルダー 7">
            <a:extLst>
              <a:ext uri="{FF2B5EF4-FFF2-40B4-BE49-F238E27FC236}">
                <a16:creationId xmlns:a16="http://schemas.microsoft.com/office/drawing/2014/main" id="{F2F67B34-12AA-45B0-8BFD-08E280E507A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C96E642-3BB3-49F2-8DCC-AC709FC975D5}"/>
              </a:ext>
            </a:extLst>
          </p:cNvPr>
          <p:cNvSpPr>
            <a:spLocks noGrp="1"/>
          </p:cNvSpPr>
          <p:nvPr>
            <p:ph type="sldNum" sz="quarter" idx="12"/>
          </p:nvPr>
        </p:nvSpPr>
        <p:spPr/>
        <p:txBody>
          <a:bodyPr/>
          <a:lstStyle/>
          <a:p>
            <a:fld id="{5AEEBA0A-8D4A-4F4A-9FB4-F5088A8F85E6}" type="slidenum">
              <a:rPr kumimoji="1" lang="ja-JP" altLang="en-US" smtClean="0"/>
              <a:t>‹#›</a:t>
            </a:fld>
            <a:endParaRPr kumimoji="1" lang="ja-JP" altLang="en-US"/>
          </a:p>
        </p:txBody>
      </p:sp>
    </p:spTree>
    <p:extLst>
      <p:ext uri="{BB962C8B-B14F-4D97-AF65-F5344CB8AC3E}">
        <p14:creationId xmlns:p14="http://schemas.microsoft.com/office/powerpoint/2010/main" val="1676904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C8F0E7-7AF6-4E2A-89A5-98C622A0F695}"/>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0E50C92-DABA-4825-8348-B48316B973F2}"/>
              </a:ext>
            </a:extLst>
          </p:cNvPr>
          <p:cNvSpPr>
            <a:spLocks noGrp="1"/>
          </p:cNvSpPr>
          <p:nvPr>
            <p:ph type="dt" sz="half" idx="10"/>
          </p:nvPr>
        </p:nvSpPr>
        <p:spPr/>
        <p:txBody>
          <a:bodyPr/>
          <a:lstStyle/>
          <a:p>
            <a:fld id="{A0FBDA0D-34A7-48FF-A5DD-B60FE9F878A6}" type="datetime1">
              <a:rPr kumimoji="1" lang="ja-JP" altLang="en-US" smtClean="0"/>
              <a:t>2025/3/18</a:t>
            </a:fld>
            <a:endParaRPr kumimoji="1" lang="ja-JP" altLang="en-US"/>
          </a:p>
        </p:txBody>
      </p:sp>
      <p:sp>
        <p:nvSpPr>
          <p:cNvPr id="4" name="フッター プレースホルダー 3">
            <a:extLst>
              <a:ext uri="{FF2B5EF4-FFF2-40B4-BE49-F238E27FC236}">
                <a16:creationId xmlns:a16="http://schemas.microsoft.com/office/drawing/2014/main" id="{1851845E-BE4D-4267-BB21-585245406054}"/>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275B592C-DF33-4A51-8915-5D36E2F17CB1}"/>
              </a:ext>
            </a:extLst>
          </p:cNvPr>
          <p:cNvSpPr>
            <a:spLocks noGrp="1"/>
          </p:cNvSpPr>
          <p:nvPr>
            <p:ph type="sldNum" sz="quarter" idx="12"/>
          </p:nvPr>
        </p:nvSpPr>
        <p:spPr/>
        <p:txBody>
          <a:bodyPr/>
          <a:lstStyle/>
          <a:p>
            <a:fld id="{5AEEBA0A-8D4A-4F4A-9FB4-F5088A8F85E6}" type="slidenum">
              <a:rPr kumimoji="1" lang="ja-JP" altLang="en-US" smtClean="0"/>
              <a:t>‹#›</a:t>
            </a:fld>
            <a:endParaRPr kumimoji="1" lang="ja-JP" altLang="en-US"/>
          </a:p>
        </p:txBody>
      </p:sp>
    </p:spTree>
    <p:extLst>
      <p:ext uri="{BB962C8B-B14F-4D97-AF65-F5344CB8AC3E}">
        <p14:creationId xmlns:p14="http://schemas.microsoft.com/office/powerpoint/2010/main" val="4009162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5126F22E-DBC5-4A7C-ADF1-B929529AAF9B}"/>
              </a:ext>
            </a:extLst>
          </p:cNvPr>
          <p:cNvSpPr>
            <a:spLocks noGrp="1"/>
          </p:cNvSpPr>
          <p:nvPr>
            <p:ph type="dt" sz="half" idx="10"/>
          </p:nvPr>
        </p:nvSpPr>
        <p:spPr/>
        <p:txBody>
          <a:bodyPr/>
          <a:lstStyle/>
          <a:p>
            <a:fld id="{64124DDB-35EF-4415-828E-0EEF2DF7E692}" type="datetime1">
              <a:rPr kumimoji="1" lang="ja-JP" altLang="en-US" smtClean="0"/>
              <a:t>2025/3/18</a:t>
            </a:fld>
            <a:endParaRPr kumimoji="1" lang="ja-JP" altLang="en-US"/>
          </a:p>
        </p:txBody>
      </p:sp>
      <p:sp>
        <p:nvSpPr>
          <p:cNvPr id="3" name="フッター プレースホルダー 2">
            <a:extLst>
              <a:ext uri="{FF2B5EF4-FFF2-40B4-BE49-F238E27FC236}">
                <a16:creationId xmlns:a16="http://schemas.microsoft.com/office/drawing/2014/main" id="{C418C130-5E1E-4ABE-94A8-4C25F55094C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70C9C00-6079-437B-B9A3-90CD6A5C2F0F}"/>
              </a:ext>
            </a:extLst>
          </p:cNvPr>
          <p:cNvSpPr>
            <a:spLocks noGrp="1"/>
          </p:cNvSpPr>
          <p:nvPr>
            <p:ph type="sldNum" sz="quarter" idx="12"/>
          </p:nvPr>
        </p:nvSpPr>
        <p:spPr/>
        <p:txBody>
          <a:bodyPr/>
          <a:lstStyle/>
          <a:p>
            <a:fld id="{5AEEBA0A-8D4A-4F4A-9FB4-F5088A8F85E6}" type="slidenum">
              <a:rPr kumimoji="1" lang="ja-JP" altLang="en-US" smtClean="0"/>
              <a:t>‹#›</a:t>
            </a:fld>
            <a:endParaRPr kumimoji="1" lang="ja-JP" altLang="en-US"/>
          </a:p>
        </p:txBody>
      </p:sp>
    </p:spTree>
    <p:extLst>
      <p:ext uri="{BB962C8B-B14F-4D97-AF65-F5344CB8AC3E}">
        <p14:creationId xmlns:p14="http://schemas.microsoft.com/office/powerpoint/2010/main" val="2179163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3175D3-ED68-4D1C-9DC5-0E29110EB825}"/>
              </a:ext>
            </a:extLst>
          </p:cNvPr>
          <p:cNvSpPr>
            <a:spLocks noGrp="1"/>
          </p:cNvSpPr>
          <p:nvPr>
            <p:ph type="title"/>
          </p:nvPr>
        </p:nvSpPr>
        <p:spPr>
          <a:xfrm>
            <a:off x="682328" y="457200"/>
            <a:ext cx="3194943"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A8DCD60-6E03-460D-98B9-5AB4EAD21728}"/>
              </a:ext>
            </a:extLst>
          </p:cNvPr>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BEEF13F1-0690-4F2C-A675-EECDE8450291}"/>
              </a:ext>
            </a:extLst>
          </p:cNvPr>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87F91D6-6A7E-45A8-88C0-D78FDD6625F4}"/>
              </a:ext>
            </a:extLst>
          </p:cNvPr>
          <p:cNvSpPr>
            <a:spLocks noGrp="1"/>
          </p:cNvSpPr>
          <p:nvPr>
            <p:ph type="dt" sz="half" idx="10"/>
          </p:nvPr>
        </p:nvSpPr>
        <p:spPr/>
        <p:txBody>
          <a:bodyPr/>
          <a:lstStyle/>
          <a:p>
            <a:fld id="{271841EA-F39B-436E-8736-F6B404773DEB}" type="datetime1">
              <a:rPr kumimoji="1" lang="ja-JP" altLang="en-US" smtClean="0"/>
              <a:t>2025/3/18</a:t>
            </a:fld>
            <a:endParaRPr kumimoji="1" lang="ja-JP" altLang="en-US"/>
          </a:p>
        </p:txBody>
      </p:sp>
      <p:sp>
        <p:nvSpPr>
          <p:cNvPr id="6" name="フッター プレースホルダー 5">
            <a:extLst>
              <a:ext uri="{FF2B5EF4-FFF2-40B4-BE49-F238E27FC236}">
                <a16:creationId xmlns:a16="http://schemas.microsoft.com/office/drawing/2014/main" id="{D0FA0CD9-8CBB-43D9-95B6-18657C2E8F0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3E10183-FA63-4375-BC58-FE1F5B578501}"/>
              </a:ext>
            </a:extLst>
          </p:cNvPr>
          <p:cNvSpPr>
            <a:spLocks noGrp="1"/>
          </p:cNvSpPr>
          <p:nvPr>
            <p:ph type="sldNum" sz="quarter" idx="12"/>
          </p:nvPr>
        </p:nvSpPr>
        <p:spPr/>
        <p:txBody>
          <a:bodyPr/>
          <a:lstStyle/>
          <a:p>
            <a:fld id="{5AEEBA0A-8D4A-4F4A-9FB4-F5088A8F85E6}" type="slidenum">
              <a:rPr kumimoji="1" lang="ja-JP" altLang="en-US" smtClean="0"/>
              <a:t>‹#›</a:t>
            </a:fld>
            <a:endParaRPr kumimoji="1" lang="ja-JP" altLang="en-US"/>
          </a:p>
        </p:txBody>
      </p:sp>
    </p:spTree>
    <p:extLst>
      <p:ext uri="{BB962C8B-B14F-4D97-AF65-F5344CB8AC3E}">
        <p14:creationId xmlns:p14="http://schemas.microsoft.com/office/powerpoint/2010/main" val="4211516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20E7F3-3409-4EDD-84F2-D0B0EEA101CB}"/>
              </a:ext>
            </a:extLst>
          </p:cNvPr>
          <p:cNvSpPr>
            <a:spLocks noGrp="1"/>
          </p:cNvSpPr>
          <p:nvPr>
            <p:ph type="title"/>
          </p:nvPr>
        </p:nvSpPr>
        <p:spPr>
          <a:xfrm>
            <a:off x="682328" y="457200"/>
            <a:ext cx="3194943"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D94AC4F1-2447-4AA6-927A-C6D5DDA4926B}"/>
              </a:ext>
            </a:extLst>
          </p:cNvPr>
          <p:cNvSpPr>
            <a:spLocks noGrp="1"/>
          </p:cNvSpPr>
          <p:nvPr>
            <p:ph type="pic" idx="1"/>
          </p:nvPr>
        </p:nvSpPr>
        <p:spPr>
          <a:xfrm>
            <a:off x="4211340" y="987426"/>
            <a:ext cx="5014913"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08359D94-9982-498F-8497-B1B09026E378}"/>
              </a:ext>
            </a:extLst>
          </p:cNvPr>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6A92E7F-539A-44DD-A43E-C875BAE6A8A5}"/>
              </a:ext>
            </a:extLst>
          </p:cNvPr>
          <p:cNvSpPr>
            <a:spLocks noGrp="1"/>
          </p:cNvSpPr>
          <p:nvPr>
            <p:ph type="dt" sz="half" idx="10"/>
          </p:nvPr>
        </p:nvSpPr>
        <p:spPr/>
        <p:txBody>
          <a:bodyPr/>
          <a:lstStyle/>
          <a:p>
            <a:fld id="{0B8FBCB0-4780-4855-BE46-7C7E746CE3AD}" type="datetime1">
              <a:rPr kumimoji="1" lang="ja-JP" altLang="en-US" smtClean="0"/>
              <a:t>2025/3/18</a:t>
            </a:fld>
            <a:endParaRPr kumimoji="1" lang="ja-JP" altLang="en-US"/>
          </a:p>
        </p:txBody>
      </p:sp>
      <p:sp>
        <p:nvSpPr>
          <p:cNvPr id="6" name="フッター プレースホルダー 5">
            <a:extLst>
              <a:ext uri="{FF2B5EF4-FFF2-40B4-BE49-F238E27FC236}">
                <a16:creationId xmlns:a16="http://schemas.microsoft.com/office/drawing/2014/main" id="{510DB52F-285C-4278-A4A9-AFD81C0112F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2E14AB5-403D-4414-B7AB-21FBDD14A267}"/>
              </a:ext>
            </a:extLst>
          </p:cNvPr>
          <p:cNvSpPr>
            <a:spLocks noGrp="1"/>
          </p:cNvSpPr>
          <p:nvPr>
            <p:ph type="sldNum" sz="quarter" idx="12"/>
          </p:nvPr>
        </p:nvSpPr>
        <p:spPr/>
        <p:txBody>
          <a:bodyPr/>
          <a:lstStyle/>
          <a:p>
            <a:fld id="{5AEEBA0A-8D4A-4F4A-9FB4-F5088A8F85E6}" type="slidenum">
              <a:rPr kumimoji="1" lang="ja-JP" altLang="en-US" smtClean="0"/>
              <a:t>‹#›</a:t>
            </a:fld>
            <a:endParaRPr kumimoji="1" lang="ja-JP" altLang="en-US"/>
          </a:p>
        </p:txBody>
      </p:sp>
    </p:spTree>
    <p:extLst>
      <p:ext uri="{BB962C8B-B14F-4D97-AF65-F5344CB8AC3E}">
        <p14:creationId xmlns:p14="http://schemas.microsoft.com/office/powerpoint/2010/main" val="4260400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C2742AD-4F57-462A-9F18-3B09C3F7D205}"/>
              </a:ext>
            </a:extLst>
          </p:cNvPr>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757906E-36BE-4E29-8087-102CA77F18C2}"/>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E49D207-F19A-4A20-B79E-499EE102C5BE}"/>
              </a:ext>
            </a:extLst>
          </p:cNvPr>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BC34AF-D77D-4F44-867E-EA76C5A132DB}" type="datetime1">
              <a:rPr kumimoji="1" lang="ja-JP" altLang="en-US" smtClean="0"/>
              <a:t>2025/3/18</a:t>
            </a:fld>
            <a:endParaRPr kumimoji="1" lang="ja-JP" altLang="en-US"/>
          </a:p>
        </p:txBody>
      </p:sp>
      <p:sp>
        <p:nvSpPr>
          <p:cNvPr id="5" name="フッター プレースホルダー 4">
            <a:extLst>
              <a:ext uri="{FF2B5EF4-FFF2-40B4-BE49-F238E27FC236}">
                <a16:creationId xmlns:a16="http://schemas.microsoft.com/office/drawing/2014/main" id="{22F5D0CF-FAEE-4105-B7EB-41A32E413CE0}"/>
              </a:ext>
            </a:extLst>
          </p:cNvPr>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5B2B6817-E8F2-41C3-B7CA-1ED5DD154C35}"/>
              </a:ext>
            </a:extLst>
          </p:cNvPr>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EEBA0A-8D4A-4F4A-9FB4-F5088A8F85E6}" type="slidenum">
              <a:rPr kumimoji="1" lang="ja-JP" altLang="en-US" smtClean="0"/>
              <a:t>‹#›</a:t>
            </a:fld>
            <a:endParaRPr kumimoji="1" lang="ja-JP" altLang="en-US"/>
          </a:p>
        </p:txBody>
      </p:sp>
    </p:spTree>
    <p:extLst>
      <p:ext uri="{BB962C8B-B14F-4D97-AF65-F5344CB8AC3E}">
        <p14:creationId xmlns:p14="http://schemas.microsoft.com/office/powerpoint/2010/main" val="35976866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1C541A8E-9FA8-41E6-A369-4F9B23FA72E7}"/>
              </a:ext>
            </a:extLst>
          </p:cNvPr>
          <p:cNvSpPr txBox="1"/>
          <p:nvPr/>
        </p:nvSpPr>
        <p:spPr>
          <a:xfrm>
            <a:off x="95534" y="122830"/>
            <a:ext cx="3062057" cy="400110"/>
          </a:xfrm>
          <a:prstGeom prst="rect">
            <a:avLst/>
          </a:prstGeom>
          <a:noFill/>
        </p:spPr>
        <p:txBody>
          <a:bodyPr wrap="none" rtlCol="0">
            <a:spAutoFit/>
          </a:bodyPr>
          <a:lstStyle/>
          <a:p>
            <a:r>
              <a:rPr kumimoji="1" lang="en-US" altLang="ja-JP" sz="2000" b="1" dirty="0"/>
              <a:t>Ⅰ</a:t>
            </a:r>
            <a:r>
              <a:rPr lang="ja-JP" altLang="en-US" sz="2000" b="1" dirty="0"/>
              <a:t> 事業概要　</a:t>
            </a:r>
            <a:r>
              <a:rPr lang="en-US" altLang="ja-JP" sz="2000" b="1" dirty="0"/>
              <a:t>–</a:t>
            </a:r>
            <a:r>
              <a:rPr lang="ja-JP" altLang="en-US" sz="2000" b="1" dirty="0"/>
              <a:t>全体計画</a:t>
            </a:r>
            <a:r>
              <a:rPr lang="en-US" altLang="ja-JP" sz="2000" b="1" dirty="0"/>
              <a:t>-</a:t>
            </a:r>
            <a:endParaRPr kumimoji="1" lang="ja-JP" altLang="en-US" sz="2000" b="1" dirty="0"/>
          </a:p>
        </p:txBody>
      </p:sp>
      <p:cxnSp>
        <p:nvCxnSpPr>
          <p:cNvPr id="10" name="直線コネクタ 9">
            <a:extLst>
              <a:ext uri="{FF2B5EF4-FFF2-40B4-BE49-F238E27FC236}">
                <a16:creationId xmlns:a16="http://schemas.microsoft.com/office/drawing/2014/main" id="{FD9E9460-833E-F34F-533D-BFE6ADC70EF1}"/>
              </a:ext>
            </a:extLst>
          </p:cNvPr>
          <p:cNvCxnSpPr>
            <a:cxnSpLocks/>
          </p:cNvCxnSpPr>
          <p:nvPr/>
        </p:nvCxnSpPr>
        <p:spPr>
          <a:xfrm>
            <a:off x="224479" y="555582"/>
            <a:ext cx="9457043"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5" name="表 3">
            <a:extLst>
              <a:ext uri="{FF2B5EF4-FFF2-40B4-BE49-F238E27FC236}">
                <a16:creationId xmlns:a16="http://schemas.microsoft.com/office/drawing/2014/main" id="{22CB85E1-14F9-D9C2-7AC2-2C2E3999FE8A}"/>
              </a:ext>
            </a:extLst>
          </p:cNvPr>
          <p:cNvGraphicFramePr>
            <a:graphicFrameLocks noGrp="1"/>
          </p:cNvGraphicFramePr>
          <p:nvPr>
            <p:extLst>
              <p:ext uri="{D42A27DB-BD31-4B8C-83A1-F6EECF244321}">
                <p14:modId xmlns:p14="http://schemas.microsoft.com/office/powerpoint/2010/main" val="731436519"/>
              </p:ext>
            </p:extLst>
          </p:nvPr>
        </p:nvGraphicFramePr>
        <p:xfrm>
          <a:off x="224477" y="4103627"/>
          <a:ext cx="9457043" cy="2631543"/>
        </p:xfrm>
        <a:graphic>
          <a:graphicData uri="http://schemas.openxmlformats.org/drawingml/2006/table">
            <a:tbl>
              <a:tblPr firstRow="1" bandRow="1"/>
              <a:tblGrid>
                <a:gridCol w="3104192">
                  <a:extLst>
                    <a:ext uri="{9D8B030D-6E8A-4147-A177-3AD203B41FA5}">
                      <a16:colId xmlns:a16="http://schemas.microsoft.com/office/drawing/2014/main" val="368102844"/>
                    </a:ext>
                  </a:extLst>
                </a:gridCol>
                <a:gridCol w="6352851">
                  <a:extLst>
                    <a:ext uri="{9D8B030D-6E8A-4147-A177-3AD203B41FA5}">
                      <a16:colId xmlns:a16="http://schemas.microsoft.com/office/drawing/2014/main" val="4272043127"/>
                    </a:ext>
                  </a:extLst>
                </a:gridCol>
              </a:tblGrid>
              <a:tr h="399543">
                <a:tc>
                  <a:txBody>
                    <a:bodyPr/>
                    <a:lstStyle>
                      <a:lvl1pPr marL="0" algn="l" defTabSz="914400" rtl="0" eaLnBrk="1" latinLnBrk="0" hangingPunct="1">
                        <a:defRPr kumimoji="1" sz="1800" b="1" kern="1200">
                          <a:solidFill>
                            <a:schemeClr val="lt1"/>
                          </a:solidFill>
                          <a:latin typeface="游ゴシック" panose="020F0502020204030204"/>
                        </a:defRPr>
                      </a:lvl1pPr>
                      <a:lvl2pPr marL="457200" algn="l" defTabSz="914400" rtl="0" eaLnBrk="1" latinLnBrk="0" hangingPunct="1">
                        <a:defRPr kumimoji="1" sz="1800" b="1" kern="1200">
                          <a:solidFill>
                            <a:schemeClr val="lt1"/>
                          </a:solidFill>
                          <a:latin typeface="游ゴシック" panose="020F0502020204030204"/>
                        </a:defRPr>
                      </a:lvl2pPr>
                      <a:lvl3pPr marL="914400" algn="l" defTabSz="914400" rtl="0" eaLnBrk="1" latinLnBrk="0" hangingPunct="1">
                        <a:defRPr kumimoji="1" sz="1800" b="1" kern="1200">
                          <a:solidFill>
                            <a:schemeClr val="lt1"/>
                          </a:solidFill>
                          <a:latin typeface="游ゴシック" panose="020F0502020204030204"/>
                        </a:defRPr>
                      </a:lvl3pPr>
                      <a:lvl4pPr marL="1371600" algn="l" defTabSz="914400" rtl="0" eaLnBrk="1" latinLnBrk="0" hangingPunct="1">
                        <a:defRPr kumimoji="1" sz="1800" b="1" kern="1200">
                          <a:solidFill>
                            <a:schemeClr val="lt1"/>
                          </a:solidFill>
                          <a:latin typeface="游ゴシック" panose="020F0502020204030204"/>
                        </a:defRPr>
                      </a:lvl4pPr>
                      <a:lvl5pPr marL="1828800" algn="l" defTabSz="914400" rtl="0" eaLnBrk="1" latinLnBrk="0" hangingPunct="1">
                        <a:defRPr kumimoji="1" sz="1800" b="1" kern="1200">
                          <a:solidFill>
                            <a:schemeClr val="lt1"/>
                          </a:solidFill>
                          <a:latin typeface="游ゴシック" panose="020F0502020204030204"/>
                        </a:defRPr>
                      </a:lvl5pPr>
                      <a:lvl6pPr marL="2286000" algn="l" defTabSz="914400" rtl="0" eaLnBrk="1" latinLnBrk="0" hangingPunct="1">
                        <a:defRPr kumimoji="1" sz="1800" b="1" kern="1200">
                          <a:solidFill>
                            <a:schemeClr val="lt1"/>
                          </a:solidFill>
                          <a:latin typeface="游ゴシック" panose="020F0502020204030204"/>
                        </a:defRPr>
                      </a:lvl6pPr>
                      <a:lvl7pPr marL="2743200" algn="l" defTabSz="914400" rtl="0" eaLnBrk="1" latinLnBrk="0" hangingPunct="1">
                        <a:defRPr kumimoji="1" sz="1800" b="1" kern="1200">
                          <a:solidFill>
                            <a:schemeClr val="lt1"/>
                          </a:solidFill>
                          <a:latin typeface="游ゴシック" panose="020F0502020204030204"/>
                        </a:defRPr>
                      </a:lvl7pPr>
                      <a:lvl8pPr marL="3200400" algn="l" defTabSz="914400" rtl="0" eaLnBrk="1" latinLnBrk="0" hangingPunct="1">
                        <a:defRPr kumimoji="1" sz="1800" b="1" kern="1200">
                          <a:solidFill>
                            <a:schemeClr val="lt1"/>
                          </a:solidFill>
                          <a:latin typeface="游ゴシック" panose="020F0502020204030204"/>
                        </a:defRPr>
                      </a:lvl8pPr>
                      <a:lvl9pPr marL="3657600" algn="l" defTabSz="914400" rtl="0" eaLnBrk="1" latinLnBrk="0" hangingPunct="1">
                        <a:defRPr kumimoji="1" sz="1800" b="1" kern="1200">
                          <a:solidFill>
                            <a:schemeClr val="lt1"/>
                          </a:solidFill>
                          <a:latin typeface="游ゴシック"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latin typeface="Meiryo UI" panose="020B0604030504040204" pitchFamily="50" charset="-128"/>
                          <a:ea typeface="Meiryo UI" panose="020B0604030504040204" pitchFamily="50" charset="-128"/>
                        </a:rPr>
                        <a:t>参加者</a:t>
                      </a:r>
                      <a:endParaRPr kumimoji="1" lang="en-US" altLang="ja-JP" sz="1600" b="1" dirty="0">
                        <a:solidFill>
                          <a:schemeClr val="bg1"/>
                        </a:solidFill>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bg1">
                        <a:lumMod val="50000"/>
                      </a:schemeClr>
                    </a:solidFill>
                  </a:tcPr>
                </a:tc>
                <a:tc>
                  <a:txBody>
                    <a:bodyPr/>
                    <a:lstStyle>
                      <a:lvl1pPr marL="0" algn="l" defTabSz="914400" rtl="0" eaLnBrk="1" latinLnBrk="0" hangingPunct="1">
                        <a:defRPr kumimoji="1" sz="1800" b="1" kern="1200">
                          <a:solidFill>
                            <a:schemeClr val="lt1"/>
                          </a:solidFill>
                          <a:latin typeface="游ゴシック" panose="020F0502020204030204"/>
                        </a:defRPr>
                      </a:lvl1pPr>
                      <a:lvl2pPr marL="457200" algn="l" defTabSz="914400" rtl="0" eaLnBrk="1" latinLnBrk="0" hangingPunct="1">
                        <a:defRPr kumimoji="1" sz="1800" b="1" kern="1200">
                          <a:solidFill>
                            <a:schemeClr val="lt1"/>
                          </a:solidFill>
                          <a:latin typeface="游ゴシック" panose="020F0502020204030204"/>
                        </a:defRPr>
                      </a:lvl2pPr>
                      <a:lvl3pPr marL="914400" algn="l" defTabSz="914400" rtl="0" eaLnBrk="1" latinLnBrk="0" hangingPunct="1">
                        <a:defRPr kumimoji="1" sz="1800" b="1" kern="1200">
                          <a:solidFill>
                            <a:schemeClr val="lt1"/>
                          </a:solidFill>
                          <a:latin typeface="游ゴシック" panose="020F0502020204030204"/>
                        </a:defRPr>
                      </a:lvl3pPr>
                      <a:lvl4pPr marL="1371600" algn="l" defTabSz="914400" rtl="0" eaLnBrk="1" latinLnBrk="0" hangingPunct="1">
                        <a:defRPr kumimoji="1" sz="1800" b="1" kern="1200">
                          <a:solidFill>
                            <a:schemeClr val="lt1"/>
                          </a:solidFill>
                          <a:latin typeface="游ゴシック" panose="020F0502020204030204"/>
                        </a:defRPr>
                      </a:lvl4pPr>
                      <a:lvl5pPr marL="1828800" algn="l" defTabSz="914400" rtl="0" eaLnBrk="1" latinLnBrk="0" hangingPunct="1">
                        <a:defRPr kumimoji="1" sz="1800" b="1" kern="1200">
                          <a:solidFill>
                            <a:schemeClr val="lt1"/>
                          </a:solidFill>
                          <a:latin typeface="游ゴシック" panose="020F0502020204030204"/>
                        </a:defRPr>
                      </a:lvl5pPr>
                      <a:lvl6pPr marL="2286000" algn="l" defTabSz="914400" rtl="0" eaLnBrk="1" latinLnBrk="0" hangingPunct="1">
                        <a:defRPr kumimoji="1" sz="1800" b="1" kern="1200">
                          <a:solidFill>
                            <a:schemeClr val="lt1"/>
                          </a:solidFill>
                          <a:latin typeface="游ゴシック" panose="020F0502020204030204"/>
                        </a:defRPr>
                      </a:lvl6pPr>
                      <a:lvl7pPr marL="2743200" algn="l" defTabSz="914400" rtl="0" eaLnBrk="1" latinLnBrk="0" hangingPunct="1">
                        <a:defRPr kumimoji="1" sz="1800" b="1" kern="1200">
                          <a:solidFill>
                            <a:schemeClr val="lt1"/>
                          </a:solidFill>
                          <a:latin typeface="游ゴシック" panose="020F0502020204030204"/>
                        </a:defRPr>
                      </a:lvl7pPr>
                      <a:lvl8pPr marL="3200400" algn="l" defTabSz="914400" rtl="0" eaLnBrk="1" latinLnBrk="0" hangingPunct="1">
                        <a:defRPr kumimoji="1" sz="1800" b="1" kern="1200">
                          <a:solidFill>
                            <a:schemeClr val="lt1"/>
                          </a:solidFill>
                          <a:latin typeface="游ゴシック" panose="020F0502020204030204"/>
                        </a:defRPr>
                      </a:lvl8pPr>
                      <a:lvl9pPr marL="3657600" algn="l" defTabSz="914400" rtl="0" eaLnBrk="1" latinLnBrk="0" hangingPunct="1">
                        <a:defRPr kumimoji="1" sz="1800" b="1" kern="1200">
                          <a:solidFill>
                            <a:schemeClr val="lt1"/>
                          </a:solidFill>
                          <a:latin typeface="游ゴシック" panose="020F0502020204030204"/>
                        </a:defRPr>
                      </a:lvl9p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役割</a:t>
                      </a: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bg1">
                        <a:lumMod val="50000"/>
                      </a:schemeClr>
                    </a:solidFill>
                  </a:tcPr>
                </a:tc>
                <a:extLst>
                  <a:ext uri="{0D108BD9-81ED-4DB2-BD59-A6C34878D82A}">
                    <a16:rowId xmlns:a16="http://schemas.microsoft.com/office/drawing/2014/main" val="4120443236"/>
                  </a:ext>
                </a:extLst>
              </a:tr>
              <a:tr h="504000">
                <a:tc>
                  <a:txBody>
                    <a:bodyPr/>
                    <a:lstStyle>
                      <a:lvl1pPr marL="0" algn="l" defTabSz="914400" rtl="0" eaLnBrk="1" latinLnBrk="0" hangingPunct="1">
                        <a:defRPr kumimoji="1" sz="1800" kern="1200">
                          <a:solidFill>
                            <a:schemeClr val="dk1"/>
                          </a:solidFill>
                          <a:latin typeface="游ゴシック" panose="020F0502020204030204"/>
                        </a:defRPr>
                      </a:lvl1pPr>
                      <a:lvl2pPr marL="457200" algn="l" defTabSz="914400" rtl="0" eaLnBrk="1" latinLnBrk="0" hangingPunct="1">
                        <a:defRPr kumimoji="1" sz="1800" kern="1200">
                          <a:solidFill>
                            <a:schemeClr val="dk1"/>
                          </a:solidFill>
                          <a:latin typeface="游ゴシック" panose="020F0502020204030204"/>
                        </a:defRPr>
                      </a:lvl2pPr>
                      <a:lvl3pPr marL="914400" algn="l" defTabSz="914400" rtl="0" eaLnBrk="1" latinLnBrk="0" hangingPunct="1">
                        <a:defRPr kumimoji="1" sz="1800" kern="1200">
                          <a:solidFill>
                            <a:schemeClr val="dk1"/>
                          </a:solidFill>
                          <a:latin typeface="游ゴシック" panose="020F0502020204030204"/>
                        </a:defRPr>
                      </a:lvl3pPr>
                      <a:lvl4pPr marL="1371600" algn="l" defTabSz="914400" rtl="0" eaLnBrk="1" latinLnBrk="0" hangingPunct="1">
                        <a:defRPr kumimoji="1" sz="1800" kern="1200">
                          <a:solidFill>
                            <a:schemeClr val="dk1"/>
                          </a:solidFill>
                          <a:latin typeface="游ゴシック" panose="020F0502020204030204"/>
                        </a:defRPr>
                      </a:lvl4pPr>
                      <a:lvl5pPr marL="1828800" algn="l" defTabSz="914400" rtl="0" eaLnBrk="1" latinLnBrk="0" hangingPunct="1">
                        <a:defRPr kumimoji="1" sz="1800" kern="1200">
                          <a:solidFill>
                            <a:schemeClr val="dk1"/>
                          </a:solidFill>
                          <a:latin typeface="游ゴシック" panose="020F0502020204030204"/>
                        </a:defRPr>
                      </a:lvl5pPr>
                      <a:lvl6pPr marL="2286000" algn="l" defTabSz="914400" rtl="0" eaLnBrk="1" latinLnBrk="0" hangingPunct="1">
                        <a:defRPr kumimoji="1" sz="1800" kern="1200">
                          <a:solidFill>
                            <a:schemeClr val="dk1"/>
                          </a:solidFill>
                          <a:latin typeface="游ゴシック" panose="020F0502020204030204"/>
                        </a:defRPr>
                      </a:lvl6pPr>
                      <a:lvl7pPr marL="2743200" algn="l" defTabSz="914400" rtl="0" eaLnBrk="1" latinLnBrk="0" hangingPunct="1">
                        <a:defRPr kumimoji="1" sz="1800" kern="1200">
                          <a:solidFill>
                            <a:schemeClr val="dk1"/>
                          </a:solidFill>
                          <a:latin typeface="游ゴシック" panose="020F0502020204030204"/>
                        </a:defRPr>
                      </a:lvl7pPr>
                      <a:lvl8pPr marL="3200400" algn="l" defTabSz="914400" rtl="0" eaLnBrk="1" latinLnBrk="0" hangingPunct="1">
                        <a:defRPr kumimoji="1" sz="1800" kern="1200">
                          <a:solidFill>
                            <a:schemeClr val="dk1"/>
                          </a:solidFill>
                          <a:latin typeface="游ゴシック" panose="020F0502020204030204"/>
                        </a:defRPr>
                      </a:lvl8pPr>
                      <a:lvl9pPr marL="3657600" algn="l" defTabSz="914400" rtl="0" eaLnBrk="1" latinLnBrk="0" hangingPunct="1">
                        <a:defRPr kumimoji="1" sz="1800" kern="1200">
                          <a:solidFill>
                            <a:schemeClr val="dk1"/>
                          </a:solidFill>
                          <a:latin typeface="游ゴシック"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rgbClr val="FF0000"/>
                          </a:solidFill>
                          <a:latin typeface="Meiryo UI" panose="020B0604030504040204" pitchFamily="50" charset="-128"/>
                          <a:ea typeface="Meiryo UI" panose="020B0604030504040204" pitchFamily="50" charset="-128"/>
                        </a:rPr>
                        <a:t>XX</a:t>
                      </a:r>
                      <a:r>
                        <a:rPr kumimoji="1" lang="ja-JP" altLang="en-US" sz="1200" b="0" dirty="0">
                          <a:solidFill>
                            <a:srgbClr val="FF0000"/>
                          </a:solidFill>
                          <a:latin typeface="Meiryo UI" panose="020B0604030504040204" pitchFamily="50" charset="-128"/>
                          <a:ea typeface="Meiryo UI" panose="020B0604030504040204" pitchFamily="50" charset="-128"/>
                        </a:rPr>
                        <a:t>市</a:t>
                      </a:r>
                      <a:endParaRPr kumimoji="1" lang="en-US" altLang="ja-JP" sz="1200" b="0" dirty="0">
                        <a:solidFill>
                          <a:srgbClr val="FF0000"/>
                        </a:solidFill>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tc>
                  <a:txBody>
                    <a:bodyPr/>
                    <a:lstStyle>
                      <a:lvl1pPr marL="0" algn="l" defTabSz="914400" rtl="0" eaLnBrk="1" latinLnBrk="0" hangingPunct="1">
                        <a:defRPr kumimoji="1" sz="1800" kern="1200">
                          <a:solidFill>
                            <a:schemeClr val="dk1"/>
                          </a:solidFill>
                          <a:latin typeface="游ゴシック" panose="020F0502020204030204"/>
                        </a:defRPr>
                      </a:lvl1pPr>
                      <a:lvl2pPr marL="457200" algn="l" defTabSz="914400" rtl="0" eaLnBrk="1" latinLnBrk="0" hangingPunct="1">
                        <a:defRPr kumimoji="1" sz="1800" kern="1200">
                          <a:solidFill>
                            <a:schemeClr val="dk1"/>
                          </a:solidFill>
                          <a:latin typeface="游ゴシック" panose="020F0502020204030204"/>
                        </a:defRPr>
                      </a:lvl2pPr>
                      <a:lvl3pPr marL="914400" algn="l" defTabSz="914400" rtl="0" eaLnBrk="1" latinLnBrk="0" hangingPunct="1">
                        <a:defRPr kumimoji="1" sz="1800" kern="1200">
                          <a:solidFill>
                            <a:schemeClr val="dk1"/>
                          </a:solidFill>
                          <a:latin typeface="游ゴシック" panose="020F0502020204030204"/>
                        </a:defRPr>
                      </a:lvl3pPr>
                      <a:lvl4pPr marL="1371600" algn="l" defTabSz="914400" rtl="0" eaLnBrk="1" latinLnBrk="0" hangingPunct="1">
                        <a:defRPr kumimoji="1" sz="1800" kern="1200">
                          <a:solidFill>
                            <a:schemeClr val="dk1"/>
                          </a:solidFill>
                          <a:latin typeface="游ゴシック" panose="020F0502020204030204"/>
                        </a:defRPr>
                      </a:lvl4pPr>
                      <a:lvl5pPr marL="1828800" algn="l" defTabSz="914400" rtl="0" eaLnBrk="1" latinLnBrk="0" hangingPunct="1">
                        <a:defRPr kumimoji="1" sz="1800" kern="1200">
                          <a:solidFill>
                            <a:schemeClr val="dk1"/>
                          </a:solidFill>
                          <a:latin typeface="游ゴシック" panose="020F0502020204030204"/>
                        </a:defRPr>
                      </a:lvl5pPr>
                      <a:lvl6pPr marL="2286000" algn="l" defTabSz="914400" rtl="0" eaLnBrk="1" latinLnBrk="0" hangingPunct="1">
                        <a:defRPr kumimoji="1" sz="1800" kern="1200">
                          <a:solidFill>
                            <a:schemeClr val="dk1"/>
                          </a:solidFill>
                          <a:latin typeface="游ゴシック" panose="020F0502020204030204"/>
                        </a:defRPr>
                      </a:lvl6pPr>
                      <a:lvl7pPr marL="2743200" algn="l" defTabSz="914400" rtl="0" eaLnBrk="1" latinLnBrk="0" hangingPunct="1">
                        <a:defRPr kumimoji="1" sz="1800" kern="1200">
                          <a:solidFill>
                            <a:schemeClr val="dk1"/>
                          </a:solidFill>
                          <a:latin typeface="游ゴシック" panose="020F0502020204030204"/>
                        </a:defRPr>
                      </a:lvl7pPr>
                      <a:lvl8pPr marL="3200400" algn="l" defTabSz="914400" rtl="0" eaLnBrk="1" latinLnBrk="0" hangingPunct="1">
                        <a:defRPr kumimoji="1" sz="1800" kern="1200">
                          <a:solidFill>
                            <a:schemeClr val="dk1"/>
                          </a:solidFill>
                          <a:latin typeface="游ゴシック" panose="020F0502020204030204"/>
                        </a:defRPr>
                      </a:lvl8pPr>
                      <a:lvl9pPr marL="3657600" algn="l" defTabSz="914400" rtl="0" eaLnBrk="1" latinLnBrk="0" hangingPunct="1">
                        <a:defRPr kumimoji="1" sz="1800" kern="1200">
                          <a:solidFill>
                            <a:schemeClr val="dk1"/>
                          </a:solidFill>
                          <a:latin typeface="游ゴシック" panose="020F0502020204030204"/>
                        </a:defRPr>
                      </a:lvl9pPr>
                    </a:lstStyle>
                    <a:p>
                      <a:r>
                        <a:rPr kumimoji="1" lang="ja-JP" altLang="en-US" sz="1200" b="0" dirty="0">
                          <a:solidFill>
                            <a:srgbClr val="FF0000"/>
                          </a:solidFill>
                          <a:latin typeface="Meiryo UI" panose="020B0604030504040204" pitchFamily="50" charset="-128"/>
                          <a:ea typeface="Meiryo UI" panose="020B0604030504040204" pitchFamily="50" charset="-128"/>
                        </a:rPr>
                        <a:t>事業の全体的事務局、伴走支援チームとの窓口</a:t>
                      </a:r>
                      <a:endParaRPr kumimoji="1" lang="en-US" altLang="ja-JP" sz="1200" b="0" dirty="0">
                        <a:solidFill>
                          <a:srgbClr val="FF0000"/>
                        </a:solidFill>
                        <a:latin typeface="Meiryo UI" panose="020B0604030504040204" pitchFamily="50" charset="-128"/>
                        <a:ea typeface="Meiryo UI" panose="020B0604030504040204" pitchFamily="50" charset="-128"/>
                      </a:endParaRPr>
                    </a:p>
                    <a:p>
                      <a:r>
                        <a:rPr kumimoji="1" lang="ja-JP" altLang="en-US" sz="1200" b="0" dirty="0">
                          <a:solidFill>
                            <a:srgbClr val="FF0000"/>
                          </a:solidFill>
                          <a:latin typeface="Meiryo UI" panose="020B0604030504040204" pitchFamily="50" charset="-128"/>
                          <a:ea typeface="Meiryo UI" panose="020B0604030504040204" pitchFamily="50" charset="-128"/>
                        </a:rPr>
                        <a:t>地域計画を策定し、地域のマネジメントを実施</a:t>
                      </a: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1784705310"/>
                  </a:ext>
                </a:extLst>
              </a:tr>
              <a:tr h="432000">
                <a:tc>
                  <a:txBody>
                    <a:bodyPr/>
                    <a:lstStyle>
                      <a:lvl1pPr marL="0" algn="l" defTabSz="914400" rtl="0" eaLnBrk="1" latinLnBrk="0" hangingPunct="1">
                        <a:defRPr kumimoji="1" sz="1800" kern="1200">
                          <a:solidFill>
                            <a:schemeClr val="dk1"/>
                          </a:solidFill>
                          <a:latin typeface="游ゴシック" panose="020F0502020204030204"/>
                        </a:defRPr>
                      </a:lvl1pPr>
                      <a:lvl2pPr marL="457200" algn="l" defTabSz="914400" rtl="0" eaLnBrk="1" latinLnBrk="0" hangingPunct="1">
                        <a:defRPr kumimoji="1" sz="1800" kern="1200">
                          <a:solidFill>
                            <a:schemeClr val="dk1"/>
                          </a:solidFill>
                          <a:latin typeface="游ゴシック" panose="020F0502020204030204"/>
                        </a:defRPr>
                      </a:lvl2pPr>
                      <a:lvl3pPr marL="914400" algn="l" defTabSz="914400" rtl="0" eaLnBrk="1" latinLnBrk="0" hangingPunct="1">
                        <a:defRPr kumimoji="1" sz="1800" kern="1200">
                          <a:solidFill>
                            <a:schemeClr val="dk1"/>
                          </a:solidFill>
                          <a:latin typeface="游ゴシック" panose="020F0502020204030204"/>
                        </a:defRPr>
                      </a:lvl3pPr>
                      <a:lvl4pPr marL="1371600" algn="l" defTabSz="914400" rtl="0" eaLnBrk="1" latinLnBrk="0" hangingPunct="1">
                        <a:defRPr kumimoji="1" sz="1800" kern="1200">
                          <a:solidFill>
                            <a:schemeClr val="dk1"/>
                          </a:solidFill>
                          <a:latin typeface="游ゴシック" panose="020F0502020204030204"/>
                        </a:defRPr>
                      </a:lvl4pPr>
                      <a:lvl5pPr marL="1828800" algn="l" defTabSz="914400" rtl="0" eaLnBrk="1" latinLnBrk="0" hangingPunct="1">
                        <a:defRPr kumimoji="1" sz="1800" kern="1200">
                          <a:solidFill>
                            <a:schemeClr val="dk1"/>
                          </a:solidFill>
                          <a:latin typeface="游ゴシック" panose="020F0502020204030204"/>
                        </a:defRPr>
                      </a:lvl5pPr>
                      <a:lvl6pPr marL="2286000" algn="l" defTabSz="914400" rtl="0" eaLnBrk="1" latinLnBrk="0" hangingPunct="1">
                        <a:defRPr kumimoji="1" sz="1800" kern="1200">
                          <a:solidFill>
                            <a:schemeClr val="dk1"/>
                          </a:solidFill>
                          <a:latin typeface="游ゴシック" panose="020F0502020204030204"/>
                        </a:defRPr>
                      </a:lvl6pPr>
                      <a:lvl7pPr marL="2743200" algn="l" defTabSz="914400" rtl="0" eaLnBrk="1" latinLnBrk="0" hangingPunct="1">
                        <a:defRPr kumimoji="1" sz="1800" kern="1200">
                          <a:solidFill>
                            <a:schemeClr val="dk1"/>
                          </a:solidFill>
                          <a:latin typeface="游ゴシック" panose="020F0502020204030204"/>
                        </a:defRPr>
                      </a:lvl7pPr>
                      <a:lvl8pPr marL="3200400" algn="l" defTabSz="914400" rtl="0" eaLnBrk="1" latinLnBrk="0" hangingPunct="1">
                        <a:defRPr kumimoji="1" sz="1800" kern="1200">
                          <a:solidFill>
                            <a:schemeClr val="dk1"/>
                          </a:solidFill>
                          <a:latin typeface="游ゴシック" panose="020F0502020204030204"/>
                        </a:defRPr>
                      </a:lvl8pPr>
                      <a:lvl9pPr marL="3657600" algn="l" defTabSz="914400" rtl="0" eaLnBrk="1" latinLnBrk="0" hangingPunct="1">
                        <a:defRPr kumimoji="1" sz="1800" kern="1200">
                          <a:solidFill>
                            <a:schemeClr val="dk1"/>
                          </a:solidFill>
                          <a:latin typeface="游ゴシック"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rgbClr val="FF0000"/>
                          </a:solidFill>
                          <a:latin typeface="Meiryo UI" panose="020B0604030504040204" pitchFamily="50" charset="-128"/>
                          <a:ea typeface="Meiryo UI" panose="020B0604030504040204" pitchFamily="50" charset="-128"/>
                        </a:rPr>
                        <a:t>観光協会</a:t>
                      </a:r>
                      <a:endParaRPr kumimoji="1" lang="en-US" altLang="ja-JP" sz="1200" b="0" dirty="0">
                        <a:solidFill>
                          <a:srgbClr val="FF0000"/>
                        </a:solidFill>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tc>
                  <a:txBody>
                    <a:bodyPr/>
                    <a:lstStyle>
                      <a:lvl1pPr marL="0" algn="l" defTabSz="914400" rtl="0" eaLnBrk="1" latinLnBrk="0" hangingPunct="1">
                        <a:defRPr kumimoji="1" sz="1800" kern="1200">
                          <a:solidFill>
                            <a:schemeClr val="dk1"/>
                          </a:solidFill>
                          <a:latin typeface="游ゴシック" panose="020F0502020204030204"/>
                        </a:defRPr>
                      </a:lvl1pPr>
                      <a:lvl2pPr marL="457200" algn="l" defTabSz="914400" rtl="0" eaLnBrk="1" latinLnBrk="0" hangingPunct="1">
                        <a:defRPr kumimoji="1" sz="1800" kern="1200">
                          <a:solidFill>
                            <a:schemeClr val="dk1"/>
                          </a:solidFill>
                          <a:latin typeface="游ゴシック" panose="020F0502020204030204"/>
                        </a:defRPr>
                      </a:lvl2pPr>
                      <a:lvl3pPr marL="914400" algn="l" defTabSz="914400" rtl="0" eaLnBrk="1" latinLnBrk="0" hangingPunct="1">
                        <a:defRPr kumimoji="1" sz="1800" kern="1200">
                          <a:solidFill>
                            <a:schemeClr val="dk1"/>
                          </a:solidFill>
                          <a:latin typeface="游ゴシック" panose="020F0502020204030204"/>
                        </a:defRPr>
                      </a:lvl3pPr>
                      <a:lvl4pPr marL="1371600" algn="l" defTabSz="914400" rtl="0" eaLnBrk="1" latinLnBrk="0" hangingPunct="1">
                        <a:defRPr kumimoji="1" sz="1800" kern="1200">
                          <a:solidFill>
                            <a:schemeClr val="dk1"/>
                          </a:solidFill>
                          <a:latin typeface="游ゴシック" panose="020F0502020204030204"/>
                        </a:defRPr>
                      </a:lvl4pPr>
                      <a:lvl5pPr marL="1828800" algn="l" defTabSz="914400" rtl="0" eaLnBrk="1" latinLnBrk="0" hangingPunct="1">
                        <a:defRPr kumimoji="1" sz="1800" kern="1200">
                          <a:solidFill>
                            <a:schemeClr val="dk1"/>
                          </a:solidFill>
                          <a:latin typeface="游ゴシック" panose="020F0502020204030204"/>
                        </a:defRPr>
                      </a:lvl5pPr>
                      <a:lvl6pPr marL="2286000" algn="l" defTabSz="914400" rtl="0" eaLnBrk="1" latinLnBrk="0" hangingPunct="1">
                        <a:defRPr kumimoji="1" sz="1800" kern="1200">
                          <a:solidFill>
                            <a:schemeClr val="dk1"/>
                          </a:solidFill>
                          <a:latin typeface="游ゴシック" panose="020F0502020204030204"/>
                        </a:defRPr>
                      </a:lvl6pPr>
                      <a:lvl7pPr marL="2743200" algn="l" defTabSz="914400" rtl="0" eaLnBrk="1" latinLnBrk="0" hangingPunct="1">
                        <a:defRPr kumimoji="1" sz="1800" kern="1200">
                          <a:solidFill>
                            <a:schemeClr val="dk1"/>
                          </a:solidFill>
                          <a:latin typeface="游ゴシック" panose="020F0502020204030204"/>
                        </a:defRPr>
                      </a:lvl7pPr>
                      <a:lvl8pPr marL="3200400" algn="l" defTabSz="914400" rtl="0" eaLnBrk="1" latinLnBrk="0" hangingPunct="1">
                        <a:defRPr kumimoji="1" sz="1800" kern="1200">
                          <a:solidFill>
                            <a:schemeClr val="dk1"/>
                          </a:solidFill>
                          <a:latin typeface="游ゴシック" panose="020F0502020204030204"/>
                        </a:defRPr>
                      </a:lvl8pPr>
                      <a:lvl9pPr marL="3657600" algn="l" defTabSz="914400" rtl="0" eaLnBrk="1" latinLnBrk="0" hangingPunct="1">
                        <a:defRPr kumimoji="1" sz="1800" kern="1200">
                          <a:solidFill>
                            <a:schemeClr val="dk1"/>
                          </a:solidFill>
                          <a:latin typeface="游ゴシック" panose="020F0502020204030204"/>
                        </a:defRPr>
                      </a:lvl9pPr>
                    </a:lstStyle>
                    <a:p>
                      <a:r>
                        <a:rPr kumimoji="1" lang="ja-JP" altLang="en-US" sz="1200" b="0" dirty="0">
                          <a:solidFill>
                            <a:srgbClr val="FF0000"/>
                          </a:solidFill>
                          <a:latin typeface="Meiryo UI" panose="020B0604030504040204" pitchFamily="50" charset="-128"/>
                          <a:ea typeface="Meiryo UI" panose="020B0604030504040204" pitchFamily="50" charset="-128"/>
                        </a:rPr>
                        <a:t>事務局との連携、地域の面的な再生に向けて、地域情報を調査・マーケティングを実施</a:t>
                      </a:r>
                      <a:endParaRPr kumimoji="1" lang="en-US" altLang="ja-JP" sz="1200" b="0" dirty="0">
                        <a:solidFill>
                          <a:srgbClr val="FF0000"/>
                        </a:solidFill>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1276740265"/>
                  </a:ext>
                </a:extLst>
              </a:tr>
              <a:tr h="432000">
                <a:tc>
                  <a:txBody>
                    <a:bodyPr/>
                    <a:lstStyle>
                      <a:lvl1pPr marL="0" algn="l" defTabSz="914400" rtl="0" eaLnBrk="1" latinLnBrk="0" hangingPunct="1">
                        <a:defRPr kumimoji="1" sz="1800" kern="1200">
                          <a:solidFill>
                            <a:schemeClr val="dk1"/>
                          </a:solidFill>
                          <a:latin typeface="游ゴシック" panose="020F0502020204030204"/>
                        </a:defRPr>
                      </a:lvl1pPr>
                      <a:lvl2pPr marL="457200" algn="l" defTabSz="914400" rtl="0" eaLnBrk="1" latinLnBrk="0" hangingPunct="1">
                        <a:defRPr kumimoji="1" sz="1800" kern="1200">
                          <a:solidFill>
                            <a:schemeClr val="dk1"/>
                          </a:solidFill>
                          <a:latin typeface="游ゴシック" panose="020F0502020204030204"/>
                        </a:defRPr>
                      </a:lvl2pPr>
                      <a:lvl3pPr marL="914400" algn="l" defTabSz="914400" rtl="0" eaLnBrk="1" latinLnBrk="0" hangingPunct="1">
                        <a:defRPr kumimoji="1" sz="1800" kern="1200">
                          <a:solidFill>
                            <a:schemeClr val="dk1"/>
                          </a:solidFill>
                          <a:latin typeface="游ゴシック" panose="020F0502020204030204"/>
                        </a:defRPr>
                      </a:lvl3pPr>
                      <a:lvl4pPr marL="1371600" algn="l" defTabSz="914400" rtl="0" eaLnBrk="1" latinLnBrk="0" hangingPunct="1">
                        <a:defRPr kumimoji="1" sz="1800" kern="1200">
                          <a:solidFill>
                            <a:schemeClr val="dk1"/>
                          </a:solidFill>
                          <a:latin typeface="游ゴシック" panose="020F0502020204030204"/>
                        </a:defRPr>
                      </a:lvl4pPr>
                      <a:lvl5pPr marL="1828800" algn="l" defTabSz="914400" rtl="0" eaLnBrk="1" latinLnBrk="0" hangingPunct="1">
                        <a:defRPr kumimoji="1" sz="1800" kern="1200">
                          <a:solidFill>
                            <a:schemeClr val="dk1"/>
                          </a:solidFill>
                          <a:latin typeface="游ゴシック" panose="020F0502020204030204"/>
                        </a:defRPr>
                      </a:lvl5pPr>
                      <a:lvl6pPr marL="2286000" algn="l" defTabSz="914400" rtl="0" eaLnBrk="1" latinLnBrk="0" hangingPunct="1">
                        <a:defRPr kumimoji="1" sz="1800" kern="1200">
                          <a:solidFill>
                            <a:schemeClr val="dk1"/>
                          </a:solidFill>
                          <a:latin typeface="游ゴシック" panose="020F0502020204030204"/>
                        </a:defRPr>
                      </a:lvl6pPr>
                      <a:lvl7pPr marL="2743200" algn="l" defTabSz="914400" rtl="0" eaLnBrk="1" latinLnBrk="0" hangingPunct="1">
                        <a:defRPr kumimoji="1" sz="1800" kern="1200">
                          <a:solidFill>
                            <a:schemeClr val="dk1"/>
                          </a:solidFill>
                          <a:latin typeface="游ゴシック" panose="020F0502020204030204"/>
                        </a:defRPr>
                      </a:lvl7pPr>
                      <a:lvl8pPr marL="3200400" algn="l" defTabSz="914400" rtl="0" eaLnBrk="1" latinLnBrk="0" hangingPunct="1">
                        <a:defRPr kumimoji="1" sz="1800" kern="1200">
                          <a:solidFill>
                            <a:schemeClr val="dk1"/>
                          </a:solidFill>
                          <a:latin typeface="游ゴシック" panose="020F0502020204030204"/>
                        </a:defRPr>
                      </a:lvl8pPr>
                      <a:lvl9pPr marL="3657600" algn="l" defTabSz="914400" rtl="0" eaLnBrk="1" latinLnBrk="0" hangingPunct="1">
                        <a:defRPr kumimoji="1" sz="1800" kern="1200">
                          <a:solidFill>
                            <a:schemeClr val="dk1"/>
                          </a:solidFill>
                          <a:latin typeface="游ゴシック"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rgbClr val="FF0000"/>
                          </a:solidFill>
                          <a:latin typeface="Meiryo UI" panose="020B0604030504040204" pitchFamily="50" charset="-128"/>
                          <a:ea typeface="Meiryo UI" panose="020B0604030504040204" pitchFamily="50" charset="-128"/>
                        </a:rPr>
                        <a:t>宿泊事業者</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tc>
                  <a:txBody>
                    <a:bodyPr/>
                    <a:lstStyle>
                      <a:lvl1pPr marL="0" algn="l" defTabSz="914400" rtl="0" eaLnBrk="1" latinLnBrk="0" hangingPunct="1">
                        <a:defRPr kumimoji="1" sz="1800" kern="1200">
                          <a:solidFill>
                            <a:schemeClr val="dk1"/>
                          </a:solidFill>
                          <a:latin typeface="游ゴシック" panose="020F0502020204030204"/>
                        </a:defRPr>
                      </a:lvl1pPr>
                      <a:lvl2pPr marL="457200" algn="l" defTabSz="914400" rtl="0" eaLnBrk="1" latinLnBrk="0" hangingPunct="1">
                        <a:defRPr kumimoji="1" sz="1800" kern="1200">
                          <a:solidFill>
                            <a:schemeClr val="dk1"/>
                          </a:solidFill>
                          <a:latin typeface="游ゴシック" panose="020F0502020204030204"/>
                        </a:defRPr>
                      </a:lvl2pPr>
                      <a:lvl3pPr marL="914400" algn="l" defTabSz="914400" rtl="0" eaLnBrk="1" latinLnBrk="0" hangingPunct="1">
                        <a:defRPr kumimoji="1" sz="1800" kern="1200">
                          <a:solidFill>
                            <a:schemeClr val="dk1"/>
                          </a:solidFill>
                          <a:latin typeface="游ゴシック" panose="020F0502020204030204"/>
                        </a:defRPr>
                      </a:lvl3pPr>
                      <a:lvl4pPr marL="1371600" algn="l" defTabSz="914400" rtl="0" eaLnBrk="1" latinLnBrk="0" hangingPunct="1">
                        <a:defRPr kumimoji="1" sz="1800" kern="1200">
                          <a:solidFill>
                            <a:schemeClr val="dk1"/>
                          </a:solidFill>
                          <a:latin typeface="游ゴシック" panose="020F0502020204030204"/>
                        </a:defRPr>
                      </a:lvl4pPr>
                      <a:lvl5pPr marL="1828800" algn="l" defTabSz="914400" rtl="0" eaLnBrk="1" latinLnBrk="0" hangingPunct="1">
                        <a:defRPr kumimoji="1" sz="1800" kern="1200">
                          <a:solidFill>
                            <a:schemeClr val="dk1"/>
                          </a:solidFill>
                          <a:latin typeface="游ゴシック" panose="020F0502020204030204"/>
                        </a:defRPr>
                      </a:lvl5pPr>
                      <a:lvl6pPr marL="2286000" algn="l" defTabSz="914400" rtl="0" eaLnBrk="1" latinLnBrk="0" hangingPunct="1">
                        <a:defRPr kumimoji="1" sz="1800" kern="1200">
                          <a:solidFill>
                            <a:schemeClr val="dk1"/>
                          </a:solidFill>
                          <a:latin typeface="游ゴシック" panose="020F0502020204030204"/>
                        </a:defRPr>
                      </a:lvl6pPr>
                      <a:lvl7pPr marL="2743200" algn="l" defTabSz="914400" rtl="0" eaLnBrk="1" latinLnBrk="0" hangingPunct="1">
                        <a:defRPr kumimoji="1" sz="1800" kern="1200">
                          <a:solidFill>
                            <a:schemeClr val="dk1"/>
                          </a:solidFill>
                          <a:latin typeface="游ゴシック" panose="020F0502020204030204"/>
                        </a:defRPr>
                      </a:lvl7pPr>
                      <a:lvl8pPr marL="3200400" algn="l" defTabSz="914400" rtl="0" eaLnBrk="1" latinLnBrk="0" hangingPunct="1">
                        <a:defRPr kumimoji="1" sz="1800" kern="1200">
                          <a:solidFill>
                            <a:schemeClr val="dk1"/>
                          </a:solidFill>
                          <a:latin typeface="游ゴシック" panose="020F0502020204030204"/>
                        </a:defRPr>
                      </a:lvl8pPr>
                      <a:lvl9pPr marL="3657600" algn="l" defTabSz="914400" rtl="0" eaLnBrk="1" latinLnBrk="0" hangingPunct="1">
                        <a:defRPr kumimoji="1" sz="1800" kern="1200">
                          <a:solidFill>
                            <a:schemeClr val="dk1"/>
                          </a:solidFill>
                          <a:latin typeface="游ゴシック"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rgbClr val="FF0000"/>
                          </a:solidFill>
                          <a:latin typeface="Meiryo UI" panose="020B0604030504040204" pitchFamily="50" charset="-128"/>
                          <a:ea typeface="Meiryo UI" panose="020B0604030504040204" pitchFamily="50" charset="-128"/>
                          <a:cs typeface="+mn-cs"/>
                        </a:rPr>
                        <a:t>長期滞在可能なキッチン・露天付きの客室への改修</a:t>
                      </a:r>
                    </a:p>
                  </a:txBody>
                  <a:tcPr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1011335838"/>
                  </a:ext>
                </a:extLst>
              </a:tr>
              <a:tr h="432000">
                <a:tc>
                  <a:txBody>
                    <a:bodyPr/>
                    <a:lstStyle>
                      <a:lvl1pPr marL="0" algn="l" defTabSz="914400" rtl="0" eaLnBrk="1" latinLnBrk="0" hangingPunct="1">
                        <a:defRPr kumimoji="1" sz="1800" kern="1200">
                          <a:solidFill>
                            <a:schemeClr val="dk1"/>
                          </a:solidFill>
                          <a:latin typeface="游ゴシック" panose="020F0502020204030204"/>
                        </a:defRPr>
                      </a:lvl1pPr>
                      <a:lvl2pPr marL="457200" algn="l" defTabSz="914400" rtl="0" eaLnBrk="1" latinLnBrk="0" hangingPunct="1">
                        <a:defRPr kumimoji="1" sz="1800" kern="1200">
                          <a:solidFill>
                            <a:schemeClr val="dk1"/>
                          </a:solidFill>
                          <a:latin typeface="游ゴシック" panose="020F0502020204030204"/>
                        </a:defRPr>
                      </a:lvl2pPr>
                      <a:lvl3pPr marL="914400" algn="l" defTabSz="914400" rtl="0" eaLnBrk="1" latinLnBrk="0" hangingPunct="1">
                        <a:defRPr kumimoji="1" sz="1800" kern="1200">
                          <a:solidFill>
                            <a:schemeClr val="dk1"/>
                          </a:solidFill>
                          <a:latin typeface="游ゴシック" panose="020F0502020204030204"/>
                        </a:defRPr>
                      </a:lvl3pPr>
                      <a:lvl4pPr marL="1371600" algn="l" defTabSz="914400" rtl="0" eaLnBrk="1" latinLnBrk="0" hangingPunct="1">
                        <a:defRPr kumimoji="1" sz="1800" kern="1200">
                          <a:solidFill>
                            <a:schemeClr val="dk1"/>
                          </a:solidFill>
                          <a:latin typeface="游ゴシック" panose="020F0502020204030204"/>
                        </a:defRPr>
                      </a:lvl4pPr>
                      <a:lvl5pPr marL="1828800" algn="l" defTabSz="914400" rtl="0" eaLnBrk="1" latinLnBrk="0" hangingPunct="1">
                        <a:defRPr kumimoji="1" sz="1800" kern="1200">
                          <a:solidFill>
                            <a:schemeClr val="dk1"/>
                          </a:solidFill>
                          <a:latin typeface="游ゴシック" panose="020F0502020204030204"/>
                        </a:defRPr>
                      </a:lvl5pPr>
                      <a:lvl6pPr marL="2286000" algn="l" defTabSz="914400" rtl="0" eaLnBrk="1" latinLnBrk="0" hangingPunct="1">
                        <a:defRPr kumimoji="1" sz="1800" kern="1200">
                          <a:solidFill>
                            <a:schemeClr val="dk1"/>
                          </a:solidFill>
                          <a:latin typeface="游ゴシック" panose="020F0502020204030204"/>
                        </a:defRPr>
                      </a:lvl6pPr>
                      <a:lvl7pPr marL="2743200" algn="l" defTabSz="914400" rtl="0" eaLnBrk="1" latinLnBrk="0" hangingPunct="1">
                        <a:defRPr kumimoji="1" sz="1800" kern="1200">
                          <a:solidFill>
                            <a:schemeClr val="dk1"/>
                          </a:solidFill>
                          <a:latin typeface="游ゴシック" panose="020F0502020204030204"/>
                        </a:defRPr>
                      </a:lvl7pPr>
                      <a:lvl8pPr marL="3200400" algn="l" defTabSz="914400" rtl="0" eaLnBrk="1" latinLnBrk="0" hangingPunct="1">
                        <a:defRPr kumimoji="1" sz="1800" kern="1200">
                          <a:solidFill>
                            <a:schemeClr val="dk1"/>
                          </a:solidFill>
                          <a:latin typeface="游ゴシック" panose="020F0502020204030204"/>
                        </a:defRPr>
                      </a:lvl8pPr>
                      <a:lvl9pPr marL="3657600" algn="l" defTabSz="914400" rtl="0" eaLnBrk="1" latinLnBrk="0" hangingPunct="1">
                        <a:defRPr kumimoji="1" sz="1800" kern="1200">
                          <a:solidFill>
                            <a:schemeClr val="dk1"/>
                          </a:solidFill>
                          <a:latin typeface="游ゴシック"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rgbClr val="FF0000"/>
                          </a:solidFill>
                          <a:latin typeface="Meiryo UI" panose="020B0604030504040204" pitchFamily="50" charset="-128"/>
                          <a:ea typeface="Meiryo UI" panose="020B0604030504040204" pitchFamily="50" charset="-128"/>
                        </a:rPr>
                        <a:t>観光施設</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tc>
                  <a:txBody>
                    <a:bodyPr/>
                    <a:lstStyle>
                      <a:lvl1pPr marL="0" algn="l" defTabSz="914400" rtl="0" eaLnBrk="1" latinLnBrk="0" hangingPunct="1">
                        <a:defRPr kumimoji="1" sz="1800" kern="1200">
                          <a:solidFill>
                            <a:schemeClr val="dk1"/>
                          </a:solidFill>
                          <a:latin typeface="游ゴシック" panose="020F0502020204030204"/>
                        </a:defRPr>
                      </a:lvl1pPr>
                      <a:lvl2pPr marL="457200" algn="l" defTabSz="914400" rtl="0" eaLnBrk="1" latinLnBrk="0" hangingPunct="1">
                        <a:defRPr kumimoji="1" sz="1800" kern="1200">
                          <a:solidFill>
                            <a:schemeClr val="dk1"/>
                          </a:solidFill>
                          <a:latin typeface="游ゴシック" panose="020F0502020204030204"/>
                        </a:defRPr>
                      </a:lvl2pPr>
                      <a:lvl3pPr marL="914400" algn="l" defTabSz="914400" rtl="0" eaLnBrk="1" latinLnBrk="0" hangingPunct="1">
                        <a:defRPr kumimoji="1" sz="1800" kern="1200">
                          <a:solidFill>
                            <a:schemeClr val="dk1"/>
                          </a:solidFill>
                          <a:latin typeface="游ゴシック" panose="020F0502020204030204"/>
                        </a:defRPr>
                      </a:lvl3pPr>
                      <a:lvl4pPr marL="1371600" algn="l" defTabSz="914400" rtl="0" eaLnBrk="1" latinLnBrk="0" hangingPunct="1">
                        <a:defRPr kumimoji="1" sz="1800" kern="1200">
                          <a:solidFill>
                            <a:schemeClr val="dk1"/>
                          </a:solidFill>
                          <a:latin typeface="游ゴシック" panose="020F0502020204030204"/>
                        </a:defRPr>
                      </a:lvl4pPr>
                      <a:lvl5pPr marL="1828800" algn="l" defTabSz="914400" rtl="0" eaLnBrk="1" latinLnBrk="0" hangingPunct="1">
                        <a:defRPr kumimoji="1" sz="1800" kern="1200">
                          <a:solidFill>
                            <a:schemeClr val="dk1"/>
                          </a:solidFill>
                          <a:latin typeface="游ゴシック" panose="020F0502020204030204"/>
                        </a:defRPr>
                      </a:lvl5pPr>
                      <a:lvl6pPr marL="2286000" algn="l" defTabSz="914400" rtl="0" eaLnBrk="1" latinLnBrk="0" hangingPunct="1">
                        <a:defRPr kumimoji="1" sz="1800" kern="1200">
                          <a:solidFill>
                            <a:schemeClr val="dk1"/>
                          </a:solidFill>
                          <a:latin typeface="游ゴシック" panose="020F0502020204030204"/>
                        </a:defRPr>
                      </a:lvl6pPr>
                      <a:lvl7pPr marL="2743200" algn="l" defTabSz="914400" rtl="0" eaLnBrk="1" latinLnBrk="0" hangingPunct="1">
                        <a:defRPr kumimoji="1" sz="1800" kern="1200">
                          <a:solidFill>
                            <a:schemeClr val="dk1"/>
                          </a:solidFill>
                          <a:latin typeface="游ゴシック" panose="020F0502020204030204"/>
                        </a:defRPr>
                      </a:lvl7pPr>
                      <a:lvl8pPr marL="3200400" algn="l" defTabSz="914400" rtl="0" eaLnBrk="1" latinLnBrk="0" hangingPunct="1">
                        <a:defRPr kumimoji="1" sz="1800" kern="1200">
                          <a:solidFill>
                            <a:schemeClr val="dk1"/>
                          </a:solidFill>
                          <a:latin typeface="游ゴシック" panose="020F0502020204030204"/>
                        </a:defRPr>
                      </a:lvl8pPr>
                      <a:lvl9pPr marL="3657600" algn="l" defTabSz="914400" rtl="0" eaLnBrk="1" latinLnBrk="0" hangingPunct="1">
                        <a:defRPr kumimoji="1" sz="1800" kern="1200">
                          <a:solidFill>
                            <a:schemeClr val="dk1"/>
                          </a:solidFill>
                          <a:latin typeface="游ゴシック"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rgbClr val="FF0000"/>
                          </a:solidFill>
                          <a:latin typeface="Meiryo UI" panose="020B0604030504040204" pitchFamily="50" charset="-128"/>
                          <a:ea typeface="Meiryo UI" panose="020B0604030504040204" pitchFamily="50" charset="-128"/>
                        </a:rPr>
                        <a:t>​釣りやキャンプが体験できるような施設への改修</a:t>
                      </a:r>
                      <a:endParaRPr kumimoji="1" lang="en-US" altLang="ja-JP" sz="1200" dirty="0">
                        <a:solidFill>
                          <a:srgbClr val="FF0000"/>
                        </a:solidFill>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2755735043"/>
                  </a:ext>
                </a:extLst>
              </a:tr>
              <a:tr h="432000">
                <a:tc>
                  <a:txBody>
                    <a:bodyPr/>
                    <a:lstStyle>
                      <a:lvl1pPr marL="0" algn="l" defTabSz="914400" rtl="0" eaLnBrk="1" latinLnBrk="0" hangingPunct="1">
                        <a:defRPr kumimoji="1" sz="1800" kern="1200">
                          <a:solidFill>
                            <a:schemeClr val="dk1"/>
                          </a:solidFill>
                          <a:latin typeface="游ゴシック" panose="020F0502020204030204"/>
                        </a:defRPr>
                      </a:lvl1pPr>
                      <a:lvl2pPr marL="457200" algn="l" defTabSz="914400" rtl="0" eaLnBrk="1" latinLnBrk="0" hangingPunct="1">
                        <a:defRPr kumimoji="1" sz="1800" kern="1200">
                          <a:solidFill>
                            <a:schemeClr val="dk1"/>
                          </a:solidFill>
                          <a:latin typeface="游ゴシック" panose="020F0502020204030204"/>
                        </a:defRPr>
                      </a:lvl2pPr>
                      <a:lvl3pPr marL="914400" algn="l" defTabSz="914400" rtl="0" eaLnBrk="1" latinLnBrk="0" hangingPunct="1">
                        <a:defRPr kumimoji="1" sz="1800" kern="1200">
                          <a:solidFill>
                            <a:schemeClr val="dk1"/>
                          </a:solidFill>
                          <a:latin typeface="游ゴシック" panose="020F0502020204030204"/>
                        </a:defRPr>
                      </a:lvl3pPr>
                      <a:lvl4pPr marL="1371600" algn="l" defTabSz="914400" rtl="0" eaLnBrk="1" latinLnBrk="0" hangingPunct="1">
                        <a:defRPr kumimoji="1" sz="1800" kern="1200">
                          <a:solidFill>
                            <a:schemeClr val="dk1"/>
                          </a:solidFill>
                          <a:latin typeface="游ゴシック" panose="020F0502020204030204"/>
                        </a:defRPr>
                      </a:lvl4pPr>
                      <a:lvl5pPr marL="1828800" algn="l" defTabSz="914400" rtl="0" eaLnBrk="1" latinLnBrk="0" hangingPunct="1">
                        <a:defRPr kumimoji="1" sz="1800" kern="1200">
                          <a:solidFill>
                            <a:schemeClr val="dk1"/>
                          </a:solidFill>
                          <a:latin typeface="游ゴシック" panose="020F0502020204030204"/>
                        </a:defRPr>
                      </a:lvl5pPr>
                      <a:lvl6pPr marL="2286000" algn="l" defTabSz="914400" rtl="0" eaLnBrk="1" latinLnBrk="0" hangingPunct="1">
                        <a:defRPr kumimoji="1" sz="1800" kern="1200">
                          <a:solidFill>
                            <a:schemeClr val="dk1"/>
                          </a:solidFill>
                          <a:latin typeface="游ゴシック" panose="020F0502020204030204"/>
                        </a:defRPr>
                      </a:lvl6pPr>
                      <a:lvl7pPr marL="2743200" algn="l" defTabSz="914400" rtl="0" eaLnBrk="1" latinLnBrk="0" hangingPunct="1">
                        <a:defRPr kumimoji="1" sz="1800" kern="1200">
                          <a:solidFill>
                            <a:schemeClr val="dk1"/>
                          </a:solidFill>
                          <a:latin typeface="游ゴシック" panose="020F0502020204030204"/>
                        </a:defRPr>
                      </a:lvl7pPr>
                      <a:lvl8pPr marL="3200400" algn="l" defTabSz="914400" rtl="0" eaLnBrk="1" latinLnBrk="0" hangingPunct="1">
                        <a:defRPr kumimoji="1" sz="1800" kern="1200">
                          <a:solidFill>
                            <a:schemeClr val="dk1"/>
                          </a:solidFill>
                          <a:latin typeface="游ゴシック" panose="020F0502020204030204"/>
                        </a:defRPr>
                      </a:lvl8pPr>
                      <a:lvl9pPr marL="3657600" algn="l" defTabSz="914400" rtl="0" eaLnBrk="1" latinLnBrk="0" hangingPunct="1">
                        <a:defRPr kumimoji="1" sz="1800" kern="1200">
                          <a:solidFill>
                            <a:schemeClr val="dk1"/>
                          </a:solidFill>
                          <a:latin typeface="游ゴシック"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a:solidFill>
                            <a:srgbClr val="FF0000"/>
                          </a:solidFill>
                          <a:latin typeface="Meiryo UI" panose="020B0604030504040204" pitchFamily="50" charset="-128"/>
                          <a:ea typeface="Meiryo UI" panose="020B0604030504040204" pitchFamily="50" charset="-128"/>
                        </a:rPr>
                        <a:t>交通</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tc>
                  <a:txBody>
                    <a:bodyPr/>
                    <a:lstStyle>
                      <a:lvl1pPr marL="0" algn="l" defTabSz="914400" rtl="0" eaLnBrk="1" latinLnBrk="0" hangingPunct="1">
                        <a:defRPr kumimoji="1" sz="1800" kern="1200">
                          <a:solidFill>
                            <a:schemeClr val="dk1"/>
                          </a:solidFill>
                          <a:latin typeface="游ゴシック" panose="020F0502020204030204"/>
                        </a:defRPr>
                      </a:lvl1pPr>
                      <a:lvl2pPr marL="457200" algn="l" defTabSz="914400" rtl="0" eaLnBrk="1" latinLnBrk="0" hangingPunct="1">
                        <a:defRPr kumimoji="1" sz="1800" kern="1200">
                          <a:solidFill>
                            <a:schemeClr val="dk1"/>
                          </a:solidFill>
                          <a:latin typeface="游ゴシック" panose="020F0502020204030204"/>
                        </a:defRPr>
                      </a:lvl2pPr>
                      <a:lvl3pPr marL="914400" algn="l" defTabSz="914400" rtl="0" eaLnBrk="1" latinLnBrk="0" hangingPunct="1">
                        <a:defRPr kumimoji="1" sz="1800" kern="1200">
                          <a:solidFill>
                            <a:schemeClr val="dk1"/>
                          </a:solidFill>
                          <a:latin typeface="游ゴシック" panose="020F0502020204030204"/>
                        </a:defRPr>
                      </a:lvl3pPr>
                      <a:lvl4pPr marL="1371600" algn="l" defTabSz="914400" rtl="0" eaLnBrk="1" latinLnBrk="0" hangingPunct="1">
                        <a:defRPr kumimoji="1" sz="1800" kern="1200">
                          <a:solidFill>
                            <a:schemeClr val="dk1"/>
                          </a:solidFill>
                          <a:latin typeface="游ゴシック" panose="020F0502020204030204"/>
                        </a:defRPr>
                      </a:lvl4pPr>
                      <a:lvl5pPr marL="1828800" algn="l" defTabSz="914400" rtl="0" eaLnBrk="1" latinLnBrk="0" hangingPunct="1">
                        <a:defRPr kumimoji="1" sz="1800" kern="1200">
                          <a:solidFill>
                            <a:schemeClr val="dk1"/>
                          </a:solidFill>
                          <a:latin typeface="游ゴシック" panose="020F0502020204030204"/>
                        </a:defRPr>
                      </a:lvl5pPr>
                      <a:lvl6pPr marL="2286000" algn="l" defTabSz="914400" rtl="0" eaLnBrk="1" latinLnBrk="0" hangingPunct="1">
                        <a:defRPr kumimoji="1" sz="1800" kern="1200">
                          <a:solidFill>
                            <a:schemeClr val="dk1"/>
                          </a:solidFill>
                          <a:latin typeface="游ゴシック" panose="020F0502020204030204"/>
                        </a:defRPr>
                      </a:lvl6pPr>
                      <a:lvl7pPr marL="2743200" algn="l" defTabSz="914400" rtl="0" eaLnBrk="1" latinLnBrk="0" hangingPunct="1">
                        <a:defRPr kumimoji="1" sz="1800" kern="1200">
                          <a:solidFill>
                            <a:schemeClr val="dk1"/>
                          </a:solidFill>
                          <a:latin typeface="游ゴシック" panose="020F0502020204030204"/>
                        </a:defRPr>
                      </a:lvl7pPr>
                      <a:lvl8pPr marL="3200400" algn="l" defTabSz="914400" rtl="0" eaLnBrk="1" latinLnBrk="0" hangingPunct="1">
                        <a:defRPr kumimoji="1" sz="1800" kern="1200">
                          <a:solidFill>
                            <a:schemeClr val="dk1"/>
                          </a:solidFill>
                          <a:latin typeface="游ゴシック" panose="020F0502020204030204"/>
                        </a:defRPr>
                      </a:lvl8pPr>
                      <a:lvl9pPr marL="3657600" algn="l" defTabSz="914400" rtl="0" eaLnBrk="1" latinLnBrk="0" hangingPunct="1">
                        <a:defRPr kumimoji="1" sz="1800" kern="1200">
                          <a:solidFill>
                            <a:schemeClr val="dk1"/>
                          </a:solidFill>
                          <a:latin typeface="游ゴシック"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rgbClr val="FF0000"/>
                          </a:solidFill>
                          <a:latin typeface="Meiryo UI" panose="020B0604030504040204" pitchFamily="50" charset="-128"/>
                          <a:ea typeface="Meiryo UI" panose="020B0604030504040204" pitchFamily="50" charset="-128"/>
                        </a:rPr>
                        <a:t>観光コンテンツを結ぶ動線の確保に関する実証事業</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3233100863"/>
                  </a:ext>
                </a:extLst>
              </a:tr>
            </a:tbl>
          </a:graphicData>
        </a:graphic>
      </p:graphicFrame>
      <p:sp>
        <p:nvSpPr>
          <p:cNvPr id="3" name="スライド番号プレースホルダー 2">
            <a:extLst>
              <a:ext uri="{FF2B5EF4-FFF2-40B4-BE49-F238E27FC236}">
                <a16:creationId xmlns:a16="http://schemas.microsoft.com/office/drawing/2014/main" id="{4080C3C8-49C7-5818-0077-12115B60712C}"/>
              </a:ext>
            </a:extLst>
          </p:cNvPr>
          <p:cNvSpPr>
            <a:spLocks noGrp="1"/>
          </p:cNvSpPr>
          <p:nvPr>
            <p:ph type="sldNum" sz="quarter" idx="12"/>
          </p:nvPr>
        </p:nvSpPr>
        <p:spPr>
          <a:xfrm>
            <a:off x="9331262" y="6492548"/>
            <a:ext cx="583882" cy="365125"/>
          </a:xfrm>
        </p:spPr>
        <p:txBody>
          <a:bodyPr/>
          <a:lstStyle/>
          <a:p>
            <a:fld id="{5AEEBA0A-8D4A-4F4A-9FB4-F5088A8F85E6}" type="slidenum">
              <a:rPr kumimoji="1" lang="ja-JP" altLang="en-US" sz="1800" smtClean="0">
                <a:solidFill>
                  <a:schemeClr val="tx1"/>
                </a:solidFill>
              </a:rPr>
              <a:t>1</a:t>
            </a:fld>
            <a:endParaRPr kumimoji="1" lang="ja-JP" altLang="en-US" sz="1800" dirty="0">
              <a:solidFill>
                <a:schemeClr val="tx1"/>
              </a:solidFill>
            </a:endParaRPr>
          </a:p>
        </p:txBody>
      </p:sp>
      <p:sp>
        <p:nvSpPr>
          <p:cNvPr id="2" name="テキスト ボックス 1">
            <a:extLst>
              <a:ext uri="{FF2B5EF4-FFF2-40B4-BE49-F238E27FC236}">
                <a16:creationId xmlns:a16="http://schemas.microsoft.com/office/drawing/2014/main" id="{A9812B7A-E606-A837-B024-BE99F9614FF7}"/>
              </a:ext>
            </a:extLst>
          </p:cNvPr>
          <p:cNvSpPr txBox="1"/>
          <p:nvPr/>
        </p:nvSpPr>
        <p:spPr>
          <a:xfrm>
            <a:off x="7881029" y="215163"/>
            <a:ext cx="1800493" cy="307777"/>
          </a:xfrm>
          <a:prstGeom prst="rect">
            <a:avLst/>
          </a:prstGeom>
          <a:noFill/>
        </p:spPr>
        <p:txBody>
          <a:bodyPr wrap="none" rtlCol="0">
            <a:spAutoFit/>
          </a:bodyPr>
          <a:lstStyle/>
          <a:p>
            <a:pPr algn="r"/>
            <a:r>
              <a:rPr kumimoji="1" lang="ja-JP" altLang="en-US" sz="1400" b="1" dirty="0"/>
              <a:t>別記様式第１号－２</a:t>
            </a:r>
          </a:p>
        </p:txBody>
      </p:sp>
      <p:graphicFrame>
        <p:nvGraphicFramePr>
          <p:cNvPr id="7" name="表 6">
            <a:extLst>
              <a:ext uri="{FF2B5EF4-FFF2-40B4-BE49-F238E27FC236}">
                <a16:creationId xmlns:a16="http://schemas.microsoft.com/office/drawing/2014/main" id="{0E8EF965-467E-A1A5-9DEA-A391212B300A}"/>
              </a:ext>
            </a:extLst>
          </p:cNvPr>
          <p:cNvGraphicFramePr>
            <a:graphicFrameLocks noGrp="1"/>
          </p:cNvGraphicFramePr>
          <p:nvPr>
            <p:extLst>
              <p:ext uri="{D42A27DB-BD31-4B8C-83A1-F6EECF244321}">
                <p14:modId xmlns:p14="http://schemas.microsoft.com/office/powerpoint/2010/main" val="991544931"/>
              </p:ext>
            </p:extLst>
          </p:nvPr>
        </p:nvGraphicFramePr>
        <p:xfrm>
          <a:off x="224478" y="802640"/>
          <a:ext cx="9457043" cy="853440"/>
        </p:xfrm>
        <a:graphic>
          <a:graphicData uri="http://schemas.openxmlformats.org/drawingml/2006/table">
            <a:tbl>
              <a:tblPr firstRow="1" bandRow="1">
                <a:tableStyleId>{5C22544A-7EE6-4342-B048-85BDC9FD1C3A}</a:tableStyleId>
              </a:tblPr>
              <a:tblGrid>
                <a:gridCol w="9457043">
                  <a:extLst>
                    <a:ext uri="{9D8B030D-6E8A-4147-A177-3AD203B41FA5}">
                      <a16:colId xmlns:a16="http://schemas.microsoft.com/office/drawing/2014/main" val="2745063264"/>
                    </a:ext>
                  </a:extLst>
                </a:gridCol>
              </a:tblGrid>
              <a:tr h="298026">
                <a:tc>
                  <a:txBody>
                    <a:bodyPr/>
                    <a:lstStyle/>
                    <a:p>
                      <a:r>
                        <a:rPr kumimoji="1" lang="ja-JP" altLang="en-US" dirty="0">
                          <a:solidFill>
                            <a:schemeClr val="bg2">
                              <a:lumMod val="75000"/>
                            </a:schemeClr>
                          </a:solidFill>
                        </a:rPr>
                        <a:t>■</a:t>
                      </a:r>
                      <a:r>
                        <a:rPr kumimoji="1" lang="ja-JP" altLang="en-US" dirty="0">
                          <a:solidFill>
                            <a:schemeClr val="tx1"/>
                          </a:solidFill>
                        </a:rPr>
                        <a:t>事業名称</a:t>
                      </a:r>
                    </a:p>
                  </a:txBody>
                  <a:tcPr>
                    <a:lnB w="12700" cap="flat" cmpd="sng" algn="ctr">
                      <a:solidFill>
                        <a:schemeClr val="bg2">
                          <a:lumMod val="50000"/>
                        </a:schemeClr>
                      </a:solidFill>
                      <a:prstDash val="solid"/>
                      <a:round/>
                      <a:headEnd type="none" w="med" len="med"/>
                      <a:tailEnd type="none" w="med" len="med"/>
                    </a:lnB>
                    <a:noFill/>
                  </a:tcPr>
                </a:tc>
                <a:extLst>
                  <a:ext uri="{0D108BD9-81ED-4DB2-BD59-A6C34878D82A}">
                    <a16:rowId xmlns:a16="http://schemas.microsoft.com/office/drawing/2014/main" val="2872016610"/>
                  </a:ext>
                </a:extLst>
              </a:tr>
              <a:tr h="0">
                <a:tc>
                  <a:txBody>
                    <a:bodyPr/>
                    <a:lstStyle/>
                    <a:p>
                      <a:r>
                        <a:rPr kumimoji="1" lang="ja-JP" altLang="en-US" sz="100" dirty="0">
                          <a:solidFill>
                            <a:schemeClr val="tx1"/>
                          </a:solidFill>
                        </a:rPr>
                        <a:t>　</a:t>
                      </a:r>
                    </a:p>
                  </a:txBody>
                  <a:tcPr>
                    <a:lnT w="12700" cap="flat" cmpd="sng" algn="ctr">
                      <a:solidFill>
                        <a:schemeClr val="bg2">
                          <a:lumMod val="50000"/>
                        </a:schemeClr>
                      </a:solidFill>
                      <a:prstDash val="solid"/>
                      <a:round/>
                      <a:headEnd type="none" w="med" len="med"/>
                      <a:tailEnd type="none" w="med" len="med"/>
                    </a:lnT>
                    <a:noFill/>
                  </a:tcPr>
                </a:tc>
                <a:extLst>
                  <a:ext uri="{0D108BD9-81ED-4DB2-BD59-A6C34878D82A}">
                    <a16:rowId xmlns:a16="http://schemas.microsoft.com/office/drawing/2014/main" val="3840457813"/>
                  </a:ext>
                </a:extLst>
              </a:tr>
              <a:tr h="370840">
                <a:tc>
                  <a:txBody>
                    <a:bodyPr/>
                    <a:lstStyle/>
                    <a:p>
                      <a:r>
                        <a:rPr kumimoji="1" lang="en-US" altLang="ja-JP" dirty="0">
                          <a:solidFill>
                            <a:srgbClr val="FF0000"/>
                          </a:solidFill>
                        </a:rPr>
                        <a:t>XXX</a:t>
                      </a:r>
                      <a:r>
                        <a:rPr kumimoji="1" lang="ja-JP" altLang="en-US" dirty="0">
                          <a:solidFill>
                            <a:srgbClr val="FF0000"/>
                          </a:solidFill>
                        </a:rPr>
                        <a:t>事業</a:t>
                      </a:r>
                    </a:p>
                  </a:txBody>
                  <a:tcPr>
                    <a:noFill/>
                  </a:tcPr>
                </a:tc>
                <a:extLst>
                  <a:ext uri="{0D108BD9-81ED-4DB2-BD59-A6C34878D82A}">
                    <a16:rowId xmlns:a16="http://schemas.microsoft.com/office/drawing/2014/main" val="3604371877"/>
                  </a:ext>
                </a:extLst>
              </a:tr>
            </a:tbl>
          </a:graphicData>
        </a:graphic>
      </p:graphicFrame>
      <p:graphicFrame>
        <p:nvGraphicFramePr>
          <p:cNvPr id="8" name="表 7">
            <a:extLst>
              <a:ext uri="{FF2B5EF4-FFF2-40B4-BE49-F238E27FC236}">
                <a16:creationId xmlns:a16="http://schemas.microsoft.com/office/drawing/2014/main" id="{DDFFA9B9-6708-454A-0ADD-5C072245FE6C}"/>
              </a:ext>
            </a:extLst>
          </p:cNvPr>
          <p:cNvGraphicFramePr>
            <a:graphicFrameLocks noGrp="1"/>
          </p:cNvGraphicFramePr>
          <p:nvPr>
            <p:extLst>
              <p:ext uri="{D42A27DB-BD31-4B8C-83A1-F6EECF244321}">
                <p14:modId xmlns:p14="http://schemas.microsoft.com/office/powerpoint/2010/main" val="3568134489"/>
              </p:ext>
            </p:extLst>
          </p:nvPr>
        </p:nvGraphicFramePr>
        <p:xfrm>
          <a:off x="224478" y="1682350"/>
          <a:ext cx="9503422" cy="2341880"/>
        </p:xfrm>
        <a:graphic>
          <a:graphicData uri="http://schemas.openxmlformats.org/drawingml/2006/table">
            <a:tbl>
              <a:tblPr firstRow="1" bandRow="1">
                <a:tableStyleId>{5C22544A-7EE6-4342-B048-85BDC9FD1C3A}</a:tableStyleId>
              </a:tblPr>
              <a:tblGrid>
                <a:gridCol w="1296000">
                  <a:extLst>
                    <a:ext uri="{9D8B030D-6E8A-4147-A177-3AD203B41FA5}">
                      <a16:colId xmlns:a16="http://schemas.microsoft.com/office/drawing/2014/main" val="3609911247"/>
                    </a:ext>
                  </a:extLst>
                </a:gridCol>
                <a:gridCol w="3240000">
                  <a:extLst>
                    <a:ext uri="{9D8B030D-6E8A-4147-A177-3AD203B41FA5}">
                      <a16:colId xmlns:a16="http://schemas.microsoft.com/office/drawing/2014/main" val="2463454664"/>
                    </a:ext>
                  </a:extLst>
                </a:gridCol>
                <a:gridCol w="251422">
                  <a:extLst>
                    <a:ext uri="{9D8B030D-6E8A-4147-A177-3AD203B41FA5}">
                      <a16:colId xmlns:a16="http://schemas.microsoft.com/office/drawing/2014/main" val="817929371"/>
                    </a:ext>
                  </a:extLst>
                </a:gridCol>
                <a:gridCol w="4716000">
                  <a:extLst>
                    <a:ext uri="{9D8B030D-6E8A-4147-A177-3AD203B41FA5}">
                      <a16:colId xmlns:a16="http://schemas.microsoft.com/office/drawing/2014/main" val="2639874534"/>
                    </a:ext>
                  </a:extLst>
                </a:gridCol>
              </a:tblGrid>
              <a:tr h="370840">
                <a:tc gridSpan="2">
                  <a:txBody>
                    <a:bodyPr/>
                    <a:lstStyle/>
                    <a:p>
                      <a:r>
                        <a:rPr kumimoji="1" lang="ja-JP" altLang="en-US" dirty="0">
                          <a:solidFill>
                            <a:schemeClr val="bg2">
                              <a:lumMod val="75000"/>
                            </a:schemeClr>
                          </a:solidFill>
                        </a:rPr>
                        <a:t>■</a:t>
                      </a:r>
                      <a:r>
                        <a:rPr kumimoji="1" lang="ja-JP" altLang="en-US" dirty="0">
                          <a:solidFill>
                            <a:schemeClr val="tx1"/>
                          </a:solidFill>
                        </a:rPr>
                        <a:t>実施体制</a:t>
                      </a:r>
                    </a:p>
                  </a:txBody>
                  <a:tcPr>
                    <a:lnB w="19050" cap="flat" cmpd="sng" algn="ctr">
                      <a:solidFill>
                        <a:schemeClr val="bg2">
                          <a:lumMod val="50000"/>
                        </a:schemeClr>
                      </a:solidFill>
                      <a:prstDash val="solid"/>
                      <a:round/>
                      <a:headEnd type="none" w="med" len="med"/>
                      <a:tailEnd type="none" w="med" len="med"/>
                    </a:lnB>
                    <a:noFill/>
                  </a:tcPr>
                </a:tc>
                <a:tc hMerge="1">
                  <a:txBody>
                    <a:bodyPr/>
                    <a:lstStyle/>
                    <a:p>
                      <a:endParaRPr kumimoji="1" lang="ja-JP" altLang="en-US" dirty="0"/>
                    </a:p>
                  </a:txBody>
                  <a:tcPr/>
                </a:tc>
                <a:tc>
                  <a:txBody>
                    <a:bodyPr/>
                    <a:lstStyle/>
                    <a:p>
                      <a:endParaRPr kumimoji="1" lang="ja-JP" altLang="en-US" dirty="0">
                        <a:solidFill>
                          <a:schemeClr val="tx1"/>
                        </a:solidFill>
                      </a:endParaRPr>
                    </a:p>
                  </a:txBody>
                  <a:tcPr>
                    <a:lnB w="57150" cap="flat" cmpd="sng" algn="ctr">
                      <a:noFill/>
                      <a:prstDash val="solid"/>
                      <a:round/>
                      <a:headEnd type="none" w="med" len="med"/>
                      <a:tailEnd type="none" w="med" len="med"/>
                    </a:lnB>
                    <a:noFill/>
                  </a:tcPr>
                </a:tc>
                <a:tc>
                  <a:txBody>
                    <a:bodyPr/>
                    <a:lstStyle/>
                    <a:p>
                      <a:r>
                        <a:rPr kumimoji="1" lang="ja-JP" altLang="en-US" dirty="0">
                          <a:solidFill>
                            <a:schemeClr val="bg2">
                              <a:lumMod val="75000"/>
                            </a:schemeClr>
                          </a:solidFill>
                        </a:rPr>
                        <a:t>■</a:t>
                      </a:r>
                      <a:r>
                        <a:rPr kumimoji="1" lang="ja-JP" altLang="en-US" dirty="0">
                          <a:solidFill>
                            <a:schemeClr val="tx1"/>
                          </a:solidFill>
                        </a:rPr>
                        <a:t>実施期間</a:t>
                      </a:r>
                    </a:p>
                  </a:txBody>
                  <a:tcPr>
                    <a:lnB w="19050" cap="flat" cmpd="sng" algn="ctr">
                      <a:solidFill>
                        <a:schemeClr val="bg2">
                          <a:lumMod val="50000"/>
                        </a:schemeClr>
                      </a:solidFill>
                      <a:prstDash val="solid"/>
                      <a:round/>
                      <a:headEnd type="none" w="med" len="med"/>
                      <a:tailEnd type="none" w="med" len="med"/>
                    </a:lnB>
                    <a:noFill/>
                  </a:tcPr>
                </a:tc>
                <a:extLst>
                  <a:ext uri="{0D108BD9-81ED-4DB2-BD59-A6C34878D82A}">
                    <a16:rowId xmlns:a16="http://schemas.microsoft.com/office/drawing/2014/main" val="1474545072"/>
                  </a:ext>
                </a:extLst>
              </a:tr>
              <a:tr h="0">
                <a:tc gridSpan="2">
                  <a:txBody>
                    <a:bodyPr/>
                    <a:lstStyle/>
                    <a:p>
                      <a:pPr algn="ctr"/>
                      <a:r>
                        <a:rPr kumimoji="1" lang="ja-JP" altLang="en-US" sz="100" b="1" dirty="0"/>
                        <a:t>　</a:t>
                      </a:r>
                    </a:p>
                  </a:txBody>
                  <a:tcPr>
                    <a:lnT w="19050" cap="flat" cmpd="sng" algn="ctr">
                      <a:solidFill>
                        <a:schemeClr val="bg2">
                          <a:lumMod val="50000"/>
                        </a:schemeClr>
                      </a:solidFill>
                      <a:prstDash val="solid"/>
                      <a:round/>
                      <a:headEnd type="none" w="med" len="med"/>
                      <a:tailEnd type="none" w="med" len="med"/>
                    </a:lnT>
                    <a:lnB w="57150" cap="flat" cmpd="sng" algn="ctr">
                      <a:solidFill>
                        <a:schemeClr val="bg1"/>
                      </a:solidFill>
                      <a:prstDash val="solid"/>
                      <a:round/>
                      <a:headEnd type="none" w="med" len="med"/>
                      <a:tailEnd type="none" w="med" len="med"/>
                    </a:lnB>
                    <a:noFill/>
                  </a:tcPr>
                </a:tc>
                <a:tc hMerge="1">
                  <a:txBody>
                    <a:bodyPr/>
                    <a:lstStyle/>
                    <a:p>
                      <a:endParaRPr kumimoji="1" lang="ja-JP" altLang="en-US" sz="1600" dirty="0"/>
                    </a:p>
                  </a:txBody>
                  <a:tcP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tcPr>
                </a:tc>
                <a:tc>
                  <a:txBody>
                    <a:bodyPr/>
                    <a:lstStyle/>
                    <a:p>
                      <a:pPr algn="ctr"/>
                      <a:endParaRPr kumimoji="1" lang="ja-JP" altLang="en-US" sz="100" b="1" dirty="0"/>
                    </a:p>
                  </a:txBody>
                  <a:tcPr>
                    <a:lnT w="57150" cap="flat" cmpd="sng" algn="ctr">
                      <a:noFill/>
                      <a:prstDash val="solid"/>
                      <a:round/>
                      <a:headEnd type="none" w="med" len="med"/>
                      <a:tailEnd type="none" w="med" len="med"/>
                    </a:lnT>
                    <a:lnB w="57150" cap="flat" cmpd="sng" algn="ctr">
                      <a:noFill/>
                      <a:prstDash val="solid"/>
                      <a:round/>
                      <a:headEnd type="none" w="med" len="med"/>
                      <a:tailEnd type="none" w="med" len="med"/>
                    </a:lnB>
                    <a:noFill/>
                  </a:tcPr>
                </a:tc>
                <a:tc>
                  <a:txBody>
                    <a:bodyPr/>
                    <a:lstStyle/>
                    <a:p>
                      <a:pPr algn="ctr"/>
                      <a:endParaRPr kumimoji="1" lang="ja-JP" altLang="en-US" sz="100" b="1" dirty="0"/>
                    </a:p>
                  </a:txBody>
                  <a:tcPr>
                    <a:lnT w="19050" cap="flat" cmpd="sng" algn="ctr">
                      <a:solidFill>
                        <a:schemeClr val="bg2">
                          <a:lumMod val="50000"/>
                        </a:schemeClr>
                      </a:solidFill>
                      <a:prstDash val="solid"/>
                      <a:round/>
                      <a:headEnd type="none" w="med" len="med"/>
                      <a:tailEnd type="none" w="med" len="med"/>
                    </a:lnT>
                    <a:lnB w="57150" cap="flat" cmpd="sng" algn="ctr">
                      <a:noFill/>
                      <a:prstDash val="solid"/>
                      <a:round/>
                      <a:headEnd type="none" w="med" len="med"/>
                      <a:tailEnd type="none" w="med" len="med"/>
                    </a:lnB>
                    <a:noFill/>
                  </a:tcPr>
                </a:tc>
                <a:extLst>
                  <a:ext uri="{0D108BD9-81ED-4DB2-BD59-A6C34878D82A}">
                    <a16:rowId xmlns:a16="http://schemas.microsoft.com/office/drawing/2014/main" val="2171652884"/>
                  </a:ext>
                </a:extLst>
              </a:tr>
              <a:tr h="370840">
                <a:tc>
                  <a:txBody>
                    <a:bodyPr/>
                    <a:lstStyle/>
                    <a:p>
                      <a:pPr algn="ctr"/>
                      <a:r>
                        <a:rPr kumimoji="1" lang="ja-JP" altLang="en-US" sz="1600" b="1" dirty="0">
                          <a:solidFill>
                            <a:schemeClr val="bg1"/>
                          </a:solidFill>
                        </a:rPr>
                        <a:t>実施主体</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50000"/>
                      </a:schemeClr>
                    </a:solidFill>
                  </a:tcPr>
                </a:tc>
                <a:tc>
                  <a:txBody>
                    <a:bodyPr/>
                    <a:lstStyle/>
                    <a:p>
                      <a:r>
                        <a:rPr kumimoji="1" lang="en-US" altLang="ja-JP" sz="1600" dirty="0">
                          <a:solidFill>
                            <a:srgbClr val="FF0000"/>
                          </a:solidFill>
                        </a:rPr>
                        <a:t>XXX</a:t>
                      </a:r>
                      <a:r>
                        <a:rPr kumimoji="1" lang="ja-JP" altLang="en-US" sz="1600" dirty="0">
                          <a:solidFill>
                            <a:srgbClr val="FF0000"/>
                          </a:solidFill>
                        </a:rPr>
                        <a:t>コンソーシアム</a:t>
                      </a:r>
                    </a:p>
                  </a:txBody>
                  <a:tcP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noFill/>
                  </a:tcPr>
                </a:tc>
                <a:tc>
                  <a:txBody>
                    <a:bodyPr/>
                    <a:lstStyle/>
                    <a:p>
                      <a:endParaRPr kumimoji="1" lang="ja-JP" altLang="en-US" sz="1600" dirty="0">
                        <a:solidFill>
                          <a:srgbClr val="FF0000"/>
                        </a:solidFill>
                      </a:endParaRPr>
                    </a:p>
                  </a:txBody>
                  <a:tcP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noFill/>
                  </a:tcPr>
                </a:tc>
                <a:tc rowSpan="5">
                  <a:txBody>
                    <a:bodyPr/>
                    <a:lstStyle/>
                    <a:p>
                      <a:r>
                        <a:rPr kumimoji="1" lang="ja-JP" altLang="en-US" sz="1600" b="1" dirty="0">
                          <a:solidFill>
                            <a:schemeClr val="tx1"/>
                          </a:solidFill>
                        </a:rPr>
                        <a:t>◎本事業を</a:t>
                      </a:r>
                      <a:r>
                        <a:rPr kumimoji="1" lang="ja-JP" altLang="en-US" sz="1600" b="1">
                          <a:solidFill>
                            <a:schemeClr val="tx1"/>
                          </a:solidFill>
                        </a:rPr>
                        <a:t>行う期間</a:t>
                      </a:r>
                      <a:endParaRPr kumimoji="1" lang="en-US" altLang="ja-JP" sz="1600" b="1" dirty="0">
                        <a:solidFill>
                          <a:schemeClr val="tx1"/>
                        </a:solidFill>
                      </a:endParaRPr>
                    </a:p>
                    <a:p>
                      <a:r>
                        <a:rPr kumimoji="1" lang="ja-JP" altLang="en-US" sz="1600" dirty="0">
                          <a:solidFill>
                            <a:srgbClr val="FF0000"/>
                          </a:solidFill>
                        </a:rPr>
                        <a:t>　全体計画　　：　令和Ｘ年度～令和Ｘ年度</a:t>
                      </a:r>
                      <a:endParaRPr kumimoji="1" lang="en-US" altLang="ja-JP" sz="1600" dirty="0">
                        <a:solidFill>
                          <a:srgbClr val="FF0000"/>
                        </a:solidFill>
                      </a:endParaRPr>
                    </a:p>
                    <a:p>
                      <a:r>
                        <a:rPr kumimoji="1" lang="ja-JP" altLang="en-US" sz="1600" dirty="0">
                          <a:solidFill>
                            <a:srgbClr val="FF0000"/>
                          </a:solidFill>
                        </a:rPr>
                        <a:t>　当年度計画　：　令和Ｘ年Ｘ月Ｘ日～</a:t>
                      </a:r>
                      <a:endParaRPr kumimoji="1" lang="en-US" altLang="ja-JP" sz="1600" dirty="0">
                        <a:solidFill>
                          <a:srgbClr val="FF0000"/>
                        </a:solidFill>
                      </a:endParaRPr>
                    </a:p>
                    <a:p>
                      <a:r>
                        <a:rPr kumimoji="1" lang="ja-JP" altLang="en-US" sz="1600" dirty="0">
                          <a:solidFill>
                            <a:srgbClr val="FF0000"/>
                          </a:solidFill>
                        </a:rPr>
                        <a:t>　　　　　　　　　　令和Ｘ年Ｘ月Ｘ日</a:t>
                      </a:r>
                    </a:p>
                  </a:txBody>
                  <a:tcPr>
                    <a:lnL w="57150" cap="flat" cmpd="sng" algn="ctr">
                      <a:solidFill>
                        <a:schemeClr val="bg1"/>
                      </a:solidFill>
                      <a:prstDash val="solid"/>
                      <a:round/>
                      <a:headEnd type="none" w="med" len="med"/>
                      <a:tailEnd type="none" w="med" len="med"/>
                    </a:lnL>
                    <a:lnT w="12700" cap="flat" cmpd="sng" algn="ctr">
                      <a:noFill/>
                      <a:prstDash val="solid"/>
                      <a:round/>
                      <a:headEnd type="none" w="med" len="med"/>
                      <a:tailEnd type="none" w="med" len="med"/>
                    </a:lnT>
                    <a:noFill/>
                  </a:tcPr>
                </a:tc>
                <a:extLst>
                  <a:ext uri="{0D108BD9-81ED-4DB2-BD59-A6C34878D82A}">
                    <a16:rowId xmlns:a16="http://schemas.microsoft.com/office/drawing/2014/main" val="1850868169"/>
                  </a:ext>
                </a:extLst>
              </a:tr>
              <a:tr h="370840">
                <a:tc>
                  <a:txBody>
                    <a:bodyPr/>
                    <a:lstStyle/>
                    <a:p>
                      <a:pPr algn="ctr"/>
                      <a:r>
                        <a:rPr kumimoji="1" lang="ja-JP" altLang="en-US" sz="1600" b="1" dirty="0">
                          <a:solidFill>
                            <a:schemeClr val="bg1"/>
                          </a:solidFill>
                        </a:rPr>
                        <a:t>代表者名</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50000"/>
                      </a:schemeClr>
                    </a:solidFill>
                  </a:tcPr>
                </a:tc>
                <a:tc>
                  <a:txBody>
                    <a:bodyPr/>
                    <a:lstStyle/>
                    <a:p>
                      <a:r>
                        <a:rPr kumimoji="1" lang="en-US" altLang="ja-JP" sz="1600" dirty="0">
                          <a:solidFill>
                            <a:srgbClr val="FF0000"/>
                          </a:solidFill>
                        </a:rPr>
                        <a:t>XXX</a:t>
                      </a:r>
                      <a:r>
                        <a:rPr kumimoji="1" lang="ja-JP" altLang="en-US" sz="1600" dirty="0">
                          <a:solidFill>
                            <a:srgbClr val="FF0000"/>
                          </a:solidFill>
                        </a:rPr>
                        <a:t>市長　</a:t>
                      </a:r>
                      <a:r>
                        <a:rPr kumimoji="1" lang="en-US" altLang="ja-JP" sz="1600" dirty="0">
                          <a:solidFill>
                            <a:srgbClr val="FF0000"/>
                          </a:solidFill>
                        </a:rPr>
                        <a:t>XX</a:t>
                      </a:r>
                      <a:endParaRPr kumimoji="1" lang="ja-JP" altLang="en-US" sz="1600" dirty="0">
                        <a:solidFill>
                          <a:srgbClr val="FF0000"/>
                        </a:solidFill>
                      </a:endParaRPr>
                    </a:p>
                  </a:txBody>
                  <a:tcP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noFill/>
                  </a:tcPr>
                </a:tc>
                <a:tc>
                  <a:txBody>
                    <a:bodyPr/>
                    <a:lstStyle/>
                    <a:p>
                      <a:endParaRPr kumimoji="1" lang="ja-JP" altLang="en-US" sz="1600" dirty="0">
                        <a:solidFill>
                          <a:srgbClr val="FF0000"/>
                        </a:solidFill>
                      </a:endParaRPr>
                    </a:p>
                  </a:txBody>
                  <a:tcP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noFill/>
                  </a:tcPr>
                </a:tc>
                <a:tc vMerge="1">
                  <a:txBody>
                    <a:bodyPr/>
                    <a:lstStyle/>
                    <a:p>
                      <a:endParaRPr kumimoji="1" lang="ja-JP" altLang="en-US" sz="1600" dirty="0">
                        <a:solidFill>
                          <a:srgbClr val="FF0000"/>
                        </a:solidFill>
                      </a:endParaRPr>
                    </a:p>
                  </a:txBody>
                  <a:tcPr>
                    <a:lnL w="57150" cap="flat" cmpd="sng" algn="ctr">
                      <a:solidFill>
                        <a:schemeClr val="bg1"/>
                      </a:solidFill>
                      <a:prstDash val="solid"/>
                      <a:round/>
                      <a:headEnd type="none" w="med" len="med"/>
                      <a:tailEnd type="none" w="med" len="med"/>
                    </a:lnL>
                    <a:solidFill>
                      <a:schemeClr val="accent1">
                        <a:lumMod val="75000"/>
                      </a:schemeClr>
                    </a:solidFill>
                  </a:tcPr>
                </a:tc>
                <a:extLst>
                  <a:ext uri="{0D108BD9-81ED-4DB2-BD59-A6C34878D82A}">
                    <a16:rowId xmlns:a16="http://schemas.microsoft.com/office/drawing/2014/main" val="3139128115"/>
                  </a:ext>
                </a:extLst>
              </a:tr>
              <a:tr h="370840">
                <a:tc>
                  <a:txBody>
                    <a:bodyPr/>
                    <a:lstStyle/>
                    <a:p>
                      <a:pPr algn="ctr"/>
                      <a:r>
                        <a:rPr kumimoji="1" lang="ja-JP" altLang="en-US" sz="1600" b="1" dirty="0">
                          <a:solidFill>
                            <a:schemeClr val="bg1"/>
                          </a:solidFill>
                        </a:rPr>
                        <a:t>担当者名</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50000"/>
                      </a:schemeClr>
                    </a:solidFill>
                  </a:tcPr>
                </a:tc>
                <a:tc>
                  <a:txBody>
                    <a:bodyPr/>
                    <a:lstStyle/>
                    <a:p>
                      <a:r>
                        <a:rPr kumimoji="1" lang="en-US" altLang="ja-JP" sz="1600" dirty="0">
                          <a:solidFill>
                            <a:srgbClr val="FF0000"/>
                          </a:solidFill>
                        </a:rPr>
                        <a:t>XX</a:t>
                      </a:r>
                    </a:p>
                  </a:txBody>
                  <a:tcP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noFill/>
                  </a:tcPr>
                </a:tc>
                <a:tc>
                  <a:txBody>
                    <a:bodyPr/>
                    <a:lstStyle/>
                    <a:p>
                      <a:endParaRPr kumimoji="1" lang="en-US" altLang="ja-JP" sz="1600" dirty="0">
                        <a:solidFill>
                          <a:srgbClr val="FF0000"/>
                        </a:solidFill>
                      </a:endParaRPr>
                    </a:p>
                  </a:txBody>
                  <a:tcP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noFill/>
                  </a:tcPr>
                </a:tc>
                <a:tc vMerge="1">
                  <a:txBody>
                    <a:bodyPr/>
                    <a:lstStyle/>
                    <a:p>
                      <a:endParaRPr kumimoji="1" lang="en-US" altLang="ja-JP" sz="1600" dirty="0">
                        <a:solidFill>
                          <a:srgbClr val="FF0000"/>
                        </a:solidFill>
                      </a:endParaRPr>
                    </a:p>
                  </a:txBody>
                  <a:tcPr>
                    <a:lnL w="57150" cap="flat" cmpd="sng" algn="ctr">
                      <a:solidFill>
                        <a:schemeClr val="bg1"/>
                      </a:solidFill>
                      <a:prstDash val="solid"/>
                      <a:round/>
                      <a:headEnd type="none" w="med" len="med"/>
                      <a:tailEnd type="none" w="med" len="med"/>
                    </a:lnL>
                    <a:solidFill>
                      <a:schemeClr val="accent1">
                        <a:lumMod val="75000"/>
                      </a:schemeClr>
                    </a:solidFill>
                  </a:tcPr>
                </a:tc>
                <a:extLst>
                  <a:ext uri="{0D108BD9-81ED-4DB2-BD59-A6C34878D82A}">
                    <a16:rowId xmlns:a16="http://schemas.microsoft.com/office/drawing/2014/main" val="3079791937"/>
                  </a:ext>
                </a:extLst>
              </a:tr>
              <a:tr h="370840">
                <a:tc>
                  <a:txBody>
                    <a:bodyPr/>
                    <a:lstStyle/>
                    <a:p>
                      <a:pPr algn="ctr"/>
                      <a:r>
                        <a:rPr kumimoji="1" lang="ja-JP" altLang="en-US" sz="1600" b="1" dirty="0">
                          <a:solidFill>
                            <a:schemeClr val="bg1"/>
                          </a:solidFill>
                        </a:rPr>
                        <a:t>電話番号</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50000"/>
                      </a:schemeClr>
                    </a:solidFill>
                  </a:tcPr>
                </a:tc>
                <a:tc>
                  <a:txBody>
                    <a:bodyPr/>
                    <a:lstStyle/>
                    <a:p>
                      <a:r>
                        <a:rPr kumimoji="1" lang="en-US" altLang="ja-JP" sz="1600" dirty="0">
                          <a:solidFill>
                            <a:srgbClr val="FF0000"/>
                          </a:solidFill>
                        </a:rPr>
                        <a:t>000-000-0000</a:t>
                      </a:r>
                      <a:endParaRPr kumimoji="1" lang="ja-JP" altLang="en-US" sz="1600" dirty="0">
                        <a:solidFill>
                          <a:srgbClr val="FF0000"/>
                        </a:solidFill>
                      </a:endParaRPr>
                    </a:p>
                  </a:txBody>
                  <a:tcP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noFill/>
                  </a:tcPr>
                </a:tc>
                <a:tc>
                  <a:txBody>
                    <a:bodyPr/>
                    <a:lstStyle/>
                    <a:p>
                      <a:endParaRPr kumimoji="1" lang="ja-JP" altLang="en-US" sz="1600" dirty="0">
                        <a:solidFill>
                          <a:srgbClr val="FF0000"/>
                        </a:solidFill>
                      </a:endParaRPr>
                    </a:p>
                  </a:txBody>
                  <a:tcP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noFill/>
                  </a:tcPr>
                </a:tc>
                <a:tc vMerge="1">
                  <a:txBody>
                    <a:bodyPr/>
                    <a:lstStyle/>
                    <a:p>
                      <a:endParaRPr kumimoji="1" lang="ja-JP" altLang="en-US" sz="1600" dirty="0">
                        <a:solidFill>
                          <a:srgbClr val="FF0000"/>
                        </a:solidFill>
                      </a:endParaRPr>
                    </a:p>
                  </a:txBody>
                  <a:tcPr>
                    <a:lnL w="57150" cap="flat" cmpd="sng" algn="ctr">
                      <a:solidFill>
                        <a:schemeClr val="bg1"/>
                      </a:solidFill>
                      <a:prstDash val="solid"/>
                      <a:round/>
                      <a:headEnd type="none" w="med" len="med"/>
                      <a:tailEnd type="none" w="med" len="med"/>
                    </a:lnL>
                    <a:solidFill>
                      <a:schemeClr val="accent1">
                        <a:lumMod val="75000"/>
                      </a:schemeClr>
                    </a:solidFill>
                  </a:tcPr>
                </a:tc>
                <a:extLst>
                  <a:ext uri="{0D108BD9-81ED-4DB2-BD59-A6C34878D82A}">
                    <a16:rowId xmlns:a16="http://schemas.microsoft.com/office/drawing/2014/main" val="636911474"/>
                  </a:ext>
                </a:extLst>
              </a:tr>
              <a:tr h="370840">
                <a:tc>
                  <a:txBody>
                    <a:bodyPr/>
                    <a:lstStyle/>
                    <a:p>
                      <a:pPr algn="ctr"/>
                      <a:r>
                        <a:rPr kumimoji="1" lang="ja-JP" altLang="en-US" sz="1600" b="1" dirty="0">
                          <a:solidFill>
                            <a:schemeClr val="bg1"/>
                          </a:solidFill>
                        </a:rPr>
                        <a:t>メール</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50000"/>
                      </a:schemeClr>
                    </a:solidFill>
                  </a:tcPr>
                </a:tc>
                <a:tc>
                  <a:txBody>
                    <a:bodyPr/>
                    <a:lstStyle/>
                    <a:p>
                      <a:r>
                        <a:rPr kumimoji="1" lang="en-US" altLang="ja-JP" sz="1600" dirty="0">
                          <a:solidFill>
                            <a:srgbClr val="FF0000"/>
                          </a:solidFill>
                        </a:rPr>
                        <a:t>xxx@xxx.xxx</a:t>
                      </a:r>
                      <a:endParaRPr kumimoji="1" lang="ja-JP" altLang="en-US" sz="1600" dirty="0">
                        <a:solidFill>
                          <a:srgbClr val="FF0000"/>
                        </a:solidFill>
                      </a:endParaRPr>
                    </a:p>
                  </a:txBody>
                  <a:tcP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noFill/>
                  </a:tcPr>
                </a:tc>
                <a:tc>
                  <a:txBody>
                    <a:bodyPr/>
                    <a:lstStyle/>
                    <a:p>
                      <a:endParaRPr kumimoji="1" lang="ja-JP" altLang="en-US" sz="1600" dirty="0">
                        <a:solidFill>
                          <a:srgbClr val="FF0000"/>
                        </a:solidFill>
                      </a:endParaRPr>
                    </a:p>
                  </a:txBody>
                  <a:tcP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noFill/>
                  </a:tcPr>
                </a:tc>
                <a:tc vMerge="1">
                  <a:txBody>
                    <a:bodyPr/>
                    <a:lstStyle/>
                    <a:p>
                      <a:endParaRPr kumimoji="1" lang="ja-JP" altLang="en-US" sz="1600" dirty="0">
                        <a:solidFill>
                          <a:srgbClr val="FF0000"/>
                        </a:solidFill>
                      </a:endParaRPr>
                    </a:p>
                  </a:txBody>
                  <a:tcPr>
                    <a:lnL w="57150" cap="flat" cmpd="sng" algn="ctr">
                      <a:solidFill>
                        <a:schemeClr val="bg1"/>
                      </a:solidFill>
                      <a:prstDash val="solid"/>
                      <a:round/>
                      <a:headEnd type="none" w="med" len="med"/>
                      <a:tailEnd type="none" w="med" len="med"/>
                    </a:lnL>
                    <a:solidFill>
                      <a:schemeClr val="accent1">
                        <a:lumMod val="75000"/>
                      </a:schemeClr>
                    </a:solidFill>
                  </a:tcPr>
                </a:tc>
                <a:extLst>
                  <a:ext uri="{0D108BD9-81ED-4DB2-BD59-A6C34878D82A}">
                    <a16:rowId xmlns:a16="http://schemas.microsoft.com/office/drawing/2014/main" val="3248451613"/>
                  </a:ext>
                </a:extLst>
              </a:tr>
            </a:tbl>
          </a:graphicData>
        </a:graphic>
      </p:graphicFrame>
    </p:spTree>
    <p:extLst>
      <p:ext uri="{BB962C8B-B14F-4D97-AF65-F5344CB8AC3E}">
        <p14:creationId xmlns:p14="http://schemas.microsoft.com/office/powerpoint/2010/main" val="5976996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1C541A8E-9FA8-41E6-A369-4F9B23FA72E7}"/>
              </a:ext>
            </a:extLst>
          </p:cNvPr>
          <p:cNvSpPr txBox="1"/>
          <p:nvPr/>
        </p:nvSpPr>
        <p:spPr>
          <a:xfrm>
            <a:off x="95534" y="122830"/>
            <a:ext cx="5352747" cy="400110"/>
          </a:xfrm>
          <a:prstGeom prst="rect">
            <a:avLst/>
          </a:prstGeom>
          <a:noFill/>
        </p:spPr>
        <p:txBody>
          <a:bodyPr wrap="none" rtlCol="0">
            <a:spAutoFit/>
          </a:bodyPr>
          <a:lstStyle/>
          <a:p>
            <a:r>
              <a:rPr kumimoji="1" lang="en-US" altLang="ja-JP" sz="2000" b="1" dirty="0"/>
              <a:t>Ⅰ</a:t>
            </a:r>
            <a:r>
              <a:rPr lang="ja-JP" altLang="en-US" sz="2000" b="1" dirty="0"/>
              <a:t> 事業概要　</a:t>
            </a:r>
            <a:r>
              <a:rPr lang="en-US" altLang="ja-JP" sz="2000" b="1" dirty="0"/>
              <a:t>-</a:t>
            </a:r>
            <a:r>
              <a:rPr lang="ja-JP" altLang="en-US" sz="2000" b="1" dirty="0"/>
              <a:t>当年度計画（ロードマップ）</a:t>
            </a:r>
            <a:r>
              <a:rPr lang="en-US" altLang="ja-JP" sz="2000" b="1" dirty="0"/>
              <a:t>-</a:t>
            </a:r>
            <a:endParaRPr kumimoji="1" lang="ja-JP" altLang="en-US" sz="2000" b="1" dirty="0"/>
          </a:p>
        </p:txBody>
      </p:sp>
      <p:cxnSp>
        <p:nvCxnSpPr>
          <p:cNvPr id="10" name="直線コネクタ 9">
            <a:extLst>
              <a:ext uri="{FF2B5EF4-FFF2-40B4-BE49-F238E27FC236}">
                <a16:creationId xmlns:a16="http://schemas.microsoft.com/office/drawing/2014/main" id="{FD9E9460-833E-F34F-533D-BFE6ADC70EF1}"/>
              </a:ext>
            </a:extLst>
          </p:cNvPr>
          <p:cNvCxnSpPr>
            <a:cxnSpLocks/>
          </p:cNvCxnSpPr>
          <p:nvPr/>
        </p:nvCxnSpPr>
        <p:spPr>
          <a:xfrm>
            <a:off x="224479" y="555582"/>
            <a:ext cx="9457043"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3" name="表 2">
            <a:extLst>
              <a:ext uri="{FF2B5EF4-FFF2-40B4-BE49-F238E27FC236}">
                <a16:creationId xmlns:a16="http://schemas.microsoft.com/office/drawing/2014/main" id="{9BB6A36D-459A-8D53-FC14-2F45D6335F70}"/>
              </a:ext>
            </a:extLst>
          </p:cNvPr>
          <p:cNvGraphicFramePr>
            <a:graphicFrameLocks noGrp="1"/>
          </p:cNvGraphicFramePr>
          <p:nvPr>
            <p:extLst>
              <p:ext uri="{D42A27DB-BD31-4B8C-83A1-F6EECF244321}">
                <p14:modId xmlns:p14="http://schemas.microsoft.com/office/powerpoint/2010/main" val="492659878"/>
              </p:ext>
            </p:extLst>
          </p:nvPr>
        </p:nvGraphicFramePr>
        <p:xfrm>
          <a:off x="95533" y="724083"/>
          <a:ext cx="9697824" cy="4869317"/>
        </p:xfrm>
        <a:graphic>
          <a:graphicData uri="http://schemas.openxmlformats.org/drawingml/2006/table">
            <a:tbl>
              <a:tblPr firstRow="1" bandRow="1">
                <a:tableStyleId>{5C22544A-7EE6-4342-B048-85BDC9FD1C3A}</a:tableStyleId>
              </a:tblPr>
              <a:tblGrid>
                <a:gridCol w="2271747">
                  <a:extLst>
                    <a:ext uri="{9D8B030D-6E8A-4147-A177-3AD203B41FA5}">
                      <a16:colId xmlns:a16="http://schemas.microsoft.com/office/drawing/2014/main" val="3233152829"/>
                    </a:ext>
                  </a:extLst>
                </a:gridCol>
                <a:gridCol w="2475359">
                  <a:extLst>
                    <a:ext uri="{9D8B030D-6E8A-4147-A177-3AD203B41FA5}">
                      <a16:colId xmlns:a16="http://schemas.microsoft.com/office/drawing/2014/main" val="3357146832"/>
                    </a:ext>
                  </a:extLst>
                </a:gridCol>
                <a:gridCol w="2475359">
                  <a:extLst>
                    <a:ext uri="{9D8B030D-6E8A-4147-A177-3AD203B41FA5}">
                      <a16:colId xmlns:a16="http://schemas.microsoft.com/office/drawing/2014/main" val="2795343298"/>
                    </a:ext>
                  </a:extLst>
                </a:gridCol>
                <a:gridCol w="2475359">
                  <a:extLst>
                    <a:ext uri="{9D8B030D-6E8A-4147-A177-3AD203B41FA5}">
                      <a16:colId xmlns:a16="http://schemas.microsoft.com/office/drawing/2014/main" val="771259343"/>
                    </a:ext>
                  </a:extLst>
                </a:gridCol>
              </a:tblGrid>
              <a:tr h="428856">
                <a:tc>
                  <a:txBody>
                    <a:bodyPr/>
                    <a:lstStyle/>
                    <a:p>
                      <a:r>
                        <a:rPr kumimoji="1" lang="ja-JP" altLang="en-US" sz="1600" dirty="0"/>
                        <a:t>施策</a:t>
                      </a:r>
                    </a:p>
                  </a:txBody>
                  <a:tcP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rgbClr val="002060"/>
                    </a:solidFill>
                  </a:tcPr>
                </a:tc>
                <a:tc>
                  <a:txBody>
                    <a:bodyPr/>
                    <a:lstStyle/>
                    <a:p>
                      <a:r>
                        <a:rPr kumimoji="1" lang="en-US" altLang="ja-JP" sz="1600" dirty="0"/>
                        <a:t>2025</a:t>
                      </a:r>
                      <a:r>
                        <a:rPr kumimoji="1" lang="ja-JP" altLang="en-US" sz="1600" dirty="0"/>
                        <a:t>年度</a:t>
                      </a:r>
                    </a:p>
                  </a:txBody>
                  <a:tcP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rgbClr val="002060"/>
                    </a:solidFill>
                  </a:tcPr>
                </a:tc>
                <a:tc>
                  <a:txBody>
                    <a:bodyPr/>
                    <a:lstStyle/>
                    <a:p>
                      <a:r>
                        <a:rPr kumimoji="1" lang="en-US" altLang="ja-JP" sz="1600" dirty="0"/>
                        <a:t>2026</a:t>
                      </a:r>
                      <a:r>
                        <a:rPr kumimoji="1" lang="ja-JP" altLang="en-US" sz="1600" dirty="0"/>
                        <a:t>年度</a:t>
                      </a:r>
                    </a:p>
                  </a:txBody>
                  <a:tcP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rgbClr val="002060"/>
                    </a:solidFill>
                  </a:tcPr>
                </a:tc>
                <a:tc>
                  <a:txBody>
                    <a:bodyPr/>
                    <a:lstStyle/>
                    <a:p>
                      <a:r>
                        <a:rPr kumimoji="1" lang="en-US" altLang="ja-JP" sz="1600" dirty="0"/>
                        <a:t>2027</a:t>
                      </a:r>
                      <a:r>
                        <a:rPr kumimoji="1" lang="ja-JP" altLang="en-US" sz="1600" dirty="0"/>
                        <a:t>年度</a:t>
                      </a:r>
                    </a:p>
                  </a:txBody>
                  <a:tcP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2696644461"/>
                  </a:ext>
                </a:extLst>
              </a:tr>
              <a:tr h="523461">
                <a:tc>
                  <a:txBody>
                    <a:bodyPr/>
                    <a:lstStyle/>
                    <a:p>
                      <a:r>
                        <a:rPr kumimoji="1" lang="ja-JP" altLang="en-US" sz="1200" dirty="0"/>
                        <a:t>計画実行に影響を与える事象</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chemeClr val="accent1">
                        <a:lumMod val="20000"/>
                        <a:lumOff val="80000"/>
                      </a:schemeClr>
                    </a:solidFill>
                  </a:tcPr>
                </a:tc>
                <a:tc>
                  <a:txBody>
                    <a:bodyPr/>
                    <a:lstStyle/>
                    <a:p>
                      <a:endParaRPr kumimoji="1" lang="ja-JP" altLang="en-US" dirty="0"/>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chemeClr val="accent1">
                        <a:lumMod val="20000"/>
                        <a:lumOff val="80000"/>
                      </a:schemeClr>
                    </a:solidFill>
                  </a:tcPr>
                </a:tc>
                <a:tc>
                  <a:txBody>
                    <a:bodyPr/>
                    <a:lstStyle/>
                    <a:p>
                      <a:endParaRPr kumimoji="1" lang="ja-JP" altLang="en-US" dirty="0"/>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chemeClr val="accent1">
                        <a:lumMod val="20000"/>
                        <a:lumOff val="80000"/>
                      </a:schemeClr>
                    </a:solidFill>
                  </a:tcPr>
                </a:tc>
                <a:tc>
                  <a:txBody>
                    <a:bodyPr/>
                    <a:lstStyle/>
                    <a:p>
                      <a:endParaRPr kumimoji="1" lang="ja-JP" altLang="en-US" dirty="0"/>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134368714"/>
                  </a:ext>
                </a:extLst>
              </a:tr>
              <a:tr h="979250">
                <a:tc>
                  <a:txBody>
                    <a:bodyPr/>
                    <a:lstStyle/>
                    <a:p>
                      <a:r>
                        <a:rPr kumimoji="1" lang="ja-JP" altLang="en-US" sz="1200" dirty="0"/>
                        <a:t>①宿泊施設の高付加価値化</a:t>
                      </a:r>
                      <a:endParaRPr kumimoji="1" lang="en-US" altLang="ja-JP" sz="1200" dirty="0"/>
                    </a:p>
                    <a:p>
                      <a:r>
                        <a:rPr kumimoji="1" lang="ja-JP" altLang="en-US" sz="1200" dirty="0"/>
                        <a:t>　改修</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endParaRPr kumimoji="1" lang="ja-JP" altLang="en-US" dirty="0"/>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endParaRPr kumimoji="1" lang="ja-JP" altLang="en-US" dirty="0"/>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endParaRPr kumimoji="1" lang="ja-JP" altLang="en-US" dirty="0"/>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extLst>
                  <a:ext uri="{0D108BD9-81ED-4DB2-BD59-A6C34878D82A}">
                    <a16:rowId xmlns:a16="http://schemas.microsoft.com/office/drawing/2014/main" val="3755352321"/>
                  </a:ext>
                </a:extLst>
              </a:tr>
              <a:tr h="979250">
                <a:tc>
                  <a:txBody>
                    <a:bodyPr/>
                    <a:lstStyle/>
                    <a:p>
                      <a:r>
                        <a:rPr kumimoji="1" lang="ja-JP" altLang="en-US" sz="1200" dirty="0"/>
                        <a:t>②観光施設の改修</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endParaRPr kumimoji="1" lang="ja-JP" altLang="en-US" dirty="0"/>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endParaRPr kumimoji="1" lang="ja-JP" altLang="en-US" dirty="0"/>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endParaRPr kumimoji="1" lang="ja-JP" altLang="en-US" dirty="0"/>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extLst>
                  <a:ext uri="{0D108BD9-81ED-4DB2-BD59-A6C34878D82A}">
                    <a16:rowId xmlns:a16="http://schemas.microsoft.com/office/drawing/2014/main" val="2215444689"/>
                  </a:ext>
                </a:extLst>
              </a:tr>
              <a:tr h="979250">
                <a:tc>
                  <a:txBody>
                    <a:bodyPr/>
                    <a:lstStyle/>
                    <a:p>
                      <a:r>
                        <a:rPr kumimoji="1" lang="ja-JP" altLang="en-US" sz="1200" dirty="0"/>
                        <a:t>③アクセス面の整備</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endParaRPr kumimoji="1" lang="ja-JP" altLang="en-US"/>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endParaRPr kumimoji="1" lang="ja-JP" altLang="en-US" dirty="0"/>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endParaRPr kumimoji="1" lang="ja-JP" altLang="en-US" dirty="0"/>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extLst>
                  <a:ext uri="{0D108BD9-81ED-4DB2-BD59-A6C34878D82A}">
                    <a16:rowId xmlns:a16="http://schemas.microsoft.com/office/drawing/2014/main" val="1326412762"/>
                  </a:ext>
                </a:extLst>
              </a:tr>
              <a:tr h="979250">
                <a:tc>
                  <a:txBody>
                    <a:bodyPr/>
                    <a:lstStyle/>
                    <a:p>
                      <a:r>
                        <a:rPr kumimoji="1" lang="ja-JP" altLang="en-US" sz="1200" dirty="0"/>
                        <a:t>④地域一帯となった</a:t>
                      </a:r>
                      <a:endParaRPr kumimoji="1" lang="en-US" altLang="ja-JP" sz="1200" dirty="0"/>
                    </a:p>
                    <a:p>
                      <a:r>
                        <a:rPr kumimoji="1" lang="ja-JP" altLang="en-US" sz="1200" dirty="0"/>
                        <a:t>　プロモーションの実施</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endParaRPr kumimoji="1" lang="ja-JP" altLang="en-US"/>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endParaRPr kumimoji="1" lang="ja-JP" altLang="en-US" dirty="0"/>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endParaRPr kumimoji="1" lang="ja-JP" altLang="en-US" dirty="0"/>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extLst>
                  <a:ext uri="{0D108BD9-81ED-4DB2-BD59-A6C34878D82A}">
                    <a16:rowId xmlns:a16="http://schemas.microsoft.com/office/drawing/2014/main" val="424681467"/>
                  </a:ext>
                </a:extLst>
              </a:tr>
            </a:tbl>
          </a:graphicData>
        </a:graphic>
      </p:graphicFrame>
      <p:sp>
        <p:nvSpPr>
          <p:cNvPr id="28" name="Arrow: Pentagon 11">
            <a:extLst>
              <a:ext uri="{FF2B5EF4-FFF2-40B4-BE49-F238E27FC236}">
                <a16:creationId xmlns:a16="http://schemas.microsoft.com/office/drawing/2014/main" id="{6D31632D-FE63-22EA-AC21-4E26A0BDA328}"/>
              </a:ext>
            </a:extLst>
          </p:cNvPr>
          <p:cNvSpPr/>
          <p:nvPr/>
        </p:nvSpPr>
        <p:spPr>
          <a:xfrm>
            <a:off x="2442901" y="1745404"/>
            <a:ext cx="1281535" cy="380480"/>
          </a:xfrm>
          <a:prstGeom prst="homePlate">
            <a:avLst/>
          </a:prstGeom>
          <a:solidFill>
            <a:schemeClr val="bg1">
              <a:lumMod val="85000"/>
            </a:schemeClr>
          </a:solidFill>
          <a:ln w="28575">
            <a:noFill/>
          </a:ln>
        </p:spPr>
        <p:txBody>
          <a:bodyPr vertOverflow="overflow" horzOverflow="overflow" wrap="square" tIns="36000" bIns="36000" rtlCol="0" anchor="ctr">
            <a:noAutofit/>
          </a:bodyPr>
          <a:lstStyle/>
          <a:p>
            <a:pPr algn="ctr"/>
            <a:r>
              <a:rPr kumimoji="1" lang="ja-JP" altLang="en-US" sz="1000">
                <a:solidFill>
                  <a:srgbClr val="FF0000"/>
                </a:solidFill>
                <a:latin typeface="Meiryo UI" panose="020B0604030504040204" pitchFamily="50" charset="-128"/>
                <a:ea typeface="Meiryo UI" panose="020B0604030504040204" pitchFamily="50" charset="-128"/>
                <a:cs typeface="メイリオ"/>
              </a:rPr>
              <a:t>金融機関担当者との打合せ・巻き込み</a:t>
            </a:r>
          </a:p>
        </p:txBody>
      </p:sp>
      <p:sp>
        <p:nvSpPr>
          <p:cNvPr id="29" name="Arrow: Pentagon 12">
            <a:extLst>
              <a:ext uri="{FF2B5EF4-FFF2-40B4-BE49-F238E27FC236}">
                <a16:creationId xmlns:a16="http://schemas.microsoft.com/office/drawing/2014/main" id="{71E8A649-B8B1-E39B-8C8C-926B1F4DF212}"/>
              </a:ext>
            </a:extLst>
          </p:cNvPr>
          <p:cNvSpPr/>
          <p:nvPr/>
        </p:nvSpPr>
        <p:spPr>
          <a:xfrm>
            <a:off x="3007113" y="2171541"/>
            <a:ext cx="2558031" cy="380480"/>
          </a:xfrm>
          <a:prstGeom prst="homePlate">
            <a:avLst/>
          </a:prstGeom>
          <a:solidFill>
            <a:schemeClr val="bg1">
              <a:lumMod val="85000"/>
            </a:schemeClr>
          </a:solidFill>
          <a:ln w="28575">
            <a:noFill/>
          </a:ln>
        </p:spPr>
        <p:txBody>
          <a:bodyPr vertOverflow="overflow" horzOverflow="overflow" wrap="square" tIns="36000" bIns="36000" rtlCol="0" anchor="ctr">
            <a:noAutofit/>
          </a:bodyPr>
          <a:lstStyle/>
          <a:p>
            <a:pPr algn="ctr"/>
            <a:r>
              <a:rPr kumimoji="1" lang="ja-JP" altLang="en-US" sz="1000" b="1">
                <a:solidFill>
                  <a:srgbClr val="FF0000"/>
                </a:solidFill>
                <a:latin typeface="Meiryo UI" panose="020B0604030504040204" pitchFamily="50" charset="-128"/>
                <a:ea typeface="Meiryo UI" panose="020B0604030504040204" pitchFamily="50" charset="-128"/>
                <a:cs typeface="メイリオ"/>
              </a:rPr>
              <a:t>高付加価値化改修の実施</a:t>
            </a:r>
          </a:p>
        </p:txBody>
      </p:sp>
      <p:sp>
        <p:nvSpPr>
          <p:cNvPr id="31" name="Isosceles Triangle 3">
            <a:extLst>
              <a:ext uri="{FF2B5EF4-FFF2-40B4-BE49-F238E27FC236}">
                <a16:creationId xmlns:a16="http://schemas.microsoft.com/office/drawing/2014/main" id="{93BF0F7F-FB31-C90A-84E0-5130DACAB5A5}"/>
              </a:ext>
            </a:extLst>
          </p:cNvPr>
          <p:cNvSpPr/>
          <p:nvPr/>
        </p:nvSpPr>
        <p:spPr>
          <a:xfrm rot="10800000">
            <a:off x="4774309" y="1518253"/>
            <a:ext cx="166317" cy="146213"/>
          </a:xfrm>
          <a:prstGeom prst="triangle">
            <a:avLst/>
          </a:prstGeom>
          <a:solidFill>
            <a:schemeClr val="accent2">
              <a:lumMod val="50000"/>
            </a:schemeClr>
          </a:solidFill>
          <a:ln w="28575">
            <a:noFill/>
          </a:ln>
        </p:spPr>
        <p:txBody>
          <a:bodyPr vertOverflow="overflow" horzOverflow="overflow" wrap="square" tIns="36000" bIns="36000" rtlCol="0" anchor="ctr">
            <a:noAutofit/>
          </a:bodyPr>
          <a:lstStyle/>
          <a:p>
            <a:pPr algn="l"/>
            <a:endParaRPr kumimoji="1" lang="ja-JP" altLang="en-US" sz="1200">
              <a:latin typeface="Meiryo UI" panose="020B0604030504040204" pitchFamily="50" charset="-128"/>
              <a:ea typeface="Meiryo UI" panose="020B0604030504040204" pitchFamily="50" charset="-128"/>
              <a:cs typeface="メイリオ"/>
            </a:endParaRPr>
          </a:p>
        </p:txBody>
      </p:sp>
      <p:sp>
        <p:nvSpPr>
          <p:cNvPr id="32" name="TextBox 4">
            <a:extLst>
              <a:ext uri="{FF2B5EF4-FFF2-40B4-BE49-F238E27FC236}">
                <a16:creationId xmlns:a16="http://schemas.microsoft.com/office/drawing/2014/main" id="{44FAB0DB-A988-E1D9-B63D-D7A5AD504201}"/>
              </a:ext>
            </a:extLst>
          </p:cNvPr>
          <p:cNvSpPr txBox="1"/>
          <p:nvPr/>
        </p:nvSpPr>
        <p:spPr>
          <a:xfrm>
            <a:off x="4149789" y="1241254"/>
            <a:ext cx="1415356" cy="261610"/>
          </a:xfrm>
          <a:prstGeom prst="rect">
            <a:avLst/>
          </a:prstGeom>
          <a:noFill/>
        </p:spPr>
        <p:txBody>
          <a:bodyPr wrap="square" rtlCol="0">
            <a:spAutoFit/>
          </a:bodyPr>
          <a:lstStyle/>
          <a:p>
            <a:pPr algn="ctr"/>
            <a:r>
              <a:rPr kumimoji="1" lang="ja-JP" altLang="en-US" sz="1100">
                <a:solidFill>
                  <a:srgbClr val="FF0000"/>
                </a:solidFill>
                <a:latin typeface="Meiryo UI" panose="020B0604030504040204" pitchFamily="50" charset="-128"/>
                <a:ea typeface="Meiryo UI" panose="020B0604030504040204" pitchFamily="50" charset="-128"/>
              </a:rPr>
              <a:t>広域連携の</a:t>
            </a:r>
            <a:r>
              <a:rPr lang="ja-JP" altLang="en-US" sz="1100">
                <a:solidFill>
                  <a:srgbClr val="FF0000"/>
                </a:solidFill>
                <a:latin typeface="Meiryo UI" panose="020B0604030504040204" pitchFamily="50" charset="-128"/>
                <a:ea typeface="Meiryo UI" panose="020B0604030504040204" pitchFamily="50" charset="-128"/>
              </a:rPr>
              <a:t>実行</a:t>
            </a:r>
            <a:endParaRPr kumimoji="1" lang="ja-JP" altLang="en-US" sz="1100">
              <a:solidFill>
                <a:srgbClr val="FF0000"/>
              </a:solidFill>
              <a:latin typeface="Meiryo UI" panose="020B0604030504040204" pitchFamily="50" charset="-128"/>
              <a:ea typeface="Meiryo UI" panose="020B0604030504040204" pitchFamily="50" charset="-128"/>
            </a:endParaRPr>
          </a:p>
        </p:txBody>
      </p:sp>
      <p:sp>
        <p:nvSpPr>
          <p:cNvPr id="33" name="Arrow: Pentagon 16">
            <a:extLst>
              <a:ext uri="{FF2B5EF4-FFF2-40B4-BE49-F238E27FC236}">
                <a16:creationId xmlns:a16="http://schemas.microsoft.com/office/drawing/2014/main" id="{B3B7B6BF-1CAD-3278-5015-15BAAE3F3E9D}"/>
              </a:ext>
            </a:extLst>
          </p:cNvPr>
          <p:cNvSpPr/>
          <p:nvPr/>
        </p:nvSpPr>
        <p:spPr>
          <a:xfrm>
            <a:off x="2442902" y="4524286"/>
            <a:ext cx="2247209" cy="380480"/>
          </a:xfrm>
          <a:prstGeom prst="homePlate">
            <a:avLst/>
          </a:prstGeom>
          <a:solidFill>
            <a:schemeClr val="bg1">
              <a:lumMod val="85000"/>
            </a:schemeClr>
          </a:solidFill>
          <a:ln w="28575">
            <a:noFill/>
          </a:ln>
        </p:spPr>
        <p:txBody>
          <a:bodyPr vertOverflow="overflow" horzOverflow="overflow" wrap="square" tIns="36000" bIns="36000" rtlCol="0" anchor="ctr">
            <a:noAutofit/>
          </a:bodyPr>
          <a:lstStyle/>
          <a:p>
            <a:pPr algn="ctr"/>
            <a:r>
              <a:rPr kumimoji="1" lang="ja-JP" altLang="en-US" sz="1000">
                <a:solidFill>
                  <a:srgbClr val="FF0000"/>
                </a:solidFill>
                <a:latin typeface="Meiryo UI" panose="020B0604030504040204" pitchFamily="50" charset="-128"/>
                <a:ea typeface="Meiryo UI" panose="020B0604030504040204" pitchFamily="50" charset="-128"/>
                <a:cs typeface="メイリオ"/>
              </a:rPr>
              <a:t>地域の体験コンテンツの把握・</a:t>
            </a:r>
            <a:br>
              <a:rPr kumimoji="1" lang="en-US" altLang="ja-JP" sz="1000">
                <a:solidFill>
                  <a:srgbClr val="FF0000"/>
                </a:solidFill>
                <a:latin typeface="Meiryo UI" panose="020B0604030504040204" pitchFamily="50" charset="-128"/>
                <a:ea typeface="Meiryo UI" panose="020B0604030504040204" pitchFamily="50" charset="-128"/>
                <a:cs typeface="メイリオ"/>
              </a:rPr>
            </a:br>
            <a:r>
              <a:rPr kumimoji="1" lang="ja-JP" altLang="en-US" sz="1000">
                <a:solidFill>
                  <a:srgbClr val="FF0000"/>
                </a:solidFill>
                <a:latin typeface="Meiryo UI" panose="020B0604030504040204" pitchFamily="50" charset="-128"/>
                <a:ea typeface="Meiryo UI" panose="020B0604030504040204" pitchFamily="50" charset="-128"/>
                <a:cs typeface="メイリオ"/>
              </a:rPr>
              <a:t>ワークショップの開催</a:t>
            </a:r>
          </a:p>
        </p:txBody>
      </p:sp>
      <p:sp>
        <p:nvSpPr>
          <p:cNvPr id="34" name="Arrow: Pentagon 17">
            <a:extLst>
              <a:ext uri="{FF2B5EF4-FFF2-40B4-BE49-F238E27FC236}">
                <a16:creationId xmlns:a16="http://schemas.microsoft.com/office/drawing/2014/main" id="{3A2A3B60-0508-339E-9E9A-EB7F66105BB0}"/>
              </a:ext>
            </a:extLst>
          </p:cNvPr>
          <p:cNvSpPr/>
          <p:nvPr/>
        </p:nvSpPr>
        <p:spPr>
          <a:xfrm>
            <a:off x="3007113" y="3100636"/>
            <a:ext cx="1682999" cy="380480"/>
          </a:xfrm>
          <a:prstGeom prst="homePlate">
            <a:avLst/>
          </a:prstGeom>
          <a:solidFill>
            <a:schemeClr val="bg1">
              <a:lumMod val="85000"/>
            </a:schemeClr>
          </a:solidFill>
          <a:ln w="28575">
            <a:noFill/>
          </a:ln>
        </p:spPr>
        <p:txBody>
          <a:bodyPr vertOverflow="overflow" horzOverflow="overflow" wrap="square" tIns="36000" bIns="36000" rtlCol="0" anchor="ctr">
            <a:noAutofit/>
          </a:bodyPr>
          <a:lstStyle/>
          <a:p>
            <a:pPr algn="ctr"/>
            <a:r>
              <a:rPr kumimoji="1" lang="ja-JP" altLang="en-US" sz="1000" dirty="0">
                <a:solidFill>
                  <a:srgbClr val="FF0000"/>
                </a:solidFill>
                <a:latin typeface="Meiryo UI" panose="020B0604030504040204" pitchFamily="50" charset="-128"/>
                <a:ea typeface="Meiryo UI" panose="020B0604030504040204" pitchFamily="50" charset="-128"/>
                <a:cs typeface="メイリオ"/>
              </a:rPr>
              <a:t>高付加価値化改修の実施</a:t>
            </a:r>
          </a:p>
        </p:txBody>
      </p:sp>
      <p:sp>
        <p:nvSpPr>
          <p:cNvPr id="35" name="Arrow: Pentagon 18">
            <a:extLst>
              <a:ext uri="{FF2B5EF4-FFF2-40B4-BE49-F238E27FC236}">
                <a16:creationId xmlns:a16="http://schemas.microsoft.com/office/drawing/2014/main" id="{7E5A5558-8F6A-40AF-0F20-75D638D2FF6B}"/>
              </a:ext>
            </a:extLst>
          </p:cNvPr>
          <p:cNvSpPr/>
          <p:nvPr/>
        </p:nvSpPr>
        <p:spPr>
          <a:xfrm>
            <a:off x="3007113" y="3604798"/>
            <a:ext cx="1682999" cy="380480"/>
          </a:xfrm>
          <a:prstGeom prst="homePlate">
            <a:avLst/>
          </a:prstGeom>
          <a:solidFill>
            <a:schemeClr val="bg1">
              <a:lumMod val="85000"/>
            </a:schemeClr>
          </a:solidFill>
          <a:ln w="28575">
            <a:noFill/>
          </a:ln>
        </p:spPr>
        <p:txBody>
          <a:bodyPr vertOverflow="overflow" horzOverflow="overflow" wrap="square" tIns="36000" bIns="36000" rtlCol="0" anchor="ctr">
            <a:noAutofit/>
          </a:bodyPr>
          <a:lstStyle/>
          <a:p>
            <a:pPr algn="ctr"/>
            <a:r>
              <a:rPr kumimoji="1" lang="ja-JP" altLang="en-US" sz="1000">
                <a:solidFill>
                  <a:srgbClr val="FF0000"/>
                </a:solidFill>
                <a:latin typeface="Meiryo UI" panose="020B0604030504040204" pitchFamily="50" charset="-128"/>
                <a:ea typeface="Meiryo UI" panose="020B0604030504040204" pitchFamily="50" charset="-128"/>
                <a:cs typeface="メイリオ"/>
              </a:rPr>
              <a:t>レンタサイクルの拡充</a:t>
            </a:r>
          </a:p>
        </p:txBody>
      </p:sp>
      <p:sp>
        <p:nvSpPr>
          <p:cNvPr id="36" name="Arrow: Pentagon 19">
            <a:extLst>
              <a:ext uri="{FF2B5EF4-FFF2-40B4-BE49-F238E27FC236}">
                <a16:creationId xmlns:a16="http://schemas.microsoft.com/office/drawing/2014/main" id="{2FFB1BDC-9DC2-B2D9-1CE5-1CF8BEE8E058}"/>
              </a:ext>
            </a:extLst>
          </p:cNvPr>
          <p:cNvSpPr/>
          <p:nvPr/>
        </p:nvSpPr>
        <p:spPr>
          <a:xfrm>
            <a:off x="4768092" y="4035846"/>
            <a:ext cx="4547074" cy="380480"/>
          </a:xfrm>
          <a:prstGeom prst="homePlate">
            <a:avLst/>
          </a:prstGeom>
          <a:solidFill>
            <a:schemeClr val="bg1">
              <a:lumMod val="85000"/>
            </a:schemeClr>
          </a:solidFill>
          <a:ln w="28575">
            <a:noFill/>
          </a:ln>
        </p:spPr>
        <p:txBody>
          <a:bodyPr vertOverflow="overflow" horzOverflow="overflow" wrap="square" tIns="36000" bIns="36000" rtlCol="0" anchor="ctr">
            <a:noAutofit/>
          </a:bodyPr>
          <a:lstStyle/>
          <a:p>
            <a:pPr algn="ctr"/>
            <a:r>
              <a:rPr kumimoji="1" lang="ja-JP" altLang="en-US" sz="1000" b="1">
                <a:solidFill>
                  <a:srgbClr val="FF0000"/>
                </a:solidFill>
                <a:latin typeface="Meiryo UI" panose="020B0604030504040204" pitchFamily="50" charset="-128"/>
                <a:ea typeface="Meiryo UI" panose="020B0604030504040204" pitchFamily="50" charset="-128"/>
                <a:cs typeface="メイリオ"/>
              </a:rPr>
              <a:t>マイクロバスの運行</a:t>
            </a:r>
          </a:p>
        </p:txBody>
      </p:sp>
      <p:sp>
        <p:nvSpPr>
          <p:cNvPr id="37" name="Arrow: Pentagon 20">
            <a:extLst>
              <a:ext uri="{FF2B5EF4-FFF2-40B4-BE49-F238E27FC236}">
                <a16:creationId xmlns:a16="http://schemas.microsoft.com/office/drawing/2014/main" id="{881B1134-D268-58F9-FCBF-AF5BEB2640AC}"/>
              </a:ext>
            </a:extLst>
          </p:cNvPr>
          <p:cNvSpPr/>
          <p:nvPr/>
        </p:nvSpPr>
        <p:spPr>
          <a:xfrm>
            <a:off x="3007112" y="4035846"/>
            <a:ext cx="1682998" cy="380480"/>
          </a:xfrm>
          <a:prstGeom prst="homePlate">
            <a:avLst/>
          </a:prstGeom>
          <a:solidFill>
            <a:schemeClr val="bg1">
              <a:lumMod val="85000"/>
            </a:schemeClr>
          </a:solidFill>
          <a:ln w="28575">
            <a:noFill/>
          </a:ln>
        </p:spPr>
        <p:txBody>
          <a:bodyPr vertOverflow="overflow" horzOverflow="overflow" wrap="square" tIns="36000" bIns="36000" rtlCol="0" anchor="ctr">
            <a:noAutofit/>
          </a:bodyPr>
          <a:lstStyle/>
          <a:p>
            <a:pPr algn="ctr"/>
            <a:r>
              <a:rPr kumimoji="1" lang="ja-JP" altLang="en-US" sz="1000">
                <a:solidFill>
                  <a:srgbClr val="FF0000"/>
                </a:solidFill>
                <a:latin typeface="Meiryo UI" panose="020B0604030504040204" pitchFamily="50" charset="-128"/>
                <a:ea typeface="Meiryo UI" panose="020B0604030504040204" pitchFamily="50" charset="-128"/>
                <a:cs typeface="メイリオ"/>
              </a:rPr>
              <a:t>隣市との広域連携の検討</a:t>
            </a:r>
          </a:p>
        </p:txBody>
      </p:sp>
      <p:sp>
        <p:nvSpPr>
          <p:cNvPr id="38" name="Arrow: Pentagon 21">
            <a:extLst>
              <a:ext uri="{FF2B5EF4-FFF2-40B4-BE49-F238E27FC236}">
                <a16:creationId xmlns:a16="http://schemas.microsoft.com/office/drawing/2014/main" id="{4F88254B-8EEC-774C-931F-5638E58E9AE2}"/>
              </a:ext>
            </a:extLst>
          </p:cNvPr>
          <p:cNvSpPr/>
          <p:nvPr/>
        </p:nvSpPr>
        <p:spPr>
          <a:xfrm>
            <a:off x="6444604" y="4524031"/>
            <a:ext cx="2870562" cy="380480"/>
          </a:xfrm>
          <a:prstGeom prst="homePlate">
            <a:avLst/>
          </a:prstGeom>
          <a:solidFill>
            <a:schemeClr val="bg1">
              <a:lumMod val="85000"/>
            </a:schemeClr>
          </a:solidFill>
          <a:ln w="28575">
            <a:noFill/>
          </a:ln>
        </p:spPr>
        <p:txBody>
          <a:bodyPr vertOverflow="overflow" horzOverflow="overflow" wrap="square" tIns="36000" bIns="36000" rtlCol="0" anchor="ctr">
            <a:noAutofit/>
          </a:bodyPr>
          <a:lstStyle/>
          <a:p>
            <a:pPr algn="ctr"/>
            <a:r>
              <a:rPr kumimoji="1" lang="ja-JP" altLang="en-US" sz="1000">
                <a:solidFill>
                  <a:srgbClr val="FF0000"/>
                </a:solidFill>
                <a:latin typeface="Meiryo UI" panose="020B0604030504040204" pitchFamily="50" charset="-128"/>
                <a:ea typeface="Meiryo UI" panose="020B0604030504040204" pitchFamily="50" charset="-128"/>
                <a:cs typeface="メイリオ"/>
              </a:rPr>
              <a:t>ふるさと納税との連携・商品開発</a:t>
            </a:r>
            <a:endParaRPr kumimoji="1" lang="en-US" altLang="ja-JP" sz="1000">
              <a:solidFill>
                <a:srgbClr val="FF0000"/>
              </a:solidFill>
              <a:latin typeface="Meiryo UI" panose="020B0604030504040204" pitchFamily="50" charset="-128"/>
              <a:ea typeface="Meiryo UI" panose="020B0604030504040204" pitchFamily="50" charset="-128"/>
              <a:cs typeface="メイリオ"/>
            </a:endParaRPr>
          </a:p>
        </p:txBody>
      </p:sp>
      <p:sp>
        <p:nvSpPr>
          <p:cNvPr id="39" name="Arrow: Pentagon 22">
            <a:extLst>
              <a:ext uri="{FF2B5EF4-FFF2-40B4-BE49-F238E27FC236}">
                <a16:creationId xmlns:a16="http://schemas.microsoft.com/office/drawing/2014/main" id="{3B5971A0-367B-0BAF-BD24-DC15DF720ACC}"/>
              </a:ext>
            </a:extLst>
          </p:cNvPr>
          <p:cNvSpPr/>
          <p:nvPr/>
        </p:nvSpPr>
        <p:spPr>
          <a:xfrm>
            <a:off x="3566507" y="4963220"/>
            <a:ext cx="5748659" cy="380480"/>
          </a:xfrm>
          <a:prstGeom prst="homePlate">
            <a:avLst/>
          </a:prstGeom>
          <a:solidFill>
            <a:schemeClr val="bg1">
              <a:lumMod val="85000"/>
            </a:schemeClr>
          </a:solidFill>
          <a:ln w="28575">
            <a:noFill/>
          </a:ln>
        </p:spPr>
        <p:txBody>
          <a:bodyPr vertOverflow="overflow" horzOverflow="overflow" wrap="square" tIns="36000" bIns="36000" rtlCol="0" anchor="ctr">
            <a:noAutofit/>
          </a:bodyPr>
          <a:lstStyle/>
          <a:p>
            <a:pPr algn="ctr"/>
            <a:r>
              <a:rPr kumimoji="1" lang="en-US" altLang="ja-JP" sz="1000">
                <a:solidFill>
                  <a:srgbClr val="FF0000"/>
                </a:solidFill>
                <a:latin typeface="Meiryo UI" panose="020B0604030504040204" pitchFamily="50" charset="-128"/>
                <a:ea typeface="Meiryo UI" panose="020B0604030504040204" pitchFamily="50" charset="-128"/>
                <a:cs typeface="メイリオ"/>
              </a:rPr>
              <a:t>SNS</a:t>
            </a:r>
            <a:r>
              <a:rPr kumimoji="1" lang="ja-JP" altLang="en-US" sz="1000">
                <a:solidFill>
                  <a:srgbClr val="FF0000"/>
                </a:solidFill>
                <a:latin typeface="Meiryo UI" panose="020B0604030504040204" pitchFamily="50" charset="-128"/>
                <a:ea typeface="Meiryo UI" panose="020B0604030504040204" pitchFamily="50" charset="-128"/>
                <a:cs typeface="メイリオ"/>
              </a:rPr>
              <a:t>を活用した地域全体でのプロモーションの実施</a:t>
            </a:r>
            <a:endParaRPr kumimoji="1" lang="en-US" altLang="ja-JP" sz="1000">
              <a:solidFill>
                <a:srgbClr val="FF0000"/>
              </a:solidFill>
              <a:latin typeface="Meiryo UI" panose="020B0604030504040204" pitchFamily="50" charset="-128"/>
              <a:ea typeface="Meiryo UI" panose="020B0604030504040204" pitchFamily="50" charset="-128"/>
              <a:cs typeface="メイリオ"/>
            </a:endParaRPr>
          </a:p>
        </p:txBody>
      </p:sp>
      <p:sp>
        <p:nvSpPr>
          <p:cNvPr id="40" name="Arrow: Pentagon 23">
            <a:extLst>
              <a:ext uri="{FF2B5EF4-FFF2-40B4-BE49-F238E27FC236}">
                <a16:creationId xmlns:a16="http://schemas.microsoft.com/office/drawing/2014/main" id="{EBDF6448-9B82-F1A9-81ED-42018C5A1D99}"/>
              </a:ext>
            </a:extLst>
          </p:cNvPr>
          <p:cNvSpPr/>
          <p:nvPr/>
        </p:nvSpPr>
        <p:spPr>
          <a:xfrm>
            <a:off x="2442901" y="2669332"/>
            <a:ext cx="2247210" cy="380480"/>
          </a:xfrm>
          <a:prstGeom prst="homePlate">
            <a:avLst/>
          </a:prstGeom>
          <a:solidFill>
            <a:schemeClr val="bg1">
              <a:lumMod val="85000"/>
            </a:schemeClr>
          </a:solidFill>
          <a:ln w="28575">
            <a:noFill/>
          </a:ln>
        </p:spPr>
        <p:txBody>
          <a:bodyPr vertOverflow="overflow" horzOverflow="overflow" wrap="square" tIns="36000" bIns="36000" rtlCol="0" anchor="ctr">
            <a:noAutofit/>
          </a:bodyPr>
          <a:lstStyle/>
          <a:p>
            <a:pPr algn="ctr"/>
            <a:r>
              <a:rPr kumimoji="1" lang="ja-JP" altLang="en-US" sz="1000" b="1">
                <a:solidFill>
                  <a:srgbClr val="FF0000"/>
                </a:solidFill>
                <a:latin typeface="Meiryo UI" panose="020B0604030504040204" pitchFamily="50" charset="-128"/>
                <a:ea typeface="Meiryo UI" panose="020B0604030504040204" pitchFamily="50" charset="-128"/>
                <a:cs typeface="メイリオ"/>
              </a:rPr>
              <a:t>推進体制の強化・</a:t>
            </a:r>
            <a:br>
              <a:rPr kumimoji="1" lang="en-US" altLang="ja-JP" sz="1000" b="1">
                <a:solidFill>
                  <a:srgbClr val="FF0000"/>
                </a:solidFill>
                <a:latin typeface="Meiryo UI" panose="020B0604030504040204" pitchFamily="50" charset="-128"/>
                <a:ea typeface="Meiryo UI" panose="020B0604030504040204" pitchFamily="50" charset="-128"/>
                <a:cs typeface="メイリオ"/>
              </a:rPr>
            </a:br>
            <a:r>
              <a:rPr kumimoji="1" lang="ja-JP" altLang="en-US" sz="1000" b="1">
                <a:solidFill>
                  <a:srgbClr val="FF0000"/>
                </a:solidFill>
                <a:latin typeface="Meiryo UI" panose="020B0604030504040204" pitchFamily="50" charset="-128"/>
                <a:ea typeface="Meiryo UI" panose="020B0604030504040204" pitchFamily="50" charset="-128"/>
                <a:cs typeface="メイリオ"/>
              </a:rPr>
              <a:t>金融機関</a:t>
            </a:r>
            <a:r>
              <a:rPr lang="ja-JP" altLang="en-US" sz="1000" b="1">
                <a:solidFill>
                  <a:srgbClr val="FF0000"/>
                </a:solidFill>
                <a:latin typeface="Meiryo UI" panose="020B0604030504040204" pitchFamily="50" charset="-128"/>
                <a:ea typeface="Meiryo UI" panose="020B0604030504040204" pitchFamily="50" charset="-128"/>
                <a:cs typeface="メイリオ"/>
              </a:rPr>
              <a:t>の</a:t>
            </a:r>
            <a:r>
              <a:rPr kumimoji="1" lang="ja-JP" altLang="en-US" sz="1000" b="1">
                <a:solidFill>
                  <a:srgbClr val="FF0000"/>
                </a:solidFill>
                <a:latin typeface="Meiryo UI" panose="020B0604030504040204" pitchFamily="50" charset="-128"/>
                <a:ea typeface="Meiryo UI" panose="020B0604030504040204" pitchFamily="50" charset="-128"/>
                <a:cs typeface="メイリオ"/>
              </a:rPr>
              <a:t>巻き込み</a:t>
            </a:r>
          </a:p>
        </p:txBody>
      </p:sp>
      <p:sp>
        <p:nvSpPr>
          <p:cNvPr id="41" name="Star: 5 Points 5">
            <a:extLst>
              <a:ext uri="{FF2B5EF4-FFF2-40B4-BE49-F238E27FC236}">
                <a16:creationId xmlns:a16="http://schemas.microsoft.com/office/drawing/2014/main" id="{5AE2DA8E-E0A4-EBC3-9E4C-1787ABBF719B}"/>
              </a:ext>
            </a:extLst>
          </p:cNvPr>
          <p:cNvSpPr/>
          <p:nvPr/>
        </p:nvSpPr>
        <p:spPr>
          <a:xfrm>
            <a:off x="5565144" y="2217963"/>
            <a:ext cx="302840" cy="282961"/>
          </a:xfrm>
          <a:prstGeom prst="star5">
            <a:avLst/>
          </a:prstGeom>
          <a:solidFill>
            <a:schemeClr val="accent2">
              <a:lumMod val="50000"/>
            </a:schemeClr>
          </a:solidFill>
          <a:ln w="28575">
            <a:noFill/>
          </a:ln>
        </p:spPr>
        <p:txBody>
          <a:bodyPr vertOverflow="overflow" horzOverflow="overflow" wrap="square" tIns="36000" bIns="36000" rtlCol="0" anchor="ctr">
            <a:noAutofit/>
          </a:bodyPr>
          <a:lstStyle/>
          <a:p>
            <a:pPr algn="l"/>
            <a:endParaRPr kumimoji="1" lang="ja-JP" altLang="en-US" sz="1200">
              <a:latin typeface="Meiryo UI" panose="020B0604030504040204" pitchFamily="50" charset="-128"/>
              <a:ea typeface="Meiryo UI" panose="020B0604030504040204" pitchFamily="50" charset="-128"/>
              <a:cs typeface="メイリオ"/>
            </a:endParaRPr>
          </a:p>
        </p:txBody>
      </p:sp>
      <p:sp>
        <p:nvSpPr>
          <p:cNvPr id="42" name="TextBox 24">
            <a:extLst>
              <a:ext uri="{FF2B5EF4-FFF2-40B4-BE49-F238E27FC236}">
                <a16:creationId xmlns:a16="http://schemas.microsoft.com/office/drawing/2014/main" id="{FF6E739A-AEED-1E23-0B3D-513859EAD81C}"/>
              </a:ext>
            </a:extLst>
          </p:cNvPr>
          <p:cNvSpPr txBox="1"/>
          <p:nvPr/>
        </p:nvSpPr>
        <p:spPr>
          <a:xfrm>
            <a:off x="5867984" y="2189519"/>
            <a:ext cx="1830889" cy="400110"/>
          </a:xfrm>
          <a:prstGeom prst="rect">
            <a:avLst/>
          </a:prstGeom>
          <a:solidFill>
            <a:schemeClr val="bg1"/>
          </a:solidFill>
        </p:spPr>
        <p:txBody>
          <a:bodyPr wrap="square" lIns="0" rIns="0" rtlCol="0">
            <a:spAutoFit/>
          </a:bodyPr>
          <a:lstStyle/>
          <a:p>
            <a:pPr algn="ctr"/>
            <a:r>
              <a:rPr lang="ja-JP" altLang="en-US" sz="1000" dirty="0">
                <a:solidFill>
                  <a:srgbClr val="FF0000"/>
                </a:solidFill>
                <a:latin typeface="Meiryo UI" panose="020B0604030504040204" pitchFamily="50" charset="-128"/>
                <a:ea typeface="Meiryo UI" panose="020B0604030504040204" pitchFamily="50" charset="-128"/>
              </a:rPr>
              <a:t>ターゲットのニーズを満たす</a:t>
            </a:r>
            <a:endParaRPr lang="en-US" altLang="ja-JP" sz="1000" dirty="0">
              <a:solidFill>
                <a:srgbClr val="FF0000"/>
              </a:solidFill>
              <a:latin typeface="Meiryo UI" panose="020B0604030504040204" pitchFamily="50" charset="-128"/>
              <a:ea typeface="Meiryo UI" panose="020B0604030504040204" pitchFamily="50" charset="-128"/>
            </a:endParaRPr>
          </a:p>
          <a:p>
            <a:pPr algn="ctr"/>
            <a:r>
              <a:rPr lang="ja-JP" altLang="en-US" sz="1000" dirty="0">
                <a:solidFill>
                  <a:srgbClr val="FF0000"/>
                </a:solidFill>
                <a:latin typeface="Meiryo UI" panose="020B0604030504040204" pitchFamily="50" charset="-128"/>
                <a:ea typeface="Meiryo UI" panose="020B0604030504040204" pitchFamily="50" charset="-128"/>
              </a:rPr>
              <a:t>宿泊施設を地域全体の</a:t>
            </a:r>
            <a:r>
              <a:rPr lang="en-US" altLang="ja-JP" sz="1000" dirty="0">
                <a:solidFill>
                  <a:srgbClr val="FF0000"/>
                </a:solidFill>
                <a:latin typeface="Meiryo UI" panose="020B0604030504040204" pitchFamily="50" charset="-128"/>
                <a:ea typeface="Meiryo UI" panose="020B0604030504040204" pitchFamily="50" charset="-128"/>
              </a:rPr>
              <a:t>7</a:t>
            </a:r>
            <a:r>
              <a:rPr lang="ja-JP" altLang="en-US" sz="1000" dirty="0">
                <a:solidFill>
                  <a:srgbClr val="FF0000"/>
                </a:solidFill>
                <a:latin typeface="Meiryo UI" panose="020B0604030504040204" pitchFamily="50" charset="-128"/>
                <a:ea typeface="Meiryo UI" panose="020B0604030504040204" pitchFamily="50" charset="-128"/>
              </a:rPr>
              <a:t>割程度に</a:t>
            </a:r>
            <a:endParaRPr kumimoji="1" lang="ja-JP" altLang="en-US" sz="1000" dirty="0">
              <a:solidFill>
                <a:srgbClr val="FF0000"/>
              </a:solidFill>
              <a:latin typeface="Meiryo UI" panose="020B0604030504040204" pitchFamily="50" charset="-128"/>
              <a:ea typeface="Meiryo UI" panose="020B0604030504040204" pitchFamily="50" charset="-128"/>
            </a:endParaRPr>
          </a:p>
        </p:txBody>
      </p:sp>
      <p:sp>
        <p:nvSpPr>
          <p:cNvPr id="43" name="Star: 5 Points 25">
            <a:extLst>
              <a:ext uri="{FF2B5EF4-FFF2-40B4-BE49-F238E27FC236}">
                <a16:creationId xmlns:a16="http://schemas.microsoft.com/office/drawing/2014/main" id="{1760347B-3559-7361-52BE-C856D564AF4B}"/>
              </a:ext>
            </a:extLst>
          </p:cNvPr>
          <p:cNvSpPr/>
          <p:nvPr/>
        </p:nvSpPr>
        <p:spPr>
          <a:xfrm>
            <a:off x="4768093" y="3147746"/>
            <a:ext cx="302840" cy="282961"/>
          </a:xfrm>
          <a:prstGeom prst="star5">
            <a:avLst/>
          </a:prstGeom>
          <a:solidFill>
            <a:schemeClr val="accent2">
              <a:lumMod val="50000"/>
            </a:schemeClr>
          </a:solidFill>
          <a:ln w="28575">
            <a:noFill/>
          </a:ln>
        </p:spPr>
        <p:txBody>
          <a:bodyPr vertOverflow="overflow" horzOverflow="overflow" wrap="square" tIns="36000" bIns="36000" rtlCol="0" anchor="ctr">
            <a:noAutofit/>
          </a:bodyPr>
          <a:lstStyle/>
          <a:p>
            <a:pPr algn="l"/>
            <a:endParaRPr kumimoji="1" lang="ja-JP" altLang="en-US" sz="1200">
              <a:latin typeface="Meiryo UI" panose="020B0604030504040204" pitchFamily="50" charset="-128"/>
              <a:ea typeface="Meiryo UI" panose="020B0604030504040204" pitchFamily="50" charset="-128"/>
              <a:cs typeface="メイリオ"/>
            </a:endParaRPr>
          </a:p>
        </p:txBody>
      </p:sp>
      <p:sp>
        <p:nvSpPr>
          <p:cNvPr id="44" name="TextBox 26">
            <a:extLst>
              <a:ext uri="{FF2B5EF4-FFF2-40B4-BE49-F238E27FC236}">
                <a16:creationId xmlns:a16="http://schemas.microsoft.com/office/drawing/2014/main" id="{3C215D4B-D7C0-19F5-6576-335D9F05A5FC}"/>
              </a:ext>
            </a:extLst>
          </p:cNvPr>
          <p:cNvSpPr txBox="1"/>
          <p:nvPr/>
        </p:nvSpPr>
        <p:spPr>
          <a:xfrm>
            <a:off x="5070933" y="3110047"/>
            <a:ext cx="2411349" cy="400110"/>
          </a:xfrm>
          <a:prstGeom prst="rect">
            <a:avLst/>
          </a:prstGeom>
          <a:solidFill>
            <a:schemeClr val="bg1"/>
          </a:solidFill>
        </p:spPr>
        <p:txBody>
          <a:bodyPr wrap="square" lIns="0" rIns="0" rtlCol="0">
            <a:spAutoFit/>
          </a:bodyPr>
          <a:lstStyle/>
          <a:p>
            <a:pPr algn="ctr"/>
            <a:r>
              <a:rPr lang="ja-JP" altLang="en-US" sz="1000">
                <a:solidFill>
                  <a:srgbClr val="FF0000"/>
                </a:solidFill>
                <a:latin typeface="Meiryo UI" panose="020B0604030504040204" pitchFamily="50" charset="-128"/>
                <a:ea typeface="Meiryo UI" panose="020B0604030504040204" pitchFamily="50" charset="-128"/>
              </a:rPr>
              <a:t>参画している全ての観光施設の</a:t>
            </a:r>
            <a:r>
              <a:rPr kumimoji="1" lang="ja-JP" altLang="en-US" sz="1000">
                <a:solidFill>
                  <a:srgbClr val="FF0000"/>
                </a:solidFill>
                <a:latin typeface="Meiryo UI" panose="020B0604030504040204" pitchFamily="50" charset="-128"/>
                <a:ea typeface="Meiryo UI" panose="020B0604030504040204" pitchFamily="50" charset="-128"/>
              </a:rPr>
              <a:t>外観改修が</a:t>
            </a:r>
            <a:endParaRPr kumimoji="1" lang="en-US" altLang="ja-JP" sz="1000">
              <a:solidFill>
                <a:srgbClr val="FF0000"/>
              </a:solidFill>
              <a:latin typeface="Meiryo UI" panose="020B0604030504040204" pitchFamily="50" charset="-128"/>
              <a:ea typeface="Meiryo UI" panose="020B0604030504040204" pitchFamily="50" charset="-128"/>
            </a:endParaRPr>
          </a:p>
          <a:p>
            <a:pPr algn="ctr"/>
            <a:r>
              <a:rPr kumimoji="1" lang="ja-JP" altLang="en-US" sz="1000">
                <a:solidFill>
                  <a:srgbClr val="FF0000"/>
                </a:solidFill>
                <a:latin typeface="Meiryo UI" panose="020B0604030504040204" pitchFamily="50" charset="-128"/>
                <a:ea typeface="Meiryo UI" panose="020B0604030504040204" pitchFamily="50" charset="-128"/>
              </a:rPr>
              <a:t>完了し、街全体の景観が統一されている状態に</a:t>
            </a:r>
          </a:p>
        </p:txBody>
      </p:sp>
      <p:sp>
        <p:nvSpPr>
          <p:cNvPr id="45" name="Isosceles Triangle 3">
            <a:extLst>
              <a:ext uri="{FF2B5EF4-FFF2-40B4-BE49-F238E27FC236}">
                <a16:creationId xmlns:a16="http://schemas.microsoft.com/office/drawing/2014/main" id="{224C7039-6BE7-C31B-9648-44351530EA08}"/>
              </a:ext>
            </a:extLst>
          </p:cNvPr>
          <p:cNvSpPr/>
          <p:nvPr/>
        </p:nvSpPr>
        <p:spPr>
          <a:xfrm rot="10800000">
            <a:off x="8000835" y="1519381"/>
            <a:ext cx="166317" cy="146213"/>
          </a:xfrm>
          <a:prstGeom prst="triangle">
            <a:avLst/>
          </a:prstGeom>
          <a:solidFill>
            <a:schemeClr val="accent2">
              <a:lumMod val="50000"/>
            </a:schemeClr>
          </a:solidFill>
          <a:ln w="28575">
            <a:noFill/>
          </a:ln>
        </p:spPr>
        <p:txBody>
          <a:bodyPr vertOverflow="overflow" horzOverflow="overflow" wrap="square" tIns="36000" bIns="36000" rtlCol="0" anchor="ctr">
            <a:noAutofit/>
          </a:bodyPr>
          <a:lstStyle/>
          <a:p>
            <a:pPr algn="l"/>
            <a:endParaRPr kumimoji="1" lang="ja-JP" altLang="en-US" sz="1200">
              <a:latin typeface="Meiryo UI" panose="020B0604030504040204" pitchFamily="50" charset="-128"/>
              <a:ea typeface="Meiryo UI" panose="020B0604030504040204" pitchFamily="50" charset="-128"/>
              <a:cs typeface="メイリオ"/>
            </a:endParaRPr>
          </a:p>
        </p:txBody>
      </p:sp>
      <p:sp>
        <p:nvSpPr>
          <p:cNvPr id="46" name="TextBox 4">
            <a:extLst>
              <a:ext uri="{FF2B5EF4-FFF2-40B4-BE49-F238E27FC236}">
                <a16:creationId xmlns:a16="http://schemas.microsoft.com/office/drawing/2014/main" id="{A39EDD6B-6927-69A6-8A64-643CD4EDF41B}"/>
              </a:ext>
            </a:extLst>
          </p:cNvPr>
          <p:cNvSpPr txBox="1"/>
          <p:nvPr/>
        </p:nvSpPr>
        <p:spPr>
          <a:xfrm>
            <a:off x="7376315" y="1242382"/>
            <a:ext cx="1415356" cy="261610"/>
          </a:xfrm>
          <a:prstGeom prst="rect">
            <a:avLst/>
          </a:prstGeom>
          <a:noFill/>
        </p:spPr>
        <p:txBody>
          <a:bodyPr wrap="square" rtlCol="0">
            <a:spAutoFit/>
          </a:bodyPr>
          <a:lstStyle/>
          <a:p>
            <a:pPr algn="ctr"/>
            <a:r>
              <a:rPr kumimoji="1" lang="ja-JP" altLang="en-US" sz="1100">
                <a:solidFill>
                  <a:srgbClr val="FF0000"/>
                </a:solidFill>
                <a:latin typeface="Meiryo UI" panose="020B0604030504040204" pitchFamily="50" charset="-128"/>
                <a:ea typeface="Meiryo UI" panose="020B0604030504040204" pitchFamily="50" charset="-128"/>
              </a:rPr>
              <a:t>大型イベントの開催</a:t>
            </a:r>
          </a:p>
        </p:txBody>
      </p:sp>
      <p:sp>
        <p:nvSpPr>
          <p:cNvPr id="47" name="Isosceles Triangle 3">
            <a:extLst>
              <a:ext uri="{FF2B5EF4-FFF2-40B4-BE49-F238E27FC236}">
                <a16:creationId xmlns:a16="http://schemas.microsoft.com/office/drawing/2014/main" id="{CB0E2964-1724-9FAE-6F87-1D1C5AFA09B7}"/>
              </a:ext>
            </a:extLst>
          </p:cNvPr>
          <p:cNvSpPr/>
          <p:nvPr/>
        </p:nvSpPr>
        <p:spPr>
          <a:xfrm rot="10800000">
            <a:off x="6358490" y="1516720"/>
            <a:ext cx="166317" cy="146213"/>
          </a:xfrm>
          <a:prstGeom prst="triangle">
            <a:avLst/>
          </a:prstGeom>
          <a:solidFill>
            <a:schemeClr val="accent2">
              <a:lumMod val="50000"/>
            </a:schemeClr>
          </a:solidFill>
          <a:ln w="28575">
            <a:noFill/>
          </a:ln>
        </p:spPr>
        <p:txBody>
          <a:bodyPr vertOverflow="overflow" horzOverflow="overflow" wrap="square" tIns="36000" bIns="36000" rtlCol="0" anchor="ctr">
            <a:noAutofit/>
          </a:bodyPr>
          <a:lstStyle/>
          <a:p>
            <a:pPr algn="l"/>
            <a:endParaRPr kumimoji="1" lang="ja-JP" altLang="en-US" sz="1200">
              <a:latin typeface="Meiryo UI" panose="020B0604030504040204" pitchFamily="50" charset="-128"/>
              <a:ea typeface="Meiryo UI" panose="020B0604030504040204" pitchFamily="50" charset="-128"/>
              <a:cs typeface="メイリオ"/>
            </a:endParaRPr>
          </a:p>
        </p:txBody>
      </p:sp>
      <p:sp>
        <p:nvSpPr>
          <p:cNvPr id="48" name="TextBox 4">
            <a:extLst>
              <a:ext uri="{FF2B5EF4-FFF2-40B4-BE49-F238E27FC236}">
                <a16:creationId xmlns:a16="http://schemas.microsoft.com/office/drawing/2014/main" id="{8E7631BE-21BF-9E91-F662-82C5E3B09993}"/>
              </a:ext>
            </a:extLst>
          </p:cNvPr>
          <p:cNvSpPr txBox="1"/>
          <p:nvPr/>
        </p:nvSpPr>
        <p:spPr>
          <a:xfrm>
            <a:off x="5733970" y="1239721"/>
            <a:ext cx="1415356" cy="261610"/>
          </a:xfrm>
          <a:prstGeom prst="rect">
            <a:avLst/>
          </a:prstGeom>
          <a:noFill/>
        </p:spPr>
        <p:txBody>
          <a:bodyPr wrap="square" rtlCol="0">
            <a:spAutoFit/>
          </a:bodyPr>
          <a:lstStyle/>
          <a:p>
            <a:pPr algn="ctr"/>
            <a:r>
              <a:rPr kumimoji="1" lang="ja-JP" altLang="en-US" sz="1100">
                <a:solidFill>
                  <a:srgbClr val="FF0000"/>
                </a:solidFill>
                <a:latin typeface="Meiryo UI" panose="020B0604030504040204" pitchFamily="50" charset="-128"/>
                <a:ea typeface="Meiryo UI" panose="020B0604030504040204" pitchFamily="50" charset="-128"/>
              </a:rPr>
              <a:t>面的</a:t>
            </a:r>
            <a:r>
              <a:rPr kumimoji="1" lang="en-US" altLang="ja-JP" sz="1100">
                <a:solidFill>
                  <a:srgbClr val="FF0000"/>
                </a:solidFill>
                <a:latin typeface="Meiryo UI" panose="020B0604030504040204" pitchFamily="50" charset="-128"/>
                <a:ea typeface="Meiryo UI" panose="020B0604030504040204" pitchFamily="50" charset="-128"/>
              </a:rPr>
              <a:t>DX</a:t>
            </a:r>
            <a:r>
              <a:rPr kumimoji="1" lang="ja-JP" altLang="en-US" sz="1100">
                <a:solidFill>
                  <a:srgbClr val="FF0000"/>
                </a:solidFill>
                <a:latin typeface="Meiryo UI" panose="020B0604030504040204" pitchFamily="50" charset="-128"/>
                <a:ea typeface="Meiryo UI" panose="020B0604030504040204" pitchFamily="50" charset="-128"/>
              </a:rPr>
              <a:t>の実行</a:t>
            </a:r>
          </a:p>
        </p:txBody>
      </p:sp>
      <p:sp>
        <p:nvSpPr>
          <p:cNvPr id="49" name="Arrow: Pentagon 16">
            <a:extLst>
              <a:ext uri="{FF2B5EF4-FFF2-40B4-BE49-F238E27FC236}">
                <a16:creationId xmlns:a16="http://schemas.microsoft.com/office/drawing/2014/main" id="{8F5054F9-889F-6878-2AD9-3A8718009E61}"/>
              </a:ext>
            </a:extLst>
          </p:cNvPr>
          <p:cNvSpPr/>
          <p:nvPr/>
        </p:nvSpPr>
        <p:spPr>
          <a:xfrm>
            <a:off x="4768092" y="4520821"/>
            <a:ext cx="1672743" cy="380480"/>
          </a:xfrm>
          <a:prstGeom prst="homePlate">
            <a:avLst/>
          </a:prstGeom>
          <a:solidFill>
            <a:schemeClr val="bg1">
              <a:lumMod val="85000"/>
            </a:schemeClr>
          </a:solidFill>
          <a:ln w="28575">
            <a:noFill/>
          </a:ln>
        </p:spPr>
        <p:txBody>
          <a:bodyPr vertOverflow="overflow" horzOverflow="overflow" wrap="square" tIns="36000" bIns="36000" rtlCol="0" anchor="ctr">
            <a:noAutofit/>
          </a:bodyPr>
          <a:lstStyle/>
          <a:p>
            <a:pPr algn="ctr"/>
            <a:r>
              <a:rPr lang="ja-JP" altLang="en-US" sz="1000" b="1">
                <a:solidFill>
                  <a:srgbClr val="FF0000"/>
                </a:solidFill>
                <a:latin typeface="Meiryo UI" panose="020B0604030504040204" pitchFamily="50" charset="-128"/>
                <a:ea typeface="Meiryo UI" panose="020B0604030504040204" pitchFamily="50" charset="-128"/>
                <a:cs typeface="メイリオ"/>
              </a:rPr>
              <a:t>地域通貨の導入</a:t>
            </a:r>
            <a:endParaRPr kumimoji="1" lang="ja-JP" altLang="en-US" sz="1000" b="1">
              <a:solidFill>
                <a:srgbClr val="FF0000"/>
              </a:solidFill>
              <a:latin typeface="Meiryo UI" panose="020B0604030504040204" pitchFamily="50" charset="-128"/>
              <a:ea typeface="Meiryo UI" panose="020B0604030504040204" pitchFamily="50" charset="-128"/>
              <a:cs typeface="メイリオ"/>
            </a:endParaRPr>
          </a:p>
        </p:txBody>
      </p:sp>
      <p:sp>
        <p:nvSpPr>
          <p:cNvPr id="5" name="スライド番号プレースホルダー 4">
            <a:extLst>
              <a:ext uri="{FF2B5EF4-FFF2-40B4-BE49-F238E27FC236}">
                <a16:creationId xmlns:a16="http://schemas.microsoft.com/office/drawing/2014/main" id="{28FE4AEA-8153-6E8A-2CD1-8043028C8824}"/>
              </a:ext>
            </a:extLst>
          </p:cNvPr>
          <p:cNvSpPr>
            <a:spLocks noGrp="1"/>
          </p:cNvSpPr>
          <p:nvPr>
            <p:ph type="sldNum" sz="quarter" idx="12"/>
          </p:nvPr>
        </p:nvSpPr>
        <p:spPr>
          <a:xfrm>
            <a:off x="9474020" y="6495077"/>
            <a:ext cx="433292" cy="365125"/>
          </a:xfrm>
        </p:spPr>
        <p:txBody>
          <a:bodyPr/>
          <a:lstStyle/>
          <a:p>
            <a:fld id="{5AEEBA0A-8D4A-4F4A-9FB4-F5088A8F85E6}" type="slidenum">
              <a:rPr kumimoji="1" lang="ja-JP" altLang="en-US" sz="1800" smtClean="0">
                <a:solidFill>
                  <a:schemeClr val="tx1"/>
                </a:solidFill>
              </a:rPr>
              <a:t>10</a:t>
            </a:fld>
            <a:endParaRPr kumimoji="1" lang="ja-JP" altLang="en-US" sz="1800" dirty="0">
              <a:solidFill>
                <a:schemeClr val="tx1"/>
              </a:solidFill>
            </a:endParaRPr>
          </a:p>
        </p:txBody>
      </p:sp>
      <p:sp>
        <p:nvSpPr>
          <p:cNvPr id="2" name="テキスト ボックス 1">
            <a:extLst>
              <a:ext uri="{FF2B5EF4-FFF2-40B4-BE49-F238E27FC236}">
                <a16:creationId xmlns:a16="http://schemas.microsoft.com/office/drawing/2014/main" id="{E613428C-473F-B70D-E340-4C2BE7B91D1D}"/>
              </a:ext>
            </a:extLst>
          </p:cNvPr>
          <p:cNvSpPr txBox="1"/>
          <p:nvPr/>
        </p:nvSpPr>
        <p:spPr>
          <a:xfrm>
            <a:off x="7881029" y="215163"/>
            <a:ext cx="1800493" cy="307777"/>
          </a:xfrm>
          <a:prstGeom prst="rect">
            <a:avLst/>
          </a:prstGeom>
          <a:noFill/>
        </p:spPr>
        <p:txBody>
          <a:bodyPr wrap="none" rtlCol="0">
            <a:spAutoFit/>
          </a:bodyPr>
          <a:lstStyle/>
          <a:p>
            <a:pPr algn="r"/>
            <a:r>
              <a:rPr kumimoji="1" lang="ja-JP" altLang="en-US" sz="1400" b="1" dirty="0"/>
              <a:t>別記様式第１号－２</a:t>
            </a:r>
          </a:p>
        </p:txBody>
      </p:sp>
    </p:spTree>
    <p:extLst>
      <p:ext uri="{BB962C8B-B14F-4D97-AF65-F5344CB8AC3E}">
        <p14:creationId xmlns:p14="http://schemas.microsoft.com/office/powerpoint/2010/main" val="14942441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1C541A8E-9FA8-41E6-A369-4F9B23FA72E7}"/>
              </a:ext>
            </a:extLst>
          </p:cNvPr>
          <p:cNvSpPr txBox="1"/>
          <p:nvPr/>
        </p:nvSpPr>
        <p:spPr>
          <a:xfrm>
            <a:off x="95534" y="122830"/>
            <a:ext cx="7514306" cy="400110"/>
          </a:xfrm>
          <a:prstGeom prst="rect">
            <a:avLst/>
          </a:prstGeom>
          <a:noFill/>
        </p:spPr>
        <p:txBody>
          <a:bodyPr wrap="square" rtlCol="0">
            <a:spAutoFit/>
          </a:bodyPr>
          <a:lstStyle/>
          <a:p>
            <a:r>
              <a:rPr lang="en-US" altLang="ja-JP" sz="2000" b="1" dirty="0"/>
              <a:t>Ⅱ</a:t>
            </a:r>
            <a:r>
              <a:rPr lang="ja-JP" altLang="en-US" sz="2000" b="1" dirty="0"/>
              <a:t> </a:t>
            </a:r>
            <a:r>
              <a:rPr kumimoji="1" lang="ja-JP" altLang="en-US" sz="2000" b="1" dirty="0"/>
              <a:t>過年度及び翌年度以降の事業計画</a:t>
            </a:r>
          </a:p>
        </p:txBody>
      </p:sp>
      <p:cxnSp>
        <p:nvCxnSpPr>
          <p:cNvPr id="10" name="直線コネクタ 9">
            <a:extLst>
              <a:ext uri="{FF2B5EF4-FFF2-40B4-BE49-F238E27FC236}">
                <a16:creationId xmlns:a16="http://schemas.microsoft.com/office/drawing/2014/main" id="{FD9E9460-833E-F34F-533D-BFE6ADC70EF1}"/>
              </a:ext>
            </a:extLst>
          </p:cNvPr>
          <p:cNvCxnSpPr>
            <a:cxnSpLocks/>
          </p:cNvCxnSpPr>
          <p:nvPr/>
        </p:nvCxnSpPr>
        <p:spPr>
          <a:xfrm>
            <a:off x="224479" y="555582"/>
            <a:ext cx="9457043"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3" name="表 2">
            <a:extLst>
              <a:ext uri="{FF2B5EF4-FFF2-40B4-BE49-F238E27FC236}">
                <a16:creationId xmlns:a16="http://schemas.microsoft.com/office/drawing/2014/main" id="{00D945C9-B682-7243-5F4F-E3124014F676}"/>
              </a:ext>
            </a:extLst>
          </p:cNvPr>
          <p:cNvGraphicFramePr>
            <a:graphicFrameLocks noGrp="1"/>
          </p:cNvGraphicFramePr>
          <p:nvPr>
            <p:extLst>
              <p:ext uri="{D42A27DB-BD31-4B8C-83A1-F6EECF244321}">
                <p14:modId xmlns:p14="http://schemas.microsoft.com/office/powerpoint/2010/main" val="2606058394"/>
              </p:ext>
            </p:extLst>
          </p:nvPr>
        </p:nvGraphicFramePr>
        <p:xfrm>
          <a:off x="224479" y="719666"/>
          <a:ext cx="9458001" cy="4907280"/>
        </p:xfrm>
        <a:graphic>
          <a:graphicData uri="http://schemas.openxmlformats.org/drawingml/2006/table">
            <a:tbl>
              <a:tblPr firstRow="1" bandRow="1">
                <a:tableStyleId>{5C22544A-7EE6-4342-B048-85BDC9FD1C3A}</a:tableStyleId>
              </a:tblPr>
              <a:tblGrid>
                <a:gridCol w="415602">
                  <a:extLst>
                    <a:ext uri="{9D8B030D-6E8A-4147-A177-3AD203B41FA5}">
                      <a16:colId xmlns:a16="http://schemas.microsoft.com/office/drawing/2014/main" val="2107168234"/>
                    </a:ext>
                  </a:extLst>
                </a:gridCol>
                <a:gridCol w="9042399">
                  <a:extLst>
                    <a:ext uri="{9D8B030D-6E8A-4147-A177-3AD203B41FA5}">
                      <a16:colId xmlns:a16="http://schemas.microsoft.com/office/drawing/2014/main" val="1332238087"/>
                    </a:ext>
                  </a:extLst>
                </a:gridCol>
              </a:tblGrid>
              <a:tr h="370840">
                <a:tc gridSpan="2">
                  <a:txBody>
                    <a:bodyPr/>
                    <a:lstStyle/>
                    <a:p>
                      <a:r>
                        <a:rPr kumimoji="1" lang="ja-JP" altLang="en-US" sz="2000" dirty="0">
                          <a:solidFill>
                            <a:schemeClr val="bg2">
                              <a:lumMod val="75000"/>
                            </a:schemeClr>
                          </a:solidFill>
                        </a:rPr>
                        <a:t>■</a:t>
                      </a:r>
                      <a:r>
                        <a:rPr kumimoji="1" lang="ja-JP" altLang="en-US" sz="2000" dirty="0">
                          <a:solidFill>
                            <a:schemeClr val="tx1"/>
                          </a:solidFill>
                        </a:rPr>
                        <a:t>Ｒ〇年度事業</a:t>
                      </a:r>
                    </a:p>
                  </a:txBody>
                  <a:tcPr>
                    <a:lnB w="19050" cap="flat" cmpd="sng" algn="ctr">
                      <a:solidFill>
                        <a:schemeClr val="tx1">
                          <a:lumMod val="65000"/>
                          <a:lumOff val="35000"/>
                        </a:schemeClr>
                      </a:solidFill>
                      <a:prstDash val="solid"/>
                      <a:round/>
                      <a:headEnd type="none" w="med" len="med"/>
                      <a:tailEnd type="none" w="med" len="med"/>
                    </a:lnB>
                    <a:solidFill>
                      <a:schemeClr val="bg1"/>
                    </a:solidFill>
                  </a:tcPr>
                </a:tc>
                <a:tc hMerge="1">
                  <a:txBody>
                    <a:bodyPr/>
                    <a:lstStyle/>
                    <a:p>
                      <a:endParaRPr kumimoji="1" lang="ja-JP" altLang="en-US" dirty="0"/>
                    </a:p>
                  </a:txBody>
                  <a:tcPr/>
                </a:tc>
                <a:extLst>
                  <a:ext uri="{0D108BD9-81ED-4DB2-BD59-A6C34878D82A}">
                    <a16:rowId xmlns:a16="http://schemas.microsoft.com/office/drawing/2014/main" val="3137268205"/>
                  </a:ext>
                </a:extLst>
              </a:tr>
              <a:tr h="0">
                <a:tc gridSpan="2">
                  <a:txBody>
                    <a:bodyPr/>
                    <a:lstStyle/>
                    <a:p>
                      <a:r>
                        <a:rPr kumimoji="1" lang="ja-JP" altLang="en-US" sz="100" dirty="0"/>
                        <a:t>　</a:t>
                      </a:r>
                    </a:p>
                  </a:txBody>
                  <a:tcPr>
                    <a:lnT w="19050" cap="flat" cmpd="sng" algn="ctr">
                      <a:solidFill>
                        <a:schemeClr val="tx1">
                          <a:lumMod val="65000"/>
                          <a:lumOff val="35000"/>
                        </a:schemeClr>
                      </a:solidFill>
                      <a:prstDash val="solid"/>
                      <a:round/>
                      <a:headEnd type="none" w="med" len="med"/>
                      <a:tailEnd type="none" w="med" len="med"/>
                    </a:lnT>
                    <a:solidFill>
                      <a:schemeClr val="bg1"/>
                    </a:solidFill>
                  </a:tcPr>
                </a:tc>
                <a:tc hMerge="1">
                  <a:txBody>
                    <a:bodyPr/>
                    <a:lstStyle/>
                    <a:p>
                      <a:endParaRPr kumimoji="1" lang="ja-JP" altLang="en-US" dirty="0"/>
                    </a:p>
                  </a:txBody>
                  <a:tcPr/>
                </a:tc>
                <a:extLst>
                  <a:ext uri="{0D108BD9-81ED-4DB2-BD59-A6C34878D82A}">
                    <a16:rowId xmlns:a16="http://schemas.microsoft.com/office/drawing/2014/main" val="255405046"/>
                  </a:ext>
                </a:extLst>
              </a:tr>
              <a:tr h="370840">
                <a:tc>
                  <a:txBody>
                    <a:bodyPr/>
                    <a:lstStyle/>
                    <a:p>
                      <a:r>
                        <a:rPr kumimoji="1" lang="ja-JP" altLang="en-US" dirty="0"/>
                        <a:t>♦</a:t>
                      </a:r>
                    </a:p>
                  </a:txBody>
                  <a:tcPr>
                    <a:solidFill>
                      <a:schemeClr val="bg1"/>
                    </a:solidFill>
                  </a:tcPr>
                </a:tc>
                <a:tc>
                  <a:txBody>
                    <a:bodyPr/>
                    <a:lstStyle/>
                    <a:p>
                      <a:r>
                        <a:rPr kumimoji="1" lang="ja-JP" altLang="en-US" dirty="0">
                          <a:solidFill>
                            <a:srgbClr val="FF0000"/>
                          </a:solidFill>
                        </a:rPr>
                        <a:t>〇〇整備（概算予定額　</a:t>
                      </a:r>
                      <a:r>
                        <a:rPr kumimoji="1" lang="en-US" altLang="ja-JP" dirty="0">
                          <a:solidFill>
                            <a:srgbClr val="FF0000"/>
                          </a:solidFill>
                        </a:rPr>
                        <a:t>XXX</a:t>
                      </a:r>
                      <a:r>
                        <a:rPr kumimoji="1" lang="ja-JP" altLang="en-US" dirty="0">
                          <a:solidFill>
                            <a:srgbClr val="FF0000"/>
                          </a:solidFill>
                        </a:rPr>
                        <a:t>千円）</a:t>
                      </a:r>
                    </a:p>
                  </a:txBody>
                  <a:tcPr>
                    <a:solidFill>
                      <a:schemeClr val="bg1"/>
                    </a:solidFill>
                  </a:tcPr>
                </a:tc>
                <a:extLst>
                  <a:ext uri="{0D108BD9-81ED-4DB2-BD59-A6C34878D82A}">
                    <a16:rowId xmlns:a16="http://schemas.microsoft.com/office/drawing/2014/main" val="2323944585"/>
                  </a:ext>
                </a:extLst>
              </a:tr>
              <a:tr h="370840">
                <a:tc>
                  <a:txBody>
                    <a:bodyPr/>
                    <a:lstStyle/>
                    <a:p>
                      <a:endParaRPr kumimoji="1" lang="ja-JP" altLang="en-US" dirty="0"/>
                    </a:p>
                  </a:txBody>
                  <a:tcPr>
                    <a:solidFill>
                      <a:schemeClr val="bg1"/>
                    </a:solidFill>
                  </a:tcPr>
                </a:tc>
                <a:tc>
                  <a:txBody>
                    <a:bodyPr/>
                    <a:lstStyle/>
                    <a:p>
                      <a:r>
                        <a:rPr kumimoji="1" lang="ja-JP" altLang="en-US" dirty="0">
                          <a:solidFill>
                            <a:srgbClr val="FF0000"/>
                          </a:solidFill>
                        </a:rPr>
                        <a:t>〇〇するため、〇〇〇〇を行う。</a:t>
                      </a:r>
                      <a:endParaRPr kumimoji="1" lang="en-US" altLang="ja-JP" dirty="0">
                        <a:solidFill>
                          <a:srgbClr val="FF0000"/>
                        </a:solidFill>
                      </a:endParaRPr>
                    </a:p>
                    <a:p>
                      <a:endParaRPr kumimoji="1" lang="ja-JP" altLang="en-US" dirty="0">
                        <a:solidFill>
                          <a:srgbClr val="FF0000"/>
                        </a:solidFill>
                      </a:endParaRPr>
                    </a:p>
                  </a:txBody>
                  <a:tcPr>
                    <a:solidFill>
                      <a:schemeClr val="bg1"/>
                    </a:solidFill>
                  </a:tcPr>
                </a:tc>
                <a:extLst>
                  <a:ext uri="{0D108BD9-81ED-4DB2-BD59-A6C34878D82A}">
                    <a16:rowId xmlns:a16="http://schemas.microsoft.com/office/drawing/2014/main" val="3956544108"/>
                  </a:ext>
                </a:extLst>
              </a:tr>
              <a:tr h="0">
                <a:tc gridSpan="2">
                  <a:txBody>
                    <a:bodyPr/>
                    <a:lstStyle/>
                    <a:p>
                      <a:r>
                        <a:rPr kumimoji="1" lang="ja-JP" altLang="en-US" sz="100" dirty="0"/>
                        <a:t>　</a:t>
                      </a:r>
                    </a:p>
                  </a:txBody>
                  <a:tcPr>
                    <a:solidFill>
                      <a:schemeClr val="bg1"/>
                    </a:solidFill>
                  </a:tcPr>
                </a:tc>
                <a:tc hMerge="1">
                  <a:txBody>
                    <a:bodyPr/>
                    <a:lstStyle/>
                    <a:p>
                      <a:endParaRPr kumimoji="1" lang="ja-JP" altLang="en-US" dirty="0"/>
                    </a:p>
                  </a:txBody>
                  <a:tcPr/>
                </a:tc>
                <a:extLst>
                  <a:ext uri="{0D108BD9-81ED-4DB2-BD59-A6C34878D82A}">
                    <a16:rowId xmlns:a16="http://schemas.microsoft.com/office/drawing/2014/main" val="3890168295"/>
                  </a:ext>
                </a:extLst>
              </a:tr>
              <a:tr h="370840">
                <a:tc>
                  <a:txBody>
                    <a:bodyPr/>
                    <a:lstStyle/>
                    <a:p>
                      <a:r>
                        <a:rPr kumimoji="1" lang="ja-JP" altLang="en-US" dirty="0"/>
                        <a:t>♦</a:t>
                      </a:r>
                    </a:p>
                  </a:txBody>
                  <a:tcPr>
                    <a:solidFill>
                      <a:schemeClr val="bg1"/>
                    </a:solidFill>
                  </a:tcPr>
                </a:tc>
                <a:tc>
                  <a:txBody>
                    <a:bodyPr/>
                    <a:lstStyle/>
                    <a:p>
                      <a:r>
                        <a:rPr kumimoji="1" lang="ja-JP" altLang="en-US" dirty="0">
                          <a:solidFill>
                            <a:srgbClr val="FF0000"/>
                          </a:solidFill>
                        </a:rPr>
                        <a:t>〇〇整備（概算予定額　</a:t>
                      </a:r>
                      <a:r>
                        <a:rPr kumimoji="1" lang="en-US" altLang="ja-JP" dirty="0">
                          <a:solidFill>
                            <a:srgbClr val="FF0000"/>
                          </a:solidFill>
                        </a:rPr>
                        <a:t>XXX</a:t>
                      </a:r>
                      <a:r>
                        <a:rPr kumimoji="1" lang="ja-JP" altLang="en-US" dirty="0">
                          <a:solidFill>
                            <a:srgbClr val="FF0000"/>
                          </a:solidFill>
                        </a:rPr>
                        <a:t>千円）</a:t>
                      </a:r>
                    </a:p>
                  </a:txBody>
                  <a:tcPr>
                    <a:solidFill>
                      <a:schemeClr val="bg1"/>
                    </a:solidFill>
                  </a:tcPr>
                </a:tc>
                <a:extLst>
                  <a:ext uri="{0D108BD9-81ED-4DB2-BD59-A6C34878D82A}">
                    <a16:rowId xmlns:a16="http://schemas.microsoft.com/office/drawing/2014/main" val="3480634232"/>
                  </a:ext>
                </a:extLst>
              </a:tr>
              <a:tr h="370840">
                <a:tc>
                  <a:txBody>
                    <a:bodyPr/>
                    <a:lstStyle/>
                    <a:p>
                      <a:endParaRPr kumimoji="1" lang="ja-JP" altLang="en-US" dirty="0"/>
                    </a:p>
                  </a:txBody>
                  <a:tcPr>
                    <a:solidFill>
                      <a:schemeClr val="bg1"/>
                    </a:solidFill>
                  </a:tcPr>
                </a:tc>
                <a:tc>
                  <a:txBody>
                    <a:bodyPr/>
                    <a:lstStyle/>
                    <a:p>
                      <a:r>
                        <a:rPr kumimoji="1" lang="ja-JP" altLang="en-US" dirty="0">
                          <a:solidFill>
                            <a:srgbClr val="FF0000"/>
                          </a:solidFill>
                        </a:rPr>
                        <a:t>〇〇するため、〇〇〇〇を行う。</a:t>
                      </a:r>
                      <a:endParaRPr kumimoji="1" lang="en-US" altLang="ja-JP" dirty="0">
                        <a:solidFill>
                          <a:srgbClr val="FF0000"/>
                        </a:solidFill>
                      </a:endParaRPr>
                    </a:p>
                    <a:p>
                      <a:endParaRPr kumimoji="1" lang="ja-JP" altLang="en-US" dirty="0">
                        <a:solidFill>
                          <a:srgbClr val="FF0000"/>
                        </a:solidFill>
                      </a:endParaRPr>
                    </a:p>
                  </a:txBody>
                  <a:tcPr>
                    <a:solidFill>
                      <a:schemeClr val="bg1"/>
                    </a:solidFill>
                  </a:tcPr>
                </a:tc>
                <a:extLst>
                  <a:ext uri="{0D108BD9-81ED-4DB2-BD59-A6C34878D82A}">
                    <a16:rowId xmlns:a16="http://schemas.microsoft.com/office/drawing/2014/main" val="2043641685"/>
                  </a:ext>
                </a:extLst>
              </a:tr>
              <a:tr h="0">
                <a:tc gridSpan="2">
                  <a:txBody>
                    <a:bodyPr/>
                    <a:lstStyle/>
                    <a:p>
                      <a:r>
                        <a:rPr kumimoji="1" lang="ja-JP" altLang="en-US" sz="100" dirty="0"/>
                        <a:t>　</a:t>
                      </a:r>
                    </a:p>
                  </a:txBody>
                  <a:tcPr>
                    <a:solidFill>
                      <a:schemeClr val="bg1"/>
                    </a:solidFill>
                  </a:tcPr>
                </a:tc>
                <a:tc hMerge="1">
                  <a:txBody>
                    <a:bodyPr/>
                    <a:lstStyle/>
                    <a:p>
                      <a:endParaRPr kumimoji="1" lang="ja-JP" altLang="en-US" dirty="0"/>
                    </a:p>
                  </a:txBody>
                  <a:tcPr/>
                </a:tc>
                <a:extLst>
                  <a:ext uri="{0D108BD9-81ED-4DB2-BD59-A6C34878D82A}">
                    <a16:rowId xmlns:a16="http://schemas.microsoft.com/office/drawing/2014/main" val="2152404864"/>
                  </a:ext>
                </a:extLst>
              </a:tr>
              <a:tr h="370840">
                <a:tc>
                  <a:txBody>
                    <a:bodyPr/>
                    <a:lstStyle/>
                    <a:p>
                      <a:r>
                        <a:rPr kumimoji="1" lang="ja-JP" altLang="en-US" dirty="0"/>
                        <a:t>♦</a:t>
                      </a:r>
                    </a:p>
                  </a:txBody>
                  <a:tcPr>
                    <a:solidFill>
                      <a:schemeClr val="bg1"/>
                    </a:solidFill>
                  </a:tcPr>
                </a:tc>
                <a:tc>
                  <a:txBody>
                    <a:bodyPr/>
                    <a:lstStyle/>
                    <a:p>
                      <a:r>
                        <a:rPr kumimoji="1" lang="ja-JP" altLang="en-US" dirty="0">
                          <a:solidFill>
                            <a:srgbClr val="FF0000"/>
                          </a:solidFill>
                        </a:rPr>
                        <a:t>〇〇整備（概算予定額　</a:t>
                      </a:r>
                      <a:r>
                        <a:rPr kumimoji="1" lang="en-US" altLang="ja-JP" dirty="0">
                          <a:solidFill>
                            <a:srgbClr val="FF0000"/>
                          </a:solidFill>
                        </a:rPr>
                        <a:t>XXX</a:t>
                      </a:r>
                      <a:r>
                        <a:rPr kumimoji="1" lang="ja-JP" altLang="en-US" dirty="0">
                          <a:solidFill>
                            <a:srgbClr val="FF0000"/>
                          </a:solidFill>
                        </a:rPr>
                        <a:t>千円）</a:t>
                      </a:r>
                    </a:p>
                  </a:txBody>
                  <a:tcPr>
                    <a:solidFill>
                      <a:schemeClr val="bg1"/>
                    </a:solidFill>
                  </a:tcPr>
                </a:tc>
                <a:extLst>
                  <a:ext uri="{0D108BD9-81ED-4DB2-BD59-A6C34878D82A}">
                    <a16:rowId xmlns:a16="http://schemas.microsoft.com/office/drawing/2014/main" val="1362314950"/>
                  </a:ext>
                </a:extLst>
              </a:tr>
              <a:tr h="370840">
                <a:tc>
                  <a:txBody>
                    <a:bodyPr/>
                    <a:lstStyle/>
                    <a:p>
                      <a:endParaRPr kumimoji="1" lang="ja-JP" altLang="en-US" dirty="0"/>
                    </a:p>
                  </a:txBody>
                  <a:tcPr>
                    <a:solidFill>
                      <a:schemeClr val="bg1"/>
                    </a:solidFill>
                  </a:tcPr>
                </a:tc>
                <a:tc>
                  <a:txBody>
                    <a:bodyPr/>
                    <a:lstStyle/>
                    <a:p>
                      <a:r>
                        <a:rPr kumimoji="1" lang="ja-JP" altLang="en-US" dirty="0">
                          <a:solidFill>
                            <a:srgbClr val="FF0000"/>
                          </a:solidFill>
                        </a:rPr>
                        <a:t>〇〇するため、〇〇〇〇を行う。</a:t>
                      </a:r>
                      <a:endParaRPr kumimoji="1" lang="en-US" altLang="ja-JP" dirty="0">
                        <a:solidFill>
                          <a:srgbClr val="FF0000"/>
                        </a:solidFill>
                      </a:endParaRPr>
                    </a:p>
                    <a:p>
                      <a:endParaRPr kumimoji="1" lang="ja-JP" altLang="en-US" dirty="0">
                        <a:solidFill>
                          <a:srgbClr val="FF0000"/>
                        </a:solidFill>
                      </a:endParaRPr>
                    </a:p>
                  </a:txBody>
                  <a:tcPr>
                    <a:solidFill>
                      <a:schemeClr val="bg1"/>
                    </a:solidFill>
                  </a:tcPr>
                </a:tc>
                <a:extLst>
                  <a:ext uri="{0D108BD9-81ED-4DB2-BD59-A6C34878D82A}">
                    <a16:rowId xmlns:a16="http://schemas.microsoft.com/office/drawing/2014/main" val="2965109428"/>
                  </a:ext>
                </a:extLst>
              </a:tr>
              <a:tr h="0">
                <a:tc gridSpan="2">
                  <a:txBody>
                    <a:bodyPr/>
                    <a:lstStyle/>
                    <a:p>
                      <a:r>
                        <a:rPr kumimoji="1" lang="ja-JP" altLang="en-US" sz="100" dirty="0"/>
                        <a:t>　</a:t>
                      </a:r>
                    </a:p>
                  </a:txBody>
                  <a:tcPr>
                    <a:solidFill>
                      <a:schemeClr val="bg1"/>
                    </a:solidFill>
                  </a:tcPr>
                </a:tc>
                <a:tc hMerge="1">
                  <a:txBody>
                    <a:bodyPr/>
                    <a:lstStyle/>
                    <a:p>
                      <a:endParaRPr kumimoji="1" lang="ja-JP" altLang="en-US" dirty="0"/>
                    </a:p>
                  </a:txBody>
                  <a:tcPr/>
                </a:tc>
                <a:extLst>
                  <a:ext uri="{0D108BD9-81ED-4DB2-BD59-A6C34878D82A}">
                    <a16:rowId xmlns:a16="http://schemas.microsoft.com/office/drawing/2014/main" val="1836213850"/>
                  </a:ext>
                </a:extLst>
              </a:tr>
              <a:tr h="370840">
                <a:tc>
                  <a:txBody>
                    <a:bodyPr/>
                    <a:lstStyle/>
                    <a:p>
                      <a:r>
                        <a:rPr kumimoji="1" lang="ja-JP" altLang="en-US" dirty="0"/>
                        <a:t>♦</a:t>
                      </a:r>
                    </a:p>
                  </a:txBody>
                  <a:tcPr>
                    <a:solidFill>
                      <a:schemeClr val="bg1"/>
                    </a:solidFill>
                  </a:tcPr>
                </a:tc>
                <a:tc>
                  <a:txBody>
                    <a:bodyPr/>
                    <a:lstStyle/>
                    <a:p>
                      <a:r>
                        <a:rPr kumimoji="1" lang="ja-JP" altLang="en-US" dirty="0">
                          <a:solidFill>
                            <a:srgbClr val="FF0000"/>
                          </a:solidFill>
                        </a:rPr>
                        <a:t>〇〇整備（概算予定額　</a:t>
                      </a:r>
                      <a:r>
                        <a:rPr kumimoji="1" lang="en-US" altLang="ja-JP" dirty="0">
                          <a:solidFill>
                            <a:srgbClr val="FF0000"/>
                          </a:solidFill>
                        </a:rPr>
                        <a:t>XXX</a:t>
                      </a:r>
                      <a:r>
                        <a:rPr kumimoji="1" lang="ja-JP" altLang="en-US" dirty="0">
                          <a:solidFill>
                            <a:srgbClr val="FF0000"/>
                          </a:solidFill>
                        </a:rPr>
                        <a:t>千円）</a:t>
                      </a:r>
                    </a:p>
                  </a:txBody>
                  <a:tcPr>
                    <a:solidFill>
                      <a:schemeClr val="bg1"/>
                    </a:solidFill>
                  </a:tcPr>
                </a:tc>
                <a:extLst>
                  <a:ext uri="{0D108BD9-81ED-4DB2-BD59-A6C34878D82A}">
                    <a16:rowId xmlns:a16="http://schemas.microsoft.com/office/drawing/2014/main" val="282253243"/>
                  </a:ext>
                </a:extLst>
              </a:tr>
              <a:tr h="370840">
                <a:tc>
                  <a:txBody>
                    <a:bodyPr/>
                    <a:lstStyle/>
                    <a:p>
                      <a:endParaRPr kumimoji="1" lang="ja-JP" altLang="en-US" dirty="0"/>
                    </a:p>
                  </a:txBody>
                  <a:tcPr>
                    <a:solidFill>
                      <a:schemeClr val="bg1"/>
                    </a:solidFill>
                  </a:tcPr>
                </a:tc>
                <a:tc>
                  <a:txBody>
                    <a:bodyPr/>
                    <a:lstStyle/>
                    <a:p>
                      <a:r>
                        <a:rPr kumimoji="1" lang="ja-JP" altLang="en-US" dirty="0">
                          <a:solidFill>
                            <a:srgbClr val="FF0000"/>
                          </a:solidFill>
                        </a:rPr>
                        <a:t>〇〇するため、〇〇〇〇を行う。</a:t>
                      </a:r>
                      <a:endParaRPr kumimoji="1" lang="en-US" altLang="ja-JP" dirty="0">
                        <a:solidFill>
                          <a:srgbClr val="FF0000"/>
                        </a:solidFill>
                      </a:endParaRPr>
                    </a:p>
                    <a:p>
                      <a:endParaRPr kumimoji="1" lang="ja-JP" altLang="en-US" dirty="0">
                        <a:solidFill>
                          <a:srgbClr val="FF0000"/>
                        </a:solidFill>
                      </a:endParaRPr>
                    </a:p>
                  </a:txBody>
                  <a:tcPr>
                    <a:solidFill>
                      <a:schemeClr val="bg1"/>
                    </a:solidFill>
                  </a:tcPr>
                </a:tc>
                <a:extLst>
                  <a:ext uri="{0D108BD9-81ED-4DB2-BD59-A6C34878D82A}">
                    <a16:rowId xmlns:a16="http://schemas.microsoft.com/office/drawing/2014/main" val="2750248847"/>
                  </a:ext>
                </a:extLst>
              </a:tr>
            </a:tbl>
          </a:graphicData>
        </a:graphic>
      </p:graphicFrame>
      <p:sp>
        <p:nvSpPr>
          <p:cNvPr id="5" name="吹き出し: 四角形 4">
            <a:extLst>
              <a:ext uri="{FF2B5EF4-FFF2-40B4-BE49-F238E27FC236}">
                <a16:creationId xmlns:a16="http://schemas.microsoft.com/office/drawing/2014/main" id="{54C9DC11-972E-7462-4DBC-5DC5E99849A3}"/>
              </a:ext>
            </a:extLst>
          </p:cNvPr>
          <p:cNvSpPr/>
          <p:nvPr/>
        </p:nvSpPr>
        <p:spPr>
          <a:xfrm>
            <a:off x="10353939" y="430105"/>
            <a:ext cx="3431509" cy="947277"/>
          </a:xfrm>
          <a:prstGeom prst="wedgeRectCallout">
            <a:avLst>
              <a:gd name="adj1" fmla="val -56347"/>
              <a:gd name="adj2" fmla="val 25000"/>
            </a:avLst>
          </a:prstGeom>
          <a:solidFill>
            <a:schemeClr val="bg1"/>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dirty="0">
                <a:solidFill>
                  <a:srgbClr val="FF0000"/>
                </a:solidFill>
              </a:rPr>
              <a:t>※</a:t>
            </a:r>
            <a:r>
              <a:rPr kumimoji="1" lang="ja-JP" altLang="en-US" dirty="0">
                <a:solidFill>
                  <a:srgbClr val="FF0000"/>
                </a:solidFill>
              </a:rPr>
              <a:t>複数年計画の初年度の場合は</a:t>
            </a:r>
            <a:endParaRPr kumimoji="1" lang="en-US" altLang="ja-JP" dirty="0">
              <a:solidFill>
                <a:srgbClr val="FF0000"/>
              </a:solidFill>
            </a:endParaRPr>
          </a:p>
          <a:p>
            <a:r>
              <a:rPr kumimoji="1" lang="ja-JP" altLang="en-US" dirty="0">
                <a:solidFill>
                  <a:srgbClr val="FF0000"/>
                </a:solidFill>
              </a:rPr>
              <a:t>　翌年度以降のみ記載</a:t>
            </a:r>
            <a:endParaRPr kumimoji="1" lang="en-US" altLang="ja-JP" dirty="0">
              <a:solidFill>
                <a:srgbClr val="FF0000"/>
              </a:solidFill>
            </a:endParaRPr>
          </a:p>
          <a:p>
            <a:r>
              <a:rPr kumimoji="1" lang="ja-JP" altLang="en-US" dirty="0">
                <a:solidFill>
                  <a:srgbClr val="FF0000"/>
                </a:solidFill>
              </a:rPr>
              <a:t>　（スライド要複製）</a:t>
            </a:r>
            <a:endParaRPr kumimoji="1" lang="en-US" altLang="ja-JP" dirty="0">
              <a:solidFill>
                <a:srgbClr val="FF0000"/>
              </a:solidFill>
            </a:endParaRPr>
          </a:p>
        </p:txBody>
      </p:sp>
      <p:sp>
        <p:nvSpPr>
          <p:cNvPr id="7" name="スライド番号プレースホルダー 6">
            <a:extLst>
              <a:ext uri="{FF2B5EF4-FFF2-40B4-BE49-F238E27FC236}">
                <a16:creationId xmlns:a16="http://schemas.microsoft.com/office/drawing/2014/main" id="{410694D1-E5EA-CE62-978C-BF5724BA74A1}"/>
              </a:ext>
            </a:extLst>
          </p:cNvPr>
          <p:cNvSpPr>
            <a:spLocks noGrp="1"/>
          </p:cNvSpPr>
          <p:nvPr>
            <p:ph type="sldNum" sz="quarter" idx="12"/>
          </p:nvPr>
        </p:nvSpPr>
        <p:spPr>
          <a:xfrm>
            <a:off x="9340405" y="6492875"/>
            <a:ext cx="574739" cy="365125"/>
          </a:xfrm>
        </p:spPr>
        <p:txBody>
          <a:bodyPr/>
          <a:lstStyle/>
          <a:p>
            <a:fld id="{5AEEBA0A-8D4A-4F4A-9FB4-F5088A8F85E6}" type="slidenum">
              <a:rPr kumimoji="1" lang="ja-JP" altLang="en-US" sz="1800" smtClean="0">
                <a:solidFill>
                  <a:schemeClr val="tx1"/>
                </a:solidFill>
              </a:rPr>
              <a:t>11</a:t>
            </a:fld>
            <a:endParaRPr kumimoji="1" lang="ja-JP" altLang="en-US" sz="1800" dirty="0">
              <a:solidFill>
                <a:schemeClr val="tx1"/>
              </a:solidFill>
            </a:endParaRPr>
          </a:p>
        </p:txBody>
      </p:sp>
      <p:sp>
        <p:nvSpPr>
          <p:cNvPr id="2" name="テキスト ボックス 1">
            <a:extLst>
              <a:ext uri="{FF2B5EF4-FFF2-40B4-BE49-F238E27FC236}">
                <a16:creationId xmlns:a16="http://schemas.microsoft.com/office/drawing/2014/main" id="{C625CDC1-DCB3-C038-FD94-102FBE7CF117}"/>
              </a:ext>
            </a:extLst>
          </p:cNvPr>
          <p:cNvSpPr txBox="1"/>
          <p:nvPr/>
        </p:nvSpPr>
        <p:spPr>
          <a:xfrm>
            <a:off x="7881029" y="215163"/>
            <a:ext cx="1800493" cy="307777"/>
          </a:xfrm>
          <a:prstGeom prst="rect">
            <a:avLst/>
          </a:prstGeom>
          <a:noFill/>
        </p:spPr>
        <p:txBody>
          <a:bodyPr wrap="none" rtlCol="0">
            <a:spAutoFit/>
          </a:bodyPr>
          <a:lstStyle/>
          <a:p>
            <a:pPr algn="r"/>
            <a:r>
              <a:rPr kumimoji="1" lang="ja-JP" altLang="en-US" sz="1400" b="1" dirty="0"/>
              <a:t>別記様式第１号－２</a:t>
            </a:r>
          </a:p>
        </p:txBody>
      </p:sp>
    </p:spTree>
    <p:extLst>
      <p:ext uri="{BB962C8B-B14F-4D97-AF65-F5344CB8AC3E}">
        <p14:creationId xmlns:p14="http://schemas.microsoft.com/office/powerpoint/2010/main" val="1757152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1C541A8E-9FA8-41E6-A369-4F9B23FA72E7}"/>
              </a:ext>
            </a:extLst>
          </p:cNvPr>
          <p:cNvSpPr txBox="1"/>
          <p:nvPr/>
        </p:nvSpPr>
        <p:spPr>
          <a:xfrm>
            <a:off x="95534" y="122830"/>
            <a:ext cx="3062057" cy="400110"/>
          </a:xfrm>
          <a:prstGeom prst="rect">
            <a:avLst/>
          </a:prstGeom>
          <a:noFill/>
        </p:spPr>
        <p:txBody>
          <a:bodyPr wrap="none" rtlCol="0">
            <a:spAutoFit/>
          </a:bodyPr>
          <a:lstStyle/>
          <a:p>
            <a:r>
              <a:rPr kumimoji="1" lang="en-US" altLang="ja-JP" sz="2000" b="1" dirty="0"/>
              <a:t>Ⅰ</a:t>
            </a:r>
            <a:r>
              <a:rPr lang="ja-JP" altLang="en-US" sz="2000" b="1" dirty="0"/>
              <a:t> 事業概要　</a:t>
            </a:r>
            <a:r>
              <a:rPr lang="en-US" altLang="ja-JP" sz="2000" b="1" dirty="0"/>
              <a:t>–</a:t>
            </a:r>
            <a:r>
              <a:rPr lang="ja-JP" altLang="en-US" sz="2000" b="1" dirty="0"/>
              <a:t>全体計画</a:t>
            </a:r>
            <a:r>
              <a:rPr lang="en-US" altLang="ja-JP" sz="2000" b="1" dirty="0"/>
              <a:t>-</a:t>
            </a:r>
            <a:endParaRPr kumimoji="1" lang="ja-JP" altLang="en-US" sz="2000" b="1" dirty="0"/>
          </a:p>
        </p:txBody>
      </p:sp>
      <p:cxnSp>
        <p:nvCxnSpPr>
          <p:cNvPr id="10" name="直線コネクタ 9">
            <a:extLst>
              <a:ext uri="{FF2B5EF4-FFF2-40B4-BE49-F238E27FC236}">
                <a16:creationId xmlns:a16="http://schemas.microsoft.com/office/drawing/2014/main" id="{FD9E9460-833E-F34F-533D-BFE6ADC70EF1}"/>
              </a:ext>
            </a:extLst>
          </p:cNvPr>
          <p:cNvCxnSpPr>
            <a:cxnSpLocks/>
          </p:cNvCxnSpPr>
          <p:nvPr/>
        </p:nvCxnSpPr>
        <p:spPr>
          <a:xfrm>
            <a:off x="224479" y="555582"/>
            <a:ext cx="9457043"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2" name="表 1">
            <a:extLst>
              <a:ext uri="{FF2B5EF4-FFF2-40B4-BE49-F238E27FC236}">
                <a16:creationId xmlns:a16="http://schemas.microsoft.com/office/drawing/2014/main" id="{08FC451C-FDE9-50B0-8255-9B55E1F01A39}"/>
              </a:ext>
            </a:extLst>
          </p:cNvPr>
          <p:cNvGraphicFramePr>
            <a:graphicFrameLocks noGrp="1"/>
          </p:cNvGraphicFramePr>
          <p:nvPr>
            <p:extLst>
              <p:ext uri="{D42A27DB-BD31-4B8C-83A1-F6EECF244321}">
                <p14:modId xmlns:p14="http://schemas.microsoft.com/office/powerpoint/2010/main" val="4189558548"/>
              </p:ext>
            </p:extLst>
          </p:nvPr>
        </p:nvGraphicFramePr>
        <p:xfrm>
          <a:off x="95534" y="701319"/>
          <a:ext cx="9712280" cy="1268840"/>
        </p:xfrm>
        <a:graphic>
          <a:graphicData uri="http://schemas.openxmlformats.org/drawingml/2006/table">
            <a:tbl>
              <a:tblPr firstRow="1" bandRow="1">
                <a:tableStyleId>{5C22544A-7EE6-4342-B048-85BDC9FD1C3A}</a:tableStyleId>
              </a:tblPr>
              <a:tblGrid>
                <a:gridCol w="9712280">
                  <a:extLst>
                    <a:ext uri="{9D8B030D-6E8A-4147-A177-3AD203B41FA5}">
                      <a16:colId xmlns:a16="http://schemas.microsoft.com/office/drawing/2014/main" val="2531526471"/>
                    </a:ext>
                  </a:extLst>
                </a:gridCol>
              </a:tblGrid>
              <a:tr h="396000">
                <a:tc>
                  <a:txBody>
                    <a:bodyPr/>
                    <a:lstStyle/>
                    <a:p>
                      <a:r>
                        <a:rPr kumimoji="1" lang="ja-JP" altLang="en-US" dirty="0">
                          <a:solidFill>
                            <a:schemeClr val="bg2">
                              <a:lumMod val="75000"/>
                            </a:schemeClr>
                          </a:solidFill>
                        </a:rPr>
                        <a:t>■</a:t>
                      </a:r>
                      <a:r>
                        <a:rPr kumimoji="1" lang="ja-JP" altLang="en-US" dirty="0">
                          <a:solidFill>
                            <a:sysClr val="windowText" lastClr="000000"/>
                          </a:solidFill>
                        </a:rPr>
                        <a:t>全体概要</a:t>
                      </a:r>
                    </a:p>
                  </a:txBody>
                  <a:tcPr anchor="b">
                    <a:lnB w="19050" cap="flat" cmpd="sng" algn="ctr">
                      <a:solidFill>
                        <a:schemeClr val="bg2">
                          <a:lumMod val="50000"/>
                        </a:schemeClr>
                      </a:solidFill>
                      <a:prstDash val="solid"/>
                      <a:round/>
                      <a:headEnd type="none" w="med" len="med"/>
                      <a:tailEnd type="none" w="med" len="med"/>
                    </a:lnB>
                    <a:noFill/>
                  </a:tcPr>
                </a:tc>
                <a:extLst>
                  <a:ext uri="{0D108BD9-81ED-4DB2-BD59-A6C34878D82A}">
                    <a16:rowId xmlns:a16="http://schemas.microsoft.com/office/drawing/2014/main" val="1773645911"/>
                  </a:ext>
                </a:extLst>
              </a:tr>
              <a:tr h="0">
                <a:tc>
                  <a:txBody>
                    <a:bodyPr/>
                    <a:lstStyle/>
                    <a:p>
                      <a:r>
                        <a:rPr kumimoji="1" lang="ja-JP" altLang="en-US" sz="100" dirty="0"/>
                        <a:t>　</a:t>
                      </a:r>
                    </a:p>
                  </a:txBody>
                  <a:tcPr>
                    <a:lnT w="19050" cap="flat" cmpd="sng" algn="ctr">
                      <a:solidFill>
                        <a:schemeClr val="bg2">
                          <a:lumMod val="50000"/>
                        </a:schemeClr>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756959081"/>
                  </a:ext>
                </a:extLst>
              </a:tr>
              <a:tr h="756000">
                <a:tc>
                  <a:txBody>
                    <a:bodyPr/>
                    <a:lstStyle/>
                    <a:p>
                      <a:r>
                        <a:rPr kumimoji="1" lang="ja-JP" altLang="en-US" sz="1600" dirty="0">
                          <a:solidFill>
                            <a:srgbClr val="FF0000"/>
                          </a:solidFill>
                        </a:rPr>
                        <a:t>長期滞在化・高付加価値化向上のための取組の総括及びどこを拠点として周遊化させる計画かの記載をお願いいたします。</a:t>
                      </a:r>
                    </a:p>
                  </a:txBody>
                  <a:tcPr>
                    <a:lnT w="12700" cap="flat" cmpd="sng" algn="ctr">
                      <a:noFill/>
                      <a:prstDash val="solid"/>
                      <a:round/>
                      <a:headEnd type="none" w="med" len="med"/>
                      <a:tailEnd type="none" w="med" len="med"/>
                    </a:lnT>
                    <a:noFill/>
                  </a:tcPr>
                </a:tc>
                <a:extLst>
                  <a:ext uri="{0D108BD9-81ED-4DB2-BD59-A6C34878D82A}">
                    <a16:rowId xmlns:a16="http://schemas.microsoft.com/office/drawing/2014/main" val="743001969"/>
                  </a:ext>
                </a:extLst>
              </a:tr>
            </a:tbl>
          </a:graphicData>
        </a:graphic>
      </p:graphicFrame>
      <p:graphicFrame>
        <p:nvGraphicFramePr>
          <p:cNvPr id="5" name="表 4">
            <a:extLst>
              <a:ext uri="{FF2B5EF4-FFF2-40B4-BE49-F238E27FC236}">
                <a16:creationId xmlns:a16="http://schemas.microsoft.com/office/drawing/2014/main" id="{7D57946F-C43A-DF56-A68E-0326D3738B0C}"/>
              </a:ext>
            </a:extLst>
          </p:cNvPr>
          <p:cNvGraphicFramePr>
            <a:graphicFrameLocks noGrp="1"/>
          </p:cNvGraphicFramePr>
          <p:nvPr>
            <p:extLst>
              <p:ext uri="{D42A27DB-BD31-4B8C-83A1-F6EECF244321}">
                <p14:modId xmlns:p14="http://schemas.microsoft.com/office/powerpoint/2010/main" val="1542073043"/>
              </p:ext>
            </p:extLst>
          </p:nvPr>
        </p:nvGraphicFramePr>
        <p:xfrm>
          <a:off x="96860" y="1970159"/>
          <a:ext cx="9712280" cy="4754880"/>
        </p:xfrm>
        <a:graphic>
          <a:graphicData uri="http://schemas.openxmlformats.org/drawingml/2006/table">
            <a:tbl>
              <a:tblPr firstRow="1" bandRow="1">
                <a:tableStyleId>{5C22544A-7EE6-4342-B048-85BDC9FD1C3A}</a:tableStyleId>
              </a:tblPr>
              <a:tblGrid>
                <a:gridCol w="4752000">
                  <a:extLst>
                    <a:ext uri="{9D8B030D-6E8A-4147-A177-3AD203B41FA5}">
                      <a16:colId xmlns:a16="http://schemas.microsoft.com/office/drawing/2014/main" val="3685052385"/>
                    </a:ext>
                  </a:extLst>
                </a:gridCol>
                <a:gridCol w="208280">
                  <a:extLst>
                    <a:ext uri="{9D8B030D-6E8A-4147-A177-3AD203B41FA5}">
                      <a16:colId xmlns:a16="http://schemas.microsoft.com/office/drawing/2014/main" val="150096138"/>
                    </a:ext>
                  </a:extLst>
                </a:gridCol>
                <a:gridCol w="4752000">
                  <a:extLst>
                    <a:ext uri="{9D8B030D-6E8A-4147-A177-3AD203B41FA5}">
                      <a16:colId xmlns:a16="http://schemas.microsoft.com/office/drawing/2014/main" val="2057484443"/>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bg2">
                              <a:lumMod val="75000"/>
                            </a:schemeClr>
                          </a:solidFill>
                        </a:rPr>
                        <a:t>■</a:t>
                      </a:r>
                      <a:r>
                        <a:rPr kumimoji="1" lang="ja-JP" altLang="en-US" dirty="0">
                          <a:solidFill>
                            <a:schemeClr val="tx1"/>
                          </a:solidFill>
                        </a:rPr>
                        <a:t>主な取組</a:t>
                      </a:r>
                    </a:p>
                  </a:txBody>
                  <a:tcPr>
                    <a:lnB w="19050" cap="flat" cmpd="sng" algn="ctr">
                      <a:solidFill>
                        <a:schemeClr val="bg2">
                          <a:lumMod val="50000"/>
                        </a:schemeClr>
                      </a:solidFill>
                      <a:prstDash val="solid"/>
                      <a:round/>
                      <a:headEnd type="none" w="med" len="med"/>
                      <a:tailEnd type="none" w="med" len="med"/>
                    </a:lnB>
                    <a:noFill/>
                  </a:tcPr>
                </a:tc>
                <a:tc rowSpan="3">
                  <a:txBody>
                    <a:bodyPr/>
                    <a:lstStyle/>
                    <a:p>
                      <a:endParaRPr kumimoji="1" lang="ja-JP" altLang="en-US" dirty="0"/>
                    </a:p>
                  </a:txBody>
                  <a:tcP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bg2">
                              <a:lumMod val="75000"/>
                            </a:schemeClr>
                          </a:solidFill>
                        </a:rPr>
                        <a:t>■</a:t>
                      </a:r>
                      <a:r>
                        <a:rPr kumimoji="1" lang="ja-JP" altLang="en-US" dirty="0">
                          <a:solidFill>
                            <a:sysClr val="windowText" lastClr="000000"/>
                          </a:solidFill>
                        </a:rPr>
                        <a:t>リトリートに関する工夫</a:t>
                      </a:r>
                    </a:p>
                  </a:txBody>
                  <a:tcPr>
                    <a:lnB w="19050" cap="flat" cmpd="sng" algn="ctr">
                      <a:solidFill>
                        <a:schemeClr val="bg2">
                          <a:lumMod val="50000"/>
                        </a:schemeClr>
                      </a:solidFill>
                      <a:prstDash val="solid"/>
                      <a:round/>
                      <a:headEnd type="none" w="med" len="med"/>
                      <a:tailEnd type="none" w="med" len="med"/>
                    </a:lnB>
                    <a:noFill/>
                  </a:tcPr>
                </a:tc>
                <a:extLst>
                  <a:ext uri="{0D108BD9-81ED-4DB2-BD59-A6C34878D82A}">
                    <a16:rowId xmlns:a16="http://schemas.microsoft.com/office/drawing/2014/main" val="3254296294"/>
                  </a:ext>
                </a:extLst>
              </a:tr>
              <a:tr h="0">
                <a:tc>
                  <a:txBody>
                    <a:bodyPr/>
                    <a:lstStyle/>
                    <a:p>
                      <a:r>
                        <a:rPr kumimoji="1" lang="ja-JP" altLang="en-US" sz="100" dirty="0"/>
                        <a:t>　</a:t>
                      </a:r>
                    </a:p>
                  </a:txBody>
                  <a:tcPr>
                    <a:lnT w="19050" cap="flat" cmpd="sng" algn="ctr">
                      <a:solidFill>
                        <a:schemeClr val="bg2">
                          <a:lumMod val="50000"/>
                        </a:schemeClr>
                      </a:solidFill>
                      <a:prstDash val="solid"/>
                      <a:round/>
                      <a:headEnd type="none" w="med" len="med"/>
                      <a:tailEnd type="none" w="med" len="med"/>
                    </a:lnT>
                    <a:noFill/>
                  </a:tcPr>
                </a:tc>
                <a:tc vMerge="1">
                  <a:txBody>
                    <a:bodyPr/>
                    <a:lstStyle/>
                    <a:p>
                      <a:endParaRPr kumimoji="1" lang="ja-JP" altLang="en-US" dirty="0"/>
                    </a:p>
                  </a:txBody>
                  <a:tcPr/>
                </a:tc>
                <a:tc>
                  <a:txBody>
                    <a:bodyPr/>
                    <a:lstStyle/>
                    <a:p>
                      <a:r>
                        <a:rPr kumimoji="1" lang="ja-JP" altLang="en-US" sz="100" dirty="0"/>
                        <a:t>　</a:t>
                      </a:r>
                    </a:p>
                  </a:txBody>
                  <a:tcPr>
                    <a:lnT w="19050" cap="flat" cmpd="sng" algn="ctr">
                      <a:solidFill>
                        <a:schemeClr val="bg2">
                          <a:lumMod val="50000"/>
                        </a:schemeClr>
                      </a:solidFill>
                      <a:prstDash val="solid"/>
                      <a:round/>
                      <a:headEnd type="none" w="med" len="med"/>
                      <a:tailEnd type="none" w="med" len="med"/>
                    </a:lnT>
                    <a:noFill/>
                  </a:tcPr>
                </a:tc>
                <a:extLst>
                  <a:ext uri="{0D108BD9-81ED-4DB2-BD59-A6C34878D82A}">
                    <a16:rowId xmlns:a16="http://schemas.microsoft.com/office/drawing/2014/main" val="1995512973"/>
                  </a:ext>
                </a:extLst>
              </a:tr>
              <a:tr h="1584000">
                <a:tc>
                  <a:txBody>
                    <a:bodyPr/>
                    <a:lstStyle/>
                    <a:p>
                      <a:r>
                        <a:rPr kumimoji="1" lang="ja-JP" altLang="en-US" sz="1600" dirty="0">
                          <a:solidFill>
                            <a:srgbClr val="FF0000"/>
                          </a:solidFill>
                        </a:rPr>
                        <a:t>・具体的な事業内容</a:t>
                      </a:r>
                      <a:endParaRPr kumimoji="1" lang="en-US" altLang="ja-JP" sz="1600" dirty="0">
                        <a:solidFill>
                          <a:srgbClr val="FF0000"/>
                        </a:solidFill>
                      </a:endParaRPr>
                    </a:p>
                    <a:p>
                      <a:r>
                        <a:rPr kumimoji="1" lang="ja-JP" altLang="en-US" sz="1600" dirty="0">
                          <a:solidFill>
                            <a:srgbClr val="FF0000"/>
                          </a:solidFill>
                        </a:rPr>
                        <a:t>　①計画全体</a:t>
                      </a:r>
                      <a:endParaRPr kumimoji="1" lang="en-US" altLang="ja-JP" sz="1600" dirty="0">
                        <a:solidFill>
                          <a:srgbClr val="FF0000"/>
                        </a:solidFill>
                      </a:endParaRPr>
                    </a:p>
                    <a:p>
                      <a:r>
                        <a:rPr kumimoji="1" lang="ja-JP" altLang="en-US" sz="1600" dirty="0">
                          <a:solidFill>
                            <a:srgbClr val="FF0000"/>
                          </a:solidFill>
                        </a:rPr>
                        <a:t>　</a:t>
                      </a:r>
                      <a:endParaRPr kumimoji="1" lang="en-US" altLang="ja-JP" sz="1600" dirty="0">
                        <a:solidFill>
                          <a:srgbClr val="FF0000"/>
                        </a:solidFill>
                      </a:endParaRPr>
                    </a:p>
                    <a:p>
                      <a:endParaRPr kumimoji="1" lang="en-US" altLang="ja-JP" sz="1600" dirty="0">
                        <a:solidFill>
                          <a:srgbClr val="FF0000"/>
                        </a:solidFill>
                      </a:endParaRPr>
                    </a:p>
                    <a:p>
                      <a:endParaRPr kumimoji="1" lang="en-US" altLang="ja-JP" sz="1600" dirty="0">
                        <a:solidFill>
                          <a:srgbClr val="FF0000"/>
                        </a:solidFill>
                      </a:endParaRPr>
                    </a:p>
                    <a:p>
                      <a:r>
                        <a:rPr kumimoji="1" lang="ja-JP" altLang="en-US" sz="1600" dirty="0">
                          <a:solidFill>
                            <a:srgbClr val="FF0000"/>
                          </a:solidFill>
                        </a:rPr>
                        <a:t>　②各事業年度における整備内容</a:t>
                      </a:r>
                      <a:endParaRPr kumimoji="1" lang="en-US" altLang="ja-JP" sz="1600" dirty="0">
                        <a:solidFill>
                          <a:srgbClr val="FF0000"/>
                        </a:solidFill>
                      </a:endParaRPr>
                    </a:p>
                    <a:p>
                      <a:r>
                        <a:rPr kumimoji="1" lang="ja-JP" altLang="en-US" sz="1600" dirty="0">
                          <a:solidFill>
                            <a:srgbClr val="FF0000"/>
                          </a:solidFill>
                        </a:rPr>
                        <a:t>　Ｒ〇年度事業　</a:t>
                      </a:r>
                      <a:r>
                        <a:rPr kumimoji="1" lang="en-US" altLang="ja-JP" sz="1600" dirty="0">
                          <a:solidFill>
                            <a:srgbClr val="FF0000"/>
                          </a:solidFill>
                        </a:rPr>
                        <a:t>※</a:t>
                      </a:r>
                      <a:r>
                        <a:rPr kumimoji="1" lang="ja-JP" altLang="en-US" sz="1600" dirty="0">
                          <a:solidFill>
                            <a:srgbClr val="FF0000"/>
                          </a:solidFill>
                        </a:rPr>
                        <a:t>事業年度すべて記載</a:t>
                      </a:r>
                      <a:endParaRPr kumimoji="1" lang="en-US" altLang="ja-JP" sz="1600" dirty="0">
                        <a:solidFill>
                          <a:srgbClr val="FF0000"/>
                        </a:solidFill>
                      </a:endParaRPr>
                    </a:p>
                    <a:p>
                      <a:r>
                        <a:rPr kumimoji="1" lang="ja-JP" altLang="en-US" sz="1600" dirty="0">
                          <a:solidFill>
                            <a:srgbClr val="FF0000"/>
                          </a:solidFill>
                        </a:rPr>
                        <a:t>　　　</a:t>
                      </a:r>
                      <a:r>
                        <a:rPr kumimoji="1" lang="en-US" altLang="ja-JP" sz="1600" dirty="0">
                          <a:solidFill>
                            <a:srgbClr val="FF0000"/>
                          </a:solidFill>
                        </a:rPr>
                        <a:t>XXX</a:t>
                      </a:r>
                      <a:r>
                        <a:rPr kumimoji="1" lang="ja-JP" altLang="en-US" sz="1600" dirty="0">
                          <a:solidFill>
                            <a:srgbClr val="FF0000"/>
                          </a:solidFill>
                        </a:rPr>
                        <a:t>改修</a:t>
                      </a:r>
                      <a:endParaRPr kumimoji="1" lang="en-US" altLang="ja-JP" sz="1600" dirty="0">
                        <a:solidFill>
                          <a:srgbClr val="FF0000"/>
                        </a:solidFill>
                      </a:endParaRPr>
                    </a:p>
                    <a:p>
                      <a:r>
                        <a:rPr kumimoji="1" lang="ja-JP" altLang="en-US" sz="1600" dirty="0">
                          <a:solidFill>
                            <a:srgbClr val="FF0000"/>
                          </a:solidFill>
                        </a:rPr>
                        <a:t>　　　</a:t>
                      </a:r>
                      <a:r>
                        <a:rPr kumimoji="1" lang="en-US" altLang="ja-JP" sz="1600" dirty="0">
                          <a:solidFill>
                            <a:srgbClr val="FF0000"/>
                          </a:solidFill>
                        </a:rPr>
                        <a:t>XXX</a:t>
                      </a:r>
                      <a:r>
                        <a:rPr kumimoji="1" lang="ja-JP" altLang="en-US" sz="1600" dirty="0">
                          <a:solidFill>
                            <a:srgbClr val="FF0000"/>
                          </a:solidFill>
                        </a:rPr>
                        <a:t>整備</a:t>
                      </a:r>
                      <a:endParaRPr kumimoji="1" lang="en-US" altLang="ja-JP" sz="1600" dirty="0">
                        <a:solidFill>
                          <a:srgbClr val="FF0000"/>
                        </a:solidFill>
                      </a:endParaRPr>
                    </a:p>
                    <a:p>
                      <a:r>
                        <a:rPr kumimoji="1" lang="ja-JP" altLang="en-US" sz="1600" dirty="0">
                          <a:solidFill>
                            <a:srgbClr val="FF0000"/>
                          </a:solidFill>
                        </a:rPr>
                        <a:t>　　　</a:t>
                      </a:r>
                      <a:r>
                        <a:rPr kumimoji="1" lang="en-US" altLang="ja-JP" sz="1600" dirty="0">
                          <a:solidFill>
                            <a:srgbClr val="FF0000"/>
                          </a:solidFill>
                        </a:rPr>
                        <a:t>XXX</a:t>
                      </a:r>
                      <a:r>
                        <a:rPr kumimoji="1" lang="ja-JP" altLang="en-US" sz="1600" dirty="0">
                          <a:solidFill>
                            <a:srgbClr val="FF0000"/>
                          </a:solidFill>
                        </a:rPr>
                        <a:t>整備</a:t>
                      </a:r>
                      <a:endParaRPr kumimoji="1" lang="en-US" altLang="ja-JP" sz="1600" dirty="0">
                        <a:solidFill>
                          <a:srgbClr val="FF0000"/>
                        </a:solidFill>
                      </a:endParaRPr>
                    </a:p>
                    <a:p>
                      <a:r>
                        <a:rPr kumimoji="1" lang="ja-JP" altLang="en-US" sz="1600" dirty="0">
                          <a:solidFill>
                            <a:srgbClr val="FF0000"/>
                          </a:solidFill>
                        </a:rPr>
                        <a:t>　Ｒ〇年度事業　</a:t>
                      </a:r>
                      <a:r>
                        <a:rPr kumimoji="1" lang="en-US" altLang="ja-JP" sz="1600" dirty="0">
                          <a:solidFill>
                            <a:srgbClr val="FF0000"/>
                          </a:solidFill>
                        </a:rPr>
                        <a:t>※</a:t>
                      </a:r>
                      <a:r>
                        <a:rPr kumimoji="1" lang="ja-JP" altLang="en-US" sz="1600" dirty="0">
                          <a:solidFill>
                            <a:srgbClr val="FF0000"/>
                          </a:solidFill>
                        </a:rPr>
                        <a:t>事業年度すべて記載</a:t>
                      </a:r>
                      <a:endParaRPr kumimoji="1" lang="en-US" altLang="ja-JP" sz="1600" dirty="0">
                        <a:solidFill>
                          <a:srgbClr val="FF0000"/>
                        </a:solidFill>
                      </a:endParaRPr>
                    </a:p>
                    <a:p>
                      <a:r>
                        <a:rPr kumimoji="1" lang="ja-JP" altLang="en-US" sz="1600" dirty="0">
                          <a:solidFill>
                            <a:srgbClr val="FF0000"/>
                          </a:solidFill>
                        </a:rPr>
                        <a:t>　　　</a:t>
                      </a:r>
                      <a:r>
                        <a:rPr kumimoji="1" lang="en-US" altLang="ja-JP" sz="1600" dirty="0">
                          <a:solidFill>
                            <a:srgbClr val="FF0000"/>
                          </a:solidFill>
                        </a:rPr>
                        <a:t>XXX</a:t>
                      </a:r>
                      <a:r>
                        <a:rPr kumimoji="1" lang="ja-JP" altLang="en-US" sz="1600" dirty="0">
                          <a:solidFill>
                            <a:srgbClr val="FF0000"/>
                          </a:solidFill>
                        </a:rPr>
                        <a:t>改修</a:t>
                      </a:r>
                      <a:endParaRPr kumimoji="1" lang="en-US" altLang="ja-JP" sz="1600" dirty="0">
                        <a:solidFill>
                          <a:srgbClr val="FF0000"/>
                        </a:solidFill>
                      </a:endParaRPr>
                    </a:p>
                    <a:p>
                      <a:r>
                        <a:rPr kumimoji="1" lang="ja-JP" altLang="en-US" sz="1600" dirty="0">
                          <a:solidFill>
                            <a:srgbClr val="FF0000"/>
                          </a:solidFill>
                        </a:rPr>
                        <a:t>　　　</a:t>
                      </a:r>
                      <a:r>
                        <a:rPr kumimoji="1" lang="en-US" altLang="ja-JP" sz="1600" dirty="0">
                          <a:solidFill>
                            <a:srgbClr val="FF0000"/>
                          </a:solidFill>
                        </a:rPr>
                        <a:t>XXX</a:t>
                      </a:r>
                      <a:r>
                        <a:rPr kumimoji="1" lang="ja-JP" altLang="en-US" sz="1600" dirty="0">
                          <a:solidFill>
                            <a:srgbClr val="FF0000"/>
                          </a:solidFill>
                        </a:rPr>
                        <a:t>整備</a:t>
                      </a:r>
                      <a:endParaRPr kumimoji="1" lang="en-US" altLang="ja-JP" sz="1600" dirty="0">
                        <a:solidFill>
                          <a:srgbClr val="FF0000"/>
                        </a:solidFill>
                      </a:endParaRPr>
                    </a:p>
                    <a:p>
                      <a:r>
                        <a:rPr kumimoji="1" lang="ja-JP" altLang="en-US" sz="1600" dirty="0">
                          <a:solidFill>
                            <a:srgbClr val="FF0000"/>
                          </a:solidFill>
                        </a:rPr>
                        <a:t>　　　</a:t>
                      </a:r>
                      <a:r>
                        <a:rPr kumimoji="1" lang="en-US" altLang="ja-JP" sz="1600" dirty="0">
                          <a:solidFill>
                            <a:srgbClr val="FF0000"/>
                          </a:solidFill>
                        </a:rPr>
                        <a:t>XXX</a:t>
                      </a:r>
                      <a:r>
                        <a:rPr kumimoji="1" lang="ja-JP" altLang="en-US" sz="1600" dirty="0">
                          <a:solidFill>
                            <a:srgbClr val="FF0000"/>
                          </a:solidFill>
                        </a:rPr>
                        <a:t>整備</a:t>
                      </a:r>
                      <a:endParaRPr kumimoji="1" lang="en-US" altLang="ja-JP" sz="1600" dirty="0">
                        <a:solidFill>
                          <a:srgbClr val="FF0000"/>
                        </a:solidFill>
                      </a:endParaRPr>
                    </a:p>
                    <a:p>
                      <a:endParaRPr kumimoji="1" lang="en-US" altLang="ja-JP" sz="1600" dirty="0">
                        <a:solidFill>
                          <a:srgbClr val="FF0000"/>
                        </a:solidFill>
                      </a:endParaRPr>
                    </a:p>
                    <a:p>
                      <a:endParaRPr kumimoji="1" lang="en-US" altLang="ja-JP" sz="1600" dirty="0">
                        <a:solidFill>
                          <a:srgbClr val="FF0000"/>
                        </a:solidFill>
                      </a:endParaRPr>
                    </a:p>
                    <a:p>
                      <a:endParaRPr kumimoji="1" lang="ja-JP" altLang="en-US" dirty="0"/>
                    </a:p>
                  </a:txBody>
                  <a:tcPr>
                    <a:noFill/>
                  </a:tcPr>
                </a:tc>
                <a:tc vMerge="1">
                  <a:txBody>
                    <a:bodyPr/>
                    <a:lstStyle/>
                    <a:p>
                      <a:endParaRPr kumimoji="1" lang="ja-JP" altLang="en-US" dirty="0"/>
                    </a:p>
                  </a:txBody>
                  <a:tcPr/>
                </a:tc>
                <a:tc>
                  <a:txBody>
                    <a:bodyPr/>
                    <a:lstStyle/>
                    <a:p>
                      <a:r>
                        <a:rPr lang="ja-JP" altLang="en-US" sz="1600" dirty="0">
                          <a:solidFill>
                            <a:srgbClr val="FF0000"/>
                          </a:solidFill>
                        </a:rPr>
                        <a:t>・地域の観光資源を活かす工夫</a:t>
                      </a:r>
                    </a:p>
                    <a:p>
                      <a:pPr lvl="0">
                        <a:buNone/>
                      </a:pPr>
                      <a:r>
                        <a:rPr kumimoji="1" lang="ja-JP" altLang="en-US" sz="1600" dirty="0">
                          <a:solidFill>
                            <a:srgbClr val="FF0000"/>
                          </a:solidFill>
                        </a:rPr>
                        <a:t>・長期滞在化及び高付加価値化に資する工夫を記載。</a:t>
                      </a:r>
                    </a:p>
                    <a:p>
                      <a:pPr lvl="0">
                        <a:buNone/>
                      </a:pPr>
                      <a:r>
                        <a:rPr lang="ja-JP" altLang="en-US" sz="1600" dirty="0">
                          <a:solidFill>
                            <a:srgbClr val="FF0000"/>
                          </a:solidFill>
                        </a:rPr>
                        <a:t>・他の観光地との差別化を図る工夫</a:t>
                      </a:r>
                    </a:p>
                    <a:p>
                      <a:pPr lvl="0">
                        <a:buNone/>
                      </a:pPr>
                      <a:endParaRPr lang="ja-JP" altLang="en-US" sz="1600" dirty="0">
                        <a:solidFill>
                          <a:srgbClr val="FF0000"/>
                        </a:solidFill>
                      </a:endParaRPr>
                    </a:p>
                  </a:txBody>
                  <a:tcPr>
                    <a:noFill/>
                  </a:tcPr>
                </a:tc>
                <a:extLst>
                  <a:ext uri="{0D108BD9-81ED-4DB2-BD59-A6C34878D82A}">
                    <a16:rowId xmlns:a16="http://schemas.microsoft.com/office/drawing/2014/main" val="1499725074"/>
                  </a:ext>
                </a:extLst>
              </a:tr>
            </a:tbl>
          </a:graphicData>
        </a:graphic>
      </p:graphicFrame>
      <p:sp>
        <p:nvSpPr>
          <p:cNvPr id="7" name="スライド番号プレースホルダー 6">
            <a:extLst>
              <a:ext uri="{FF2B5EF4-FFF2-40B4-BE49-F238E27FC236}">
                <a16:creationId xmlns:a16="http://schemas.microsoft.com/office/drawing/2014/main" id="{F9C9DAC4-4BBD-5538-AB34-B6FAE50A8166}"/>
              </a:ext>
            </a:extLst>
          </p:cNvPr>
          <p:cNvSpPr>
            <a:spLocks noGrp="1"/>
          </p:cNvSpPr>
          <p:nvPr>
            <p:ph type="sldNum" sz="quarter" idx="12"/>
          </p:nvPr>
        </p:nvSpPr>
        <p:spPr>
          <a:xfrm>
            <a:off x="9494735" y="6495077"/>
            <a:ext cx="410147" cy="365125"/>
          </a:xfrm>
        </p:spPr>
        <p:txBody>
          <a:bodyPr/>
          <a:lstStyle/>
          <a:p>
            <a:fld id="{5AEEBA0A-8D4A-4F4A-9FB4-F5088A8F85E6}" type="slidenum">
              <a:rPr kumimoji="1" lang="ja-JP" altLang="en-US" sz="1800" smtClean="0">
                <a:solidFill>
                  <a:schemeClr val="tx1"/>
                </a:solidFill>
              </a:rPr>
              <a:t>2</a:t>
            </a:fld>
            <a:endParaRPr kumimoji="1" lang="ja-JP" altLang="en-US" sz="1800" dirty="0">
              <a:solidFill>
                <a:schemeClr val="tx1"/>
              </a:solidFill>
            </a:endParaRPr>
          </a:p>
        </p:txBody>
      </p:sp>
      <p:sp>
        <p:nvSpPr>
          <p:cNvPr id="3" name="テキスト ボックス 2">
            <a:extLst>
              <a:ext uri="{FF2B5EF4-FFF2-40B4-BE49-F238E27FC236}">
                <a16:creationId xmlns:a16="http://schemas.microsoft.com/office/drawing/2014/main" id="{79522C5C-D191-4C6E-3515-2B48A44CFD0B}"/>
              </a:ext>
            </a:extLst>
          </p:cNvPr>
          <p:cNvSpPr txBox="1"/>
          <p:nvPr/>
        </p:nvSpPr>
        <p:spPr>
          <a:xfrm>
            <a:off x="7881029" y="215163"/>
            <a:ext cx="1800493" cy="307777"/>
          </a:xfrm>
          <a:prstGeom prst="rect">
            <a:avLst/>
          </a:prstGeom>
          <a:noFill/>
        </p:spPr>
        <p:txBody>
          <a:bodyPr wrap="none" rtlCol="0">
            <a:spAutoFit/>
          </a:bodyPr>
          <a:lstStyle/>
          <a:p>
            <a:pPr algn="r"/>
            <a:r>
              <a:rPr kumimoji="1" lang="ja-JP" altLang="en-US" sz="1400" b="1" dirty="0"/>
              <a:t>別記様式第１号－２</a:t>
            </a:r>
          </a:p>
        </p:txBody>
      </p:sp>
    </p:spTree>
    <p:extLst>
      <p:ext uri="{BB962C8B-B14F-4D97-AF65-F5344CB8AC3E}">
        <p14:creationId xmlns:p14="http://schemas.microsoft.com/office/powerpoint/2010/main" val="200101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1C541A8E-9FA8-41E6-A369-4F9B23FA72E7}"/>
              </a:ext>
            </a:extLst>
          </p:cNvPr>
          <p:cNvSpPr txBox="1"/>
          <p:nvPr/>
        </p:nvSpPr>
        <p:spPr>
          <a:xfrm>
            <a:off x="95534" y="122830"/>
            <a:ext cx="3062057" cy="400110"/>
          </a:xfrm>
          <a:prstGeom prst="rect">
            <a:avLst/>
          </a:prstGeom>
          <a:noFill/>
        </p:spPr>
        <p:txBody>
          <a:bodyPr wrap="none" rtlCol="0">
            <a:spAutoFit/>
          </a:bodyPr>
          <a:lstStyle/>
          <a:p>
            <a:r>
              <a:rPr kumimoji="1" lang="en-US" altLang="ja-JP" sz="2000" b="1" dirty="0"/>
              <a:t>Ⅰ</a:t>
            </a:r>
            <a:r>
              <a:rPr lang="ja-JP" altLang="en-US" sz="2000" b="1" dirty="0"/>
              <a:t> 事業概要　</a:t>
            </a:r>
            <a:r>
              <a:rPr lang="en-US" altLang="ja-JP" sz="2000" b="1" dirty="0"/>
              <a:t>–</a:t>
            </a:r>
            <a:r>
              <a:rPr lang="ja-JP" altLang="en-US" sz="2000" b="1" dirty="0"/>
              <a:t>全体計画</a:t>
            </a:r>
            <a:r>
              <a:rPr lang="en-US" altLang="ja-JP" sz="2000" b="1" dirty="0"/>
              <a:t>-</a:t>
            </a:r>
            <a:endParaRPr kumimoji="1" lang="ja-JP" altLang="en-US" sz="2000" b="1" dirty="0"/>
          </a:p>
        </p:txBody>
      </p:sp>
      <p:cxnSp>
        <p:nvCxnSpPr>
          <p:cNvPr id="10" name="直線コネクタ 9">
            <a:extLst>
              <a:ext uri="{FF2B5EF4-FFF2-40B4-BE49-F238E27FC236}">
                <a16:creationId xmlns:a16="http://schemas.microsoft.com/office/drawing/2014/main" id="{FD9E9460-833E-F34F-533D-BFE6ADC70EF1}"/>
              </a:ext>
            </a:extLst>
          </p:cNvPr>
          <p:cNvCxnSpPr>
            <a:cxnSpLocks/>
          </p:cNvCxnSpPr>
          <p:nvPr/>
        </p:nvCxnSpPr>
        <p:spPr>
          <a:xfrm>
            <a:off x="224479" y="555582"/>
            <a:ext cx="9457043"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1" name="表 10">
            <a:extLst>
              <a:ext uri="{FF2B5EF4-FFF2-40B4-BE49-F238E27FC236}">
                <a16:creationId xmlns:a16="http://schemas.microsoft.com/office/drawing/2014/main" id="{3BED9F2E-92E5-7BD4-1C84-11C2E6648741}"/>
              </a:ext>
            </a:extLst>
          </p:cNvPr>
          <p:cNvGraphicFramePr>
            <a:graphicFrameLocks noGrp="1"/>
          </p:cNvGraphicFramePr>
          <p:nvPr/>
        </p:nvGraphicFramePr>
        <p:xfrm>
          <a:off x="224478" y="680737"/>
          <a:ext cx="4636771" cy="5904000"/>
        </p:xfrm>
        <a:graphic>
          <a:graphicData uri="http://schemas.openxmlformats.org/drawingml/2006/table">
            <a:tbl>
              <a:tblPr firstRow="1" bandRow="1">
                <a:tableStyleId>{5C22544A-7EE6-4342-B048-85BDC9FD1C3A}</a:tableStyleId>
              </a:tblPr>
              <a:tblGrid>
                <a:gridCol w="4636771">
                  <a:extLst>
                    <a:ext uri="{9D8B030D-6E8A-4147-A177-3AD203B41FA5}">
                      <a16:colId xmlns:a16="http://schemas.microsoft.com/office/drawing/2014/main" val="3600557202"/>
                    </a:ext>
                  </a:extLst>
                </a:gridCol>
              </a:tblGrid>
              <a:tr h="396000">
                <a:tc>
                  <a:txBody>
                    <a:bodyPr/>
                    <a:lstStyle/>
                    <a:p>
                      <a:r>
                        <a:rPr kumimoji="1" lang="ja-JP" altLang="en-US" dirty="0">
                          <a:solidFill>
                            <a:sysClr val="windowText" lastClr="000000"/>
                          </a:solidFill>
                        </a:rPr>
                        <a:t>■地域概要</a:t>
                      </a:r>
                    </a:p>
                  </a:txBody>
                  <a:tcPr anchor="b">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21366425"/>
                  </a:ext>
                </a:extLst>
              </a:tr>
              <a:tr h="5508000">
                <a:tc>
                  <a:txBody>
                    <a:bodyPr/>
                    <a:lstStyle/>
                    <a:p>
                      <a:r>
                        <a:rPr kumimoji="1" lang="ja-JP" altLang="en-US" sz="1600" dirty="0">
                          <a:solidFill>
                            <a:srgbClr val="FF0000"/>
                          </a:solidFill>
                        </a:rPr>
                        <a:t>・地域の基本情報</a:t>
                      </a:r>
                      <a:endParaRPr kumimoji="1" lang="en-US" altLang="ja-JP" sz="1600" dirty="0">
                        <a:solidFill>
                          <a:srgbClr val="FF0000"/>
                        </a:solidFill>
                      </a:endParaRPr>
                    </a:p>
                    <a:p>
                      <a:r>
                        <a:rPr kumimoji="1" lang="ja-JP" altLang="en-US" sz="1600" dirty="0">
                          <a:solidFill>
                            <a:srgbClr val="FF0000"/>
                          </a:solidFill>
                        </a:rPr>
                        <a:t>・観光資源に関する情報</a:t>
                      </a:r>
                      <a:endParaRPr kumimoji="1" lang="en-US" altLang="ja-JP" sz="1600" dirty="0">
                        <a:solidFill>
                          <a:srgbClr val="FF0000"/>
                        </a:solidFill>
                      </a:endParaRPr>
                    </a:p>
                    <a:p>
                      <a:endParaRPr kumimoji="1" lang="ja-JP" altLang="en-US"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0878353"/>
                  </a:ext>
                </a:extLst>
              </a:tr>
            </a:tbl>
          </a:graphicData>
        </a:graphic>
      </p:graphicFrame>
      <p:graphicFrame>
        <p:nvGraphicFramePr>
          <p:cNvPr id="12" name="表 11">
            <a:extLst>
              <a:ext uri="{FF2B5EF4-FFF2-40B4-BE49-F238E27FC236}">
                <a16:creationId xmlns:a16="http://schemas.microsoft.com/office/drawing/2014/main" id="{6FB2146F-AEA9-5110-2725-A919049CEAD7}"/>
              </a:ext>
            </a:extLst>
          </p:cNvPr>
          <p:cNvGraphicFramePr>
            <a:graphicFrameLocks noGrp="1"/>
          </p:cNvGraphicFramePr>
          <p:nvPr/>
        </p:nvGraphicFramePr>
        <p:xfrm>
          <a:off x="5044753" y="680737"/>
          <a:ext cx="4728522" cy="4176000"/>
        </p:xfrm>
        <a:graphic>
          <a:graphicData uri="http://schemas.openxmlformats.org/drawingml/2006/table">
            <a:tbl>
              <a:tblPr firstRow="1" bandRow="1">
                <a:tableStyleId>{5C22544A-7EE6-4342-B048-85BDC9FD1C3A}</a:tableStyleId>
              </a:tblPr>
              <a:tblGrid>
                <a:gridCol w="4728522">
                  <a:extLst>
                    <a:ext uri="{9D8B030D-6E8A-4147-A177-3AD203B41FA5}">
                      <a16:colId xmlns:a16="http://schemas.microsoft.com/office/drawing/2014/main" val="2197934022"/>
                    </a:ext>
                  </a:extLst>
                </a:gridCol>
              </a:tblGrid>
              <a:tr h="396000">
                <a:tc>
                  <a:txBody>
                    <a:bodyPr/>
                    <a:lstStyle/>
                    <a:p>
                      <a:r>
                        <a:rPr kumimoji="1" lang="ja-JP" altLang="en-US" dirty="0">
                          <a:solidFill>
                            <a:sysClr val="windowText" lastClr="000000"/>
                          </a:solidFill>
                        </a:rPr>
                        <a:t>■強み</a:t>
                      </a:r>
                    </a:p>
                  </a:txBody>
                  <a:tcPr anchor="b">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02486732"/>
                  </a:ext>
                </a:extLst>
              </a:tr>
              <a:tr h="1620000">
                <a:tc>
                  <a:txBody>
                    <a:bodyPr/>
                    <a:lstStyle/>
                    <a:p>
                      <a:r>
                        <a:rPr kumimoji="1" lang="ja-JP" altLang="en-US" sz="1600" dirty="0">
                          <a:solidFill>
                            <a:srgbClr val="FF0000"/>
                          </a:solidFill>
                        </a:rPr>
                        <a:t>・</a:t>
                      </a:r>
                      <a:r>
                        <a:rPr kumimoji="1" lang="en-US" altLang="ja-JP" sz="1600" dirty="0">
                          <a:solidFill>
                            <a:srgbClr val="FF0000"/>
                          </a:solidFill>
                        </a:rPr>
                        <a:t>XXX</a:t>
                      </a:r>
                      <a:endParaRPr kumimoji="1" lang="ja-JP" altLang="en-US" sz="1600" dirty="0">
                        <a:solidFill>
                          <a:srgbClr val="FF0000"/>
                        </a:solidFill>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41130218"/>
                  </a:ext>
                </a:extLst>
              </a:tr>
              <a:tr h="540000">
                <a:tc>
                  <a:txBody>
                    <a:bodyPr/>
                    <a:lstStyle/>
                    <a:p>
                      <a:r>
                        <a:rPr kumimoji="1" lang="ja-JP" altLang="en-US" b="1" dirty="0"/>
                        <a:t>■弱み</a:t>
                      </a:r>
                    </a:p>
                  </a:txBody>
                  <a:tcPr anchor="b">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0091045"/>
                  </a:ext>
                </a:extLst>
              </a:tr>
              <a:tr h="162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rgbClr val="FF0000"/>
                          </a:solidFill>
                        </a:rPr>
                        <a:t>・</a:t>
                      </a:r>
                      <a:r>
                        <a:rPr kumimoji="1" lang="en-US" altLang="ja-JP" sz="1600" dirty="0">
                          <a:solidFill>
                            <a:srgbClr val="FF0000"/>
                          </a:solidFill>
                        </a:rPr>
                        <a:t>XXX</a:t>
                      </a:r>
                      <a:endParaRPr kumimoji="1" lang="ja-JP" altLang="en-US" sz="1600" dirty="0">
                        <a:solidFill>
                          <a:srgbClr val="FF0000"/>
                        </a:solidFill>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66910099"/>
                  </a:ext>
                </a:extLst>
              </a:tr>
            </a:tbl>
          </a:graphicData>
        </a:graphic>
      </p:graphicFrame>
      <p:sp>
        <p:nvSpPr>
          <p:cNvPr id="3" name="スライド番号プレースホルダー 2">
            <a:extLst>
              <a:ext uri="{FF2B5EF4-FFF2-40B4-BE49-F238E27FC236}">
                <a16:creationId xmlns:a16="http://schemas.microsoft.com/office/drawing/2014/main" id="{96147226-826D-C88B-B3E1-C7823BD20EEA}"/>
              </a:ext>
            </a:extLst>
          </p:cNvPr>
          <p:cNvSpPr>
            <a:spLocks noGrp="1"/>
          </p:cNvSpPr>
          <p:nvPr>
            <p:ph type="sldNum" sz="quarter" idx="12"/>
          </p:nvPr>
        </p:nvSpPr>
        <p:spPr>
          <a:xfrm>
            <a:off x="9532620" y="6484367"/>
            <a:ext cx="373379" cy="365125"/>
          </a:xfrm>
        </p:spPr>
        <p:txBody>
          <a:bodyPr/>
          <a:lstStyle/>
          <a:p>
            <a:fld id="{5AEEBA0A-8D4A-4F4A-9FB4-F5088A8F85E6}" type="slidenum">
              <a:rPr kumimoji="1" lang="ja-JP" altLang="en-US" sz="1800" smtClean="0">
                <a:solidFill>
                  <a:schemeClr val="tx1"/>
                </a:solidFill>
              </a:rPr>
              <a:t>3</a:t>
            </a:fld>
            <a:endParaRPr kumimoji="1" lang="ja-JP" altLang="en-US" sz="1800" dirty="0">
              <a:solidFill>
                <a:schemeClr val="tx1"/>
              </a:solidFill>
            </a:endParaRPr>
          </a:p>
        </p:txBody>
      </p:sp>
      <p:sp>
        <p:nvSpPr>
          <p:cNvPr id="2" name="テキスト ボックス 1">
            <a:extLst>
              <a:ext uri="{FF2B5EF4-FFF2-40B4-BE49-F238E27FC236}">
                <a16:creationId xmlns:a16="http://schemas.microsoft.com/office/drawing/2014/main" id="{2BBE21AE-FFEC-9BBC-5B8A-14FFE6E4DF1F}"/>
              </a:ext>
            </a:extLst>
          </p:cNvPr>
          <p:cNvSpPr txBox="1"/>
          <p:nvPr/>
        </p:nvSpPr>
        <p:spPr>
          <a:xfrm>
            <a:off x="7881029" y="215163"/>
            <a:ext cx="1800493" cy="307777"/>
          </a:xfrm>
          <a:prstGeom prst="rect">
            <a:avLst/>
          </a:prstGeom>
          <a:noFill/>
        </p:spPr>
        <p:txBody>
          <a:bodyPr wrap="none" rtlCol="0">
            <a:spAutoFit/>
          </a:bodyPr>
          <a:lstStyle/>
          <a:p>
            <a:pPr algn="r"/>
            <a:r>
              <a:rPr kumimoji="1" lang="ja-JP" altLang="en-US" sz="1400" b="1" dirty="0"/>
              <a:t>別記様式第１号－２</a:t>
            </a:r>
          </a:p>
        </p:txBody>
      </p:sp>
    </p:spTree>
    <p:extLst>
      <p:ext uri="{BB962C8B-B14F-4D97-AF65-F5344CB8AC3E}">
        <p14:creationId xmlns:p14="http://schemas.microsoft.com/office/powerpoint/2010/main" val="4783231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1C541A8E-9FA8-41E6-A369-4F9B23FA72E7}"/>
              </a:ext>
            </a:extLst>
          </p:cNvPr>
          <p:cNvSpPr txBox="1"/>
          <p:nvPr/>
        </p:nvSpPr>
        <p:spPr>
          <a:xfrm>
            <a:off x="95534" y="122830"/>
            <a:ext cx="3062057" cy="400110"/>
          </a:xfrm>
          <a:prstGeom prst="rect">
            <a:avLst/>
          </a:prstGeom>
          <a:noFill/>
        </p:spPr>
        <p:txBody>
          <a:bodyPr wrap="none" rtlCol="0">
            <a:spAutoFit/>
          </a:bodyPr>
          <a:lstStyle/>
          <a:p>
            <a:r>
              <a:rPr kumimoji="1" lang="en-US" altLang="ja-JP" sz="2000" b="1" dirty="0"/>
              <a:t>Ⅰ</a:t>
            </a:r>
            <a:r>
              <a:rPr lang="ja-JP" altLang="en-US" sz="2000" b="1" dirty="0"/>
              <a:t> 事業概要　</a:t>
            </a:r>
            <a:r>
              <a:rPr lang="en-US" altLang="ja-JP" sz="2000" b="1" dirty="0"/>
              <a:t>–</a:t>
            </a:r>
            <a:r>
              <a:rPr lang="ja-JP" altLang="en-US" sz="2000" b="1" dirty="0"/>
              <a:t>全体計画</a:t>
            </a:r>
            <a:r>
              <a:rPr lang="en-US" altLang="ja-JP" sz="2000" b="1" dirty="0"/>
              <a:t>-</a:t>
            </a:r>
            <a:endParaRPr kumimoji="1" lang="ja-JP" altLang="en-US" sz="2000" b="1" dirty="0"/>
          </a:p>
        </p:txBody>
      </p:sp>
      <p:graphicFrame>
        <p:nvGraphicFramePr>
          <p:cNvPr id="17" name="表 16">
            <a:extLst>
              <a:ext uri="{FF2B5EF4-FFF2-40B4-BE49-F238E27FC236}">
                <a16:creationId xmlns:a16="http://schemas.microsoft.com/office/drawing/2014/main" id="{A8A7110D-8C6F-9DE0-BC54-69D6B2DD54DE}"/>
              </a:ext>
            </a:extLst>
          </p:cNvPr>
          <p:cNvGraphicFramePr>
            <a:graphicFrameLocks noGrp="1"/>
          </p:cNvGraphicFramePr>
          <p:nvPr>
            <p:extLst>
              <p:ext uri="{D42A27DB-BD31-4B8C-83A1-F6EECF244321}">
                <p14:modId xmlns:p14="http://schemas.microsoft.com/office/powerpoint/2010/main" val="208921453"/>
              </p:ext>
            </p:extLst>
          </p:nvPr>
        </p:nvGraphicFramePr>
        <p:xfrm>
          <a:off x="224478" y="659389"/>
          <a:ext cx="9457042" cy="1065600"/>
        </p:xfrm>
        <a:graphic>
          <a:graphicData uri="http://schemas.openxmlformats.org/drawingml/2006/table">
            <a:tbl>
              <a:tblPr firstRow="1" bandRow="1">
                <a:tableStyleId>{5C22544A-7EE6-4342-B048-85BDC9FD1C3A}</a:tableStyleId>
              </a:tblPr>
              <a:tblGrid>
                <a:gridCol w="1371057">
                  <a:extLst>
                    <a:ext uri="{9D8B030D-6E8A-4147-A177-3AD203B41FA5}">
                      <a16:colId xmlns:a16="http://schemas.microsoft.com/office/drawing/2014/main" val="2756306059"/>
                    </a:ext>
                  </a:extLst>
                </a:gridCol>
                <a:gridCol w="8085985">
                  <a:extLst>
                    <a:ext uri="{9D8B030D-6E8A-4147-A177-3AD203B41FA5}">
                      <a16:colId xmlns:a16="http://schemas.microsoft.com/office/drawing/2014/main" val="1828888924"/>
                    </a:ext>
                  </a:extLst>
                </a:gridCol>
              </a:tblGrid>
              <a:tr h="1065600">
                <a:tc>
                  <a:txBody>
                    <a:bodyPr/>
                    <a:lstStyle/>
                    <a:p>
                      <a:endParaRPr kumimoji="1" lang="ja-JP" altLang="en-US" b="0" dirty="0"/>
                    </a:p>
                  </a:txBody>
                  <a:tcPr anchor="ctr">
                    <a:lnL w="12700" cap="flat" cmpd="sng" algn="ctr">
                      <a:solidFill>
                        <a:srgbClr val="00206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b="0" dirty="0">
                          <a:solidFill>
                            <a:srgbClr val="FF0000"/>
                          </a:solidFill>
                        </a:rPr>
                        <a:t>XXX</a:t>
                      </a:r>
                      <a:endParaRPr kumimoji="1" lang="ja-JP" altLang="en-US" b="0" dirty="0">
                        <a:solidFill>
                          <a:srgbClr val="FF0000"/>
                        </a:solidFill>
                      </a:endParaRPr>
                    </a:p>
                  </a:txBody>
                  <a:tcPr anchor="ctr">
                    <a:lnL w="12700" cap="flat" cmpd="sng" algn="ctr">
                      <a:no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2230595035"/>
                  </a:ext>
                </a:extLst>
              </a:tr>
            </a:tbl>
          </a:graphicData>
        </a:graphic>
      </p:graphicFrame>
      <p:cxnSp>
        <p:nvCxnSpPr>
          <p:cNvPr id="10" name="直線コネクタ 9">
            <a:extLst>
              <a:ext uri="{FF2B5EF4-FFF2-40B4-BE49-F238E27FC236}">
                <a16:creationId xmlns:a16="http://schemas.microsoft.com/office/drawing/2014/main" id="{FD9E9460-833E-F34F-533D-BFE6ADC70EF1}"/>
              </a:ext>
            </a:extLst>
          </p:cNvPr>
          <p:cNvCxnSpPr>
            <a:cxnSpLocks/>
          </p:cNvCxnSpPr>
          <p:nvPr/>
        </p:nvCxnSpPr>
        <p:spPr>
          <a:xfrm>
            <a:off x="224479" y="555582"/>
            <a:ext cx="9457043"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5" name="矢印: 五方向 4">
            <a:extLst>
              <a:ext uri="{FF2B5EF4-FFF2-40B4-BE49-F238E27FC236}">
                <a16:creationId xmlns:a16="http://schemas.microsoft.com/office/drawing/2014/main" id="{3B67FF12-96C6-F3E0-2588-B431780BAB50}"/>
              </a:ext>
            </a:extLst>
          </p:cNvPr>
          <p:cNvSpPr/>
          <p:nvPr/>
        </p:nvSpPr>
        <p:spPr>
          <a:xfrm>
            <a:off x="224479" y="659756"/>
            <a:ext cx="1349678" cy="1064867"/>
          </a:xfrm>
          <a:prstGeom prst="homePlate">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t>ビジョン・コンセプト</a:t>
            </a:r>
          </a:p>
        </p:txBody>
      </p:sp>
      <p:graphicFrame>
        <p:nvGraphicFramePr>
          <p:cNvPr id="9" name="表 8">
            <a:extLst>
              <a:ext uri="{FF2B5EF4-FFF2-40B4-BE49-F238E27FC236}">
                <a16:creationId xmlns:a16="http://schemas.microsoft.com/office/drawing/2014/main" id="{3978D3A7-727C-20B7-72F0-1E263EBA24AD}"/>
              </a:ext>
            </a:extLst>
          </p:cNvPr>
          <p:cNvGraphicFramePr>
            <a:graphicFrameLocks noGrp="1"/>
          </p:cNvGraphicFramePr>
          <p:nvPr>
            <p:extLst>
              <p:ext uri="{D42A27DB-BD31-4B8C-83A1-F6EECF244321}">
                <p14:modId xmlns:p14="http://schemas.microsoft.com/office/powerpoint/2010/main" val="1279075054"/>
              </p:ext>
            </p:extLst>
          </p:nvPr>
        </p:nvGraphicFramePr>
        <p:xfrm>
          <a:off x="325783" y="2905226"/>
          <a:ext cx="9355737" cy="3716839"/>
        </p:xfrm>
        <a:graphic>
          <a:graphicData uri="http://schemas.openxmlformats.org/drawingml/2006/table">
            <a:tbl>
              <a:tblPr firstRow="1" bandRow="1">
                <a:tableStyleId>{5C22544A-7EE6-4342-B048-85BDC9FD1C3A}</a:tableStyleId>
              </a:tblPr>
              <a:tblGrid>
                <a:gridCol w="4378739">
                  <a:extLst>
                    <a:ext uri="{9D8B030D-6E8A-4147-A177-3AD203B41FA5}">
                      <a16:colId xmlns:a16="http://schemas.microsoft.com/office/drawing/2014/main" val="556870283"/>
                    </a:ext>
                  </a:extLst>
                </a:gridCol>
                <a:gridCol w="569843">
                  <a:extLst>
                    <a:ext uri="{9D8B030D-6E8A-4147-A177-3AD203B41FA5}">
                      <a16:colId xmlns:a16="http://schemas.microsoft.com/office/drawing/2014/main" val="2632679262"/>
                    </a:ext>
                  </a:extLst>
                </a:gridCol>
                <a:gridCol w="4407155">
                  <a:extLst>
                    <a:ext uri="{9D8B030D-6E8A-4147-A177-3AD203B41FA5}">
                      <a16:colId xmlns:a16="http://schemas.microsoft.com/office/drawing/2014/main" val="4289608682"/>
                    </a:ext>
                  </a:extLst>
                </a:gridCol>
              </a:tblGrid>
              <a:tr h="527306">
                <a:tc>
                  <a:txBody>
                    <a:bodyPr/>
                    <a:lstStyle/>
                    <a:p>
                      <a:pPr algn="ctr"/>
                      <a:r>
                        <a:rPr kumimoji="1" lang="ja-JP" altLang="en-US" sz="1800" dirty="0">
                          <a:solidFill>
                            <a:sysClr val="windowText" lastClr="000000"/>
                          </a:solidFill>
                        </a:rPr>
                        <a:t>課題（現状とビジョンのギャップ）</a:t>
                      </a:r>
                    </a:p>
                  </a:txBody>
                  <a:tcPr anchor="ctr">
                    <a:lnB w="12700" cap="flat" cmpd="sng" algn="ctr">
                      <a:solidFill>
                        <a:schemeClr val="tx1"/>
                      </a:solidFill>
                      <a:prstDash val="solid"/>
                      <a:round/>
                      <a:headEnd type="none" w="med" len="med"/>
                      <a:tailEnd type="none" w="med" len="med"/>
                    </a:lnB>
                    <a:noFill/>
                  </a:tcPr>
                </a:tc>
                <a:tc>
                  <a:txBody>
                    <a:bodyPr/>
                    <a:lstStyle/>
                    <a:p>
                      <a:pPr algn="ctr"/>
                      <a:endParaRPr kumimoji="1" lang="ja-JP" altLang="en-US" sz="1800" dirty="0">
                        <a:solidFill>
                          <a:sysClr val="windowText" lastClr="000000"/>
                        </a:solidFill>
                      </a:endParaRPr>
                    </a:p>
                  </a:txBody>
                  <a:tcPr anchor="ctr">
                    <a:lnB w="28575" cap="flat" cmpd="sng" algn="ctr">
                      <a:solidFill>
                        <a:schemeClr val="bg1"/>
                      </a:solidFill>
                      <a:prstDash val="solid"/>
                      <a:round/>
                      <a:headEnd type="none" w="med" len="med"/>
                      <a:tailEnd type="none" w="med" len="med"/>
                    </a:lnB>
                    <a:noFill/>
                  </a:tcPr>
                </a:tc>
                <a:tc>
                  <a:txBody>
                    <a:bodyPr/>
                    <a:lstStyle/>
                    <a:p>
                      <a:pPr algn="ctr"/>
                      <a:r>
                        <a:rPr kumimoji="1" lang="ja-JP" altLang="en-US" sz="1800" dirty="0">
                          <a:solidFill>
                            <a:sysClr val="windowText" lastClr="000000"/>
                          </a:solidFill>
                        </a:rPr>
                        <a:t>課題解決に向けた具体的施策</a:t>
                      </a:r>
                    </a:p>
                  </a:txBody>
                  <a:tcPr anchor="ct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99107898"/>
                  </a:ext>
                </a:extLst>
              </a:tr>
              <a:tr h="0">
                <a:tc>
                  <a:txBody>
                    <a:bodyPr/>
                    <a:lstStyle/>
                    <a:p>
                      <a:r>
                        <a:rPr kumimoji="1" lang="ja-JP" altLang="en-US" sz="100" dirty="0"/>
                        <a:t>　</a:t>
                      </a:r>
                    </a:p>
                  </a:txBody>
                  <a:tcPr>
                    <a:lnT w="12700" cap="flat" cmpd="sng" algn="ctr">
                      <a:solidFill>
                        <a:schemeClr val="tx1"/>
                      </a:solidFill>
                      <a:prstDash val="solid"/>
                      <a:round/>
                      <a:headEnd type="none" w="med" len="med"/>
                      <a:tailEnd type="none" w="med" len="med"/>
                    </a:lnT>
                    <a:lnB w="76200" cap="flat" cmpd="sng" algn="ctr">
                      <a:solidFill>
                        <a:schemeClr val="bg1"/>
                      </a:solidFill>
                      <a:prstDash val="solid"/>
                      <a:round/>
                      <a:headEnd type="none" w="med" len="med"/>
                      <a:tailEnd type="none" w="med" len="med"/>
                    </a:lnB>
                    <a:noFill/>
                  </a:tcPr>
                </a:tc>
                <a:tc>
                  <a:txBody>
                    <a:bodyPr/>
                    <a:lstStyle/>
                    <a:p>
                      <a:endParaRPr kumimoji="1" lang="ja-JP" altLang="en-US" sz="100" dirty="0"/>
                    </a:p>
                  </a:txBody>
                  <a:tcPr>
                    <a:lnT w="28575"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noFill/>
                  </a:tcPr>
                </a:tc>
                <a:tc>
                  <a:txBody>
                    <a:bodyPr/>
                    <a:lstStyle/>
                    <a:p>
                      <a:endParaRPr kumimoji="1" lang="ja-JP" altLang="en-US" sz="100" dirty="0"/>
                    </a:p>
                  </a:txBody>
                  <a:tcPr>
                    <a:lnT w="12700" cap="flat" cmpd="sng" algn="ctr">
                      <a:solidFill>
                        <a:schemeClr val="tx1"/>
                      </a:solidFill>
                      <a:prstDash val="solid"/>
                      <a:round/>
                      <a:headEnd type="none" w="med" len="med"/>
                      <a:tailEnd type="none" w="med" len="med"/>
                    </a:lnT>
                    <a:lnB w="762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611610173"/>
                  </a:ext>
                </a:extLst>
              </a:tr>
              <a:tr h="1024231">
                <a:tc>
                  <a:txBody>
                    <a:bodyPr/>
                    <a:lstStyle/>
                    <a:p>
                      <a:r>
                        <a:rPr kumimoji="1" lang="en-US" altLang="ja-JP" sz="1600" dirty="0">
                          <a:solidFill>
                            <a:srgbClr val="FF0000"/>
                          </a:solidFill>
                        </a:rPr>
                        <a:t>XXX</a:t>
                      </a:r>
                      <a:r>
                        <a:rPr kumimoji="1" lang="ja-JP" altLang="en-US" sz="1600" dirty="0">
                          <a:solidFill>
                            <a:srgbClr val="FF0000"/>
                          </a:solidFill>
                        </a:rPr>
                        <a:t>していないため、</a:t>
                      </a:r>
                      <a:r>
                        <a:rPr kumimoji="1" lang="en-US" altLang="ja-JP" sz="1600" dirty="0">
                          <a:solidFill>
                            <a:srgbClr val="FF0000"/>
                          </a:solidFill>
                        </a:rPr>
                        <a:t>XXX</a:t>
                      </a:r>
                      <a:r>
                        <a:rPr kumimoji="1" lang="ja-JP" altLang="en-US" sz="1600" dirty="0">
                          <a:solidFill>
                            <a:srgbClr val="FF0000"/>
                          </a:solidFill>
                        </a:rPr>
                        <a:t>がない（少ない）</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endParaRPr kumimoji="1" lang="ja-JP" altLang="en-US" dirty="0"/>
                    </a:p>
                  </a:txBody>
                  <a:tcP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noFill/>
                  </a:tcPr>
                </a:tc>
                <a:tc>
                  <a:txBody>
                    <a:bodyPr/>
                    <a:lstStyle/>
                    <a:p>
                      <a:endParaRPr kumimoji="1" lang="ja-JP" altLang="en-US" dirty="0"/>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00291816"/>
                  </a:ext>
                </a:extLst>
              </a:tr>
              <a:tr h="1024231">
                <a:tc>
                  <a:txBody>
                    <a:bodyPr/>
                    <a:lstStyle/>
                    <a:p>
                      <a:r>
                        <a:rPr kumimoji="1" lang="en-US" altLang="ja-JP" sz="1600" dirty="0">
                          <a:solidFill>
                            <a:srgbClr val="FF0000"/>
                          </a:solidFill>
                        </a:rPr>
                        <a:t>XXX</a:t>
                      </a:r>
                      <a:r>
                        <a:rPr kumimoji="1" lang="ja-JP" altLang="en-US" sz="1600" dirty="0">
                          <a:solidFill>
                            <a:srgbClr val="FF0000"/>
                          </a:solidFill>
                        </a:rPr>
                        <a:t>が多いが、</a:t>
                      </a:r>
                      <a:r>
                        <a:rPr kumimoji="1" lang="en-US" altLang="ja-JP" sz="1600" dirty="0">
                          <a:solidFill>
                            <a:srgbClr val="FF0000"/>
                          </a:solidFill>
                        </a:rPr>
                        <a:t>XXX</a:t>
                      </a:r>
                      <a:r>
                        <a:rPr kumimoji="1" lang="ja-JP" altLang="en-US" sz="1600" dirty="0">
                          <a:solidFill>
                            <a:srgbClr val="FF0000"/>
                          </a:solidFill>
                        </a:rPr>
                        <a:t>が少ない</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endParaRPr kumimoji="1" lang="ja-JP" altLang="en-US" dirty="0"/>
                    </a:p>
                  </a:txBody>
                  <a:tcP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noFill/>
                  </a:tcPr>
                </a:tc>
                <a:tc>
                  <a:txBody>
                    <a:bodyPr/>
                    <a:lstStyle/>
                    <a:p>
                      <a:endParaRPr kumimoji="1" lang="ja-JP" altLang="en-US" dirty="0"/>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722359386"/>
                  </a:ext>
                </a:extLst>
              </a:tr>
              <a:tr h="1024231">
                <a:tc>
                  <a:txBody>
                    <a:bodyPr/>
                    <a:lstStyle/>
                    <a:p>
                      <a:r>
                        <a:rPr kumimoji="1" lang="en-US" altLang="ja-JP" sz="1600" dirty="0">
                          <a:solidFill>
                            <a:srgbClr val="FF0000"/>
                          </a:solidFill>
                        </a:rPr>
                        <a:t>XXX</a:t>
                      </a:r>
                      <a:r>
                        <a:rPr kumimoji="1" lang="ja-JP" altLang="en-US" sz="1600" dirty="0">
                          <a:solidFill>
                            <a:srgbClr val="FF0000"/>
                          </a:solidFill>
                        </a:rPr>
                        <a:t>がないため、</a:t>
                      </a:r>
                      <a:r>
                        <a:rPr kumimoji="1" lang="en-US" altLang="ja-JP" sz="1600" dirty="0">
                          <a:solidFill>
                            <a:srgbClr val="FF0000"/>
                          </a:solidFill>
                        </a:rPr>
                        <a:t>XXX</a:t>
                      </a:r>
                      <a:r>
                        <a:rPr kumimoji="1" lang="ja-JP" altLang="en-US" sz="1600" dirty="0">
                          <a:solidFill>
                            <a:srgbClr val="FF0000"/>
                          </a:solidFill>
                        </a:rPr>
                        <a:t>に訴求ができていない。</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endParaRPr kumimoji="1" lang="ja-JP" altLang="en-US" dirty="0"/>
                    </a:p>
                  </a:txBody>
                  <a:tcP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noFill/>
                  </a:tcPr>
                </a:tc>
                <a:tc>
                  <a:txBody>
                    <a:bodyPr/>
                    <a:lstStyle/>
                    <a:p>
                      <a:endParaRPr kumimoji="1" lang="ja-JP" altLang="en-US" dirty="0"/>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628363858"/>
                  </a:ext>
                </a:extLst>
              </a:tr>
            </a:tbl>
          </a:graphicData>
        </a:graphic>
      </p:graphicFrame>
      <p:grpSp>
        <p:nvGrpSpPr>
          <p:cNvPr id="15" name="グループ化 14">
            <a:extLst>
              <a:ext uri="{FF2B5EF4-FFF2-40B4-BE49-F238E27FC236}">
                <a16:creationId xmlns:a16="http://schemas.microsoft.com/office/drawing/2014/main" id="{FFA9BE1B-4E95-B5AA-C42A-9C63910C8777}"/>
              </a:ext>
            </a:extLst>
          </p:cNvPr>
          <p:cNvGrpSpPr/>
          <p:nvPr/>
        </p:nvGrpSpPr>
        <p:grpSpPr>
          <a:xfrm>
            <a:off x="4740021" y="3605015"/>
            <a:ext cx="519684" cy="2936364"/>
            <a:chOff x="4740021" y="2783209"/>
            <a:chExt cx="519684" cy="2936364"/>
          </a:xfrm>
        </p:grpSpPr>
        <p:sp>
          <p:nvSpPr>
            <p:cNvPr id="12" name="二等辺三角形 11">
              <a:extLst>
                <a:ext uri="{FF2B5EF4-FFF2-40B4-BE49-F238E27FC236}">
                  <a16:creationId xmlns:a16="http://schemas.microsoft.com/office/drawing/2014/main" id="{6DDBAF92-1E5A-B52C-C2E3-2485F1F74980}"/>
                </a:ext>
              </a:extLst>
            </p:cNvPr>
            <p:cNvSpPr/>
            <p:nvPr/>
          </p:nvSpPr>
          <p:spPr>
            <a:xfrm rot="5400000">
              <a:off x="4543617" y="2979613"/>
              <a:ext cx="912492" cy="519684"/>
            </a:xfrm>
            <a:prstGeom prst="triangle">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二等辺三角形 12">
              <a:extLst>
                <a:ext uri="{FF2B5EF4-FFF2-40B4-BE49-F238E27FC236}">
                  <a16:creationId xmlns:a16="http://schemas.microsoft.com/office/drawing/2014/main" id="{AB2B4494-CAE0-B42C-E04D-3238D4E30A1C}"/>
                </a:ext>
              </a:extLst>
            </p:cNvPr>
            <p:cNvSpPr/>
            <p:nvPr/>
          </p:nvSpPr>
          <p:spPr>
            <a:xfrm rot="5400000">
              <a:off x="4543617" y="3991549"/>
              <a:ext cx="912492" cy="519684"/>
            </a:xfrm>
            <a:prstGeom prst="triangle">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二等辺三角形 13">
              <a:extLst>
                <a:ext uri="{FF2B5EF4-FFF2-40B4-BE49-F238E27FC236}">
                  <a16:creationId xmlns:a16="http://schemas.microsoft.com/office/drawing/2014/main" id="{7ED561B0-7817-A23A-0907-788F228FB619}"/>
                </a:ext>
              </a:extLst>
            </p:cNvPr>
            <p:cNvSpPr/>
            <p:nvPr/>
          </p:nvSpPr>
          <p:spPr>
            <a:xfrm rot="5400000">
              <a:off x="4543617" y="5003485"/>
              <a:ext cx="912492" cy="519684"/>
            </a:xfrm>
            <a:prstGeom prst="triangle">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aphicFrame>
        <p:nvGraphicFramePr>
          <p:cNvPr id="2" name="表 1">
            <a:extLst>
              <a:ext uri="{FF2B5EF4-FFF2-40B4-BE49-F238E27FC236}">
                <a16:creationId xmlns:a16="http://schemas.microsoft.com/office/drawing/2014/main" id="{7DC6D355-019A-3EC1-9BA3-FB6B57E035B3}"/>
              </a:ext>
            </a:extLst>
          </p:cNvPr>
          <p:cNvGraphicFramePr>
            <a:graphicFrameLocks noGrp="1"/>
          </p:cNvGraphicFramePr>
          <p:nvPr>
            <p:extLst>
              <p:ext uri="{D42A27DB-BD31-4B8C-83A1-F6EECF244321}">
                <p14:modId xmlns:p14="http://schemas.microsoft.com/office/powerpoint/2010/main" val="4262603753"/>
              </p:ext>
            </p:extLst>
          </p:nvPr>
        </p:nvGraphicFramePr>
        <p:xfrm>
          <a:off x="224479" y="1824067"/>
          <a:ext cx="9457042" cy="1065600"/>
        </p:xfrm>
        <a:graphic>
          <a:graphicData uri="http://schemas.openxmlformats.org/drawingml/2006/table">
            <a:tbl>
              <a:tblPr firstRow="1" bandRow="1">
                <a:tableStyleId>{5C22544A-7EE6-4342-B048-85BDC9FD1C3A}</a:tableStyleId>
              </a:tblPr>
              <a:tblGrid>
                <a:gridCol w="1371057">
                  <a:extLst>
                    <a:ext uri="{9D8B030D-6E8A-4147-A177-3AD203B41FA5}">
                      <a16:colId xmlns:a16="http://schemas.microsoft.com/office/drawing/2014/main" val="2756306059"/>
                    </a:ext>
                  </a:extLst>
                </a:gridCol>
                <a:gridCol w="8085985">
                  <a:extLst>
                    <a:ext uri="{9D8B030D-6E8A-4147-A177-3AD203B41FA5}">
                      <a16:colId xmlns:a16="http://schemas.microsoft.com/office/drawing/2014/main" val="1828888924"/>
                    </a:ext>
                  </a:extLst>
                </a:gridCol>
              </a:tblGrid>
              <a:tr h="1065600">
                <a:tc>
                  <a:txBody>
                    <a:bodyPr/>
                    <a:lstStyle/>
                    <a:p>
                      <a:endParaRPr kumimoji="1" lang="ja-JP" altLang="en-US" b="0" dirty="0"/>
                    </a:p>
                  </a:txBody>
                  <a:tcPr anchor="ctr">
                    <a:lnL w="12700" cap="flat" cmpd="sng" algn="ctr">
                      <a:solidFill>
                        <a:srgbClr val="00206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dirty="0">
                          <a:solidFill>
                            <a:srgbClr val="FF0000"/>
                          </a:solidFill>
                        </a:rPr>
                        <a:t>・〇代～〇代</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dirty="0">
                          <a:solidFill>
                            <a:srgbClr val="FF0000"/>
                          </a:solidFill>
                        </a:rPr>
                        <a:t>・インバウンド</a:t>
                      </a:r>
                    </a:p>
                  </a:txBody>
                  <a:tcPr anchor="ctr">
                    <a:lnL w="12700" cap="flat" cmpd="sng" algn="ctr">
                      <a:no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2230595035"/>
                  </a:ext>
                </a:extLst>
              </a:tr>
            </a:tbl>
          </a:graphicData>
        </a:graphic>
      </p:graphicFrame>
      <p:sp>
        <p:nvSpPr>
          <p:cNvPr id="3" name="矢印: 五方向 2">
            <a:extLst>
              <a:ext uri="{FF2B5EF4-FFF2-40B4-BE49-F238E27FC236}">
                <a16:creationId xmlns:a16="http://schemas.microsoft.com/office/drawing/2014/main" id="{A751B005-A491-102E-7B70-2332C228D922}"/>
              </a:ext>
            </a:extLst>
          </p:cNvPr>
          <p:cNvSpPr/>
          <p:nvPr/>
        </p:nvSpPr>
        <p:spPr>
          <a:xfrm>
            <a:off x="224480" y="1824434"/>
            <a:ext cx="1349678" cy="1064867"/>
          </a:xfrm>
          <a:prstGeom prst="homePlate">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t>訴求対象・</a:t>
            </a:r>
            <a:endParaRPr kumimoji="1" lang="en-US" altLang="ja-JP" sz="1400" b="1" dirty="0"/>
          </a:p>
          <a:p>
            <a:pPr algn="ctr"/>
            <a:r>
              <a:rPr kumimoji="1" lang="ja-JP" altLang="en-US" sz="1400" b="1" dirty="0"/>
              <a:t>ターゲット</a:t>
            </a:r>
          </a:p>
        </p:txBody>
      </p:sp>
      <p:sp>
        <p:nvSpPr>
          <p:cNvPr id="7" name="スライド番号プレースホルダー 6">
            <a:extLst>
              <a:ext uri="{FF2B5EF4-FFF2-40B4-BE49-F238E27FC236}">
                <a16:creationId xmlns:a16="http://schemas.microsoft.com/office/drawing/2014/main" id="{CE2BC785-AF1E-D9DD-A85E-150184DB32A3}"/>
              </a:ext>
            </a:extLst>
          </p:cNvPr>
          <p:cNvSpPr>
            <a:spLocks noGrp="1"/>
          </p:cNvSpPr>
          <p:nvPr>
            <p:ph type="sldNum" sz="quarter" idx="12"/>
          </p:nvPr>
        </p:nvSpPr>
        <p:spPr>
          <a:xfrm>
            <a:off x="9518903" y="6493511"/>
            <a:ext cx="382715" cy="365125"/>
          </a:xfrm>
        </p:spPr>
        <p:txBody>
          <a:bodyPr/>
          <a:lstStyle/>
          <a:p>
            <a:fld id="{5AEEBA0A-8D4A-4F4A-9FB4-F5088A8F85E6}" type="slidenum">
              <a:rPr kumimoji="1" lang="ja-JP" altLang="en-US" sz="1800" smtClean="0">
                <a:solidFill>
                  <a:schemeClr val="tx1"/>
                </a:solidFill>
              </a:rPr>
              <a:t>4</a:t>
            </a:fld>
            <a:endParaRPr kumimoji="1" lang="ja-JP" altLang="en-US" sz="1800" dirty="0">
              <a:solidFill>
                <a:schemeClr val="tx1"/>
              </a:solidFill>
            </a:endParaRPr>
          </a:p>
        </p:txBody>
      </p:sp>
      <p:sp>
        <p:nvSpPr>
          <p:cNvPr id="6" name="テキスト ボックス 5">
            <a:extLst>
              <a:ext uri="{FF2B5EF4-FFF2-40B4-BE49-F238E27FC236}">
                <a16:creationId xmlns:a16="http://schemas.microsoft.com/office/drawing/2014/main" id="{F35E85F7-AE13-D43A-F107-6E195D1C3005}"/>
              </a:ext>
            </a:extLst>
          </p:cNvPr>
          <p:cNvSpPr txBox="1"/>
          <p:nvPr/>
        </p:nvSpPr>
        <p:spPr>
          <a:xfrm>
            <a:off x="7881029" y="215163"/>
            <a:ext cx="1800493" cy="307777"/>
          </a:xfrm>
          <a:prstGeom prst="rect">
            <a:avLst/>
          </a:prstGeom>
          <a:noFill/>
        </p:spPr>
        <p:txBody>
          <a:bodyPr wrap="none" rtlCol="0">
            <a:spAutoFit/>
          </a:bodyPr>
          <a:lstStyle/>
          <a:p>
            <a:pPr algn="r"/>
            <a:r>
              <a:rPr kumimoji="1" lang="ja-JP" altLang="en-US" sz="1400" b="1" dirty="0"/>
              <a:t>別記様式第１号－２</a:t>
            </a:r>
          </a:p>
        </p:txBody>
      </p:sp>
    </p:spTree>
    <p:extLst>
      <p:ext uri="{BB962C8B-B14F-4D97-AF65-F5344CB8AC3E}">
        <p14:creationId xmlns:p14="http://schemas.microsoft.com/office/powerpoint/2010/main" val="37421495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1C541A8E-9FA8-41E6-A369-4F9B23FA72E7}"/>
              </a:ext>
            </a:extLst>
          </p:cNvPr>
          <p:cNvSpPr txBox="1"/>
          <p:nvPr/>
        </p:nvSpPr>
        <p:spPr>
          <a:xfrm>
            <a:off x="95534" y="122830"/>
            <a:ext cx="3062057" cy="400110"/>
          </a:xfrm>
          <a:prstGeom prst="rect">
            <a:avLst/>
          </a:prstGeom>
          <a:noFill/>
        </p:spPr>
        <p:txBody>
          <a:bodyPr wrap="none" rtlCol="0">
            <a:spAutoFit/>
          </a:bodyPr>
          <a:lstStyle/>
          <a:p>
            <a:r>
              <a:rPr kumimoji="1" lang="en-US" altLang="ja-JP" sz="2000" b="1" dirty="0"/>
              <a:t>Ⅰ</a:t>
            </a:r>
            <a:r>
              <a:rPr lang="ja-JP" altLang="en-US" sz="2000" b="1" dirty="0"/>
              <a:t> 事業概要　</a:t>
            </a:r>
            <a:r>
              <a:rPr lang="en-US" altLang="ja-JP" sz="2000" b="1" dirty="0"/>
              <a:t>–</a:t>
            </a:r>
            <a:r>
              <a:rPr lang="ja-JP" altLang="en-US" sz="2000" b="1" dirty="0"/>
              <a:t>全体計画</a:t>
            </a:r>
            <a:r>
              <a:rPr lang="en-US" altLang="ja-JP" sz="2000" b="1" dirty="0"/>
              <a:t>-</a:t>
            </a:r>
            <a:endParaRPr kumimoji="1" lang="ja-JP" altLang="en-US" sz="2000" b="1" dirty="0"/>
          </a:p>
        </p:txBody>
      </p:sp>
      <p:cxnSp>
        <p:nvCxnSpPr>
          <p:cNvPr id="10" name="直線コネクタ 9">
            <a:extLst>
              <a:ext uri="{FF2B5EF4-FFF2-40B4-BE49-F238E27FC236}">
                <a16:creationId xmlns:a16="http://schemas.microsoft.com/office/drawing/2014/main" id="{FD9E9460-833E-F34F-533D-BFE6ADC70EF1}"/>
              </a:ext>
            </a:extLst>
          </p:cNvPr>
          <p:cNvCxnSpPr>
            <a:cxnSpLocks/>
          </p:cNvCxnSpPr>
          <p:nvPr/>
        </p:nvCxnSpPr>
        <p:spPr>
          <a:xfrm>
            <a:off x="224479" y="555582"/>
            <a:ext cx="9457043"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7" name="表 6">
            <a:extLst>
              <a:ext uri="{FF2B5EF4-FFF2-40B4-BE49-F238E27FC236}">
                <a16:creationId xmlns:a16="http://schemas.microsoft.com/office/drawing/2014/main" id="{BB28EDCE-6618-4D92-7C6C-0A4C8D226AB7}"/>
              </a:ext>
            </a:extLst>
          </p:cNvPr>
          <p:cNvGraphicFramePr>
            <a:graphicFrameLocks noGrp="1"/>
          </p:cNvGraphicFramePr>
          <p:nvPr>
            <p:extLst>
              <p:ext uri="{D42A27DB-BD31-4B8C-83A1-F6EECF244321}">
                <p14:modId xmlns:p14="http://schemas.microsoft.com/office/powerpoint/2010/main" val="4270825780"/>
              </p:ext>
            </p:extLst>
          </p:nvPr>
        </p:nvGraphicFramePr>
        <p:xfrm>
          <a:off x="95534" y="3635756"/>
          <a:ext cx="9457045" cy="3004210"/>
        </p:xfrm>
        <a:graphic>
          <a:graphicData uri="http://schemas.openxmlformats.org/drawingml/2006/table">
            <a:tbl>
              <a:tblPr firstRow="1" bandRow="1">
                <a:tableStyleId>{5C22544A-7EE6-4342-B048-85BDC9FD1C3A}</a:tableStyleId>
              </a:tblPr>
              <a:tblGrid>
                <a:gridCol w="360738">
                  <a:extLst>
                    <a:ext uri="{9D8B030D-6E8A-4147-A177-3AD203B41FA5}">
                      <a16:colId xmlns:a16="http://schemas.microsoft.com/office/drawing/2014/main" val="797524746"/>
                    </a:ext>
                  </a:extLst>
                </a:gridCol>
                <a:gridCol w="3200400">
                  <a:extLst>
                    <a:ext uri="{9D8B030D-6E8A-4147-A177-3AD203B41FA5}">
                      <a16:colId xmlns:a16="http://schemas.microsoft.com/office/drawing/2014/main" val="840560094"/>
                    </a:ext>
                  </a:extLst>
                </a:gridCol>
                <a:gridCol w="1901952">
                  <a:extLst>
                    <a:ext uri="{9D8B030D-6E8A-4147-A177-3AD203B41FA5}">
                      <a16:colId xmlns:a16="http://schemas.microsoft.com/office/drawing/2014/main" val="410492010"/>
                    </a:ext>
                  </a:extLst>
                </a:gridCol>
                <a:gridCol w="3993955">
                  <a:extLst>
                    <a:ext uri="{9D8B030D-6E8A-4147-A177-3AD203B41FA5}">
                      <a16:colId xmlns:a16="http://schemas.microsoft.com/office/drawing/2014/main" val="2215241670"/>
                    </a:ext>
                  </a:extLst>
                </a:gridCol>
              </a:tblGrid>
              <a:tr h="396000">
                <a:tc gridSpan="4">
                  <a:txBody>
                    <a:bodyPr/>
                    <a:lstStyle/>
                    <a:p>
                      <a:r>
                        <a:rPr kumimoji="1" lang="ja-JP" altLang="en-US" dirty="0">
                          <a:solidFill>
                            <a:schemeClr val="bg2">
                              <a:lumMod val="75000"/>
                            </a:schemeClr>
                          </a:solidFill>
                        </a:rPr>
                        <a:t>■</a:t>
                      </a:r>
                      <a:r>
                        <a:rPr kumimoji="1" lang="ja-JP" altLang="en-US" dirty="0">
                          <a:solidFill>
                            <a:schemeClr val="tx1"/>
                          </a:solidFill>
                        </a:rPr>
                        <a:t>国庫補助金の検討状況</a:t>
                      </a:r>
                    </a:p>
                  </a:txBody>
                  <a:tcPr>
                    <a:lnB w="19050" cap="flat" cmpd="sng" algn="ctr">
                      <a:solidFill>
                        <a:schemeClr val="bg2">
                          <a:lumMod val="50000"/>
                        </a:schemeClr>
                      </a:solidFill>
                      <a:prstDash val="solid"/>
                      <a:round/>
                      <a:headEnd type="none" w="med" len="med"/>
                      <a:tailEnd type="none" w="med" len="med"/>
                    </a:lnB>
                    <a:noFill/>
                  </a:tcPr>
                </a:tc>
                <a:tc hMerge="1">
                  <a:txBody>
                    <a:bodyPr/>
                    <a:lstStyle/>
                    <a:p>
                      <a:endParaRPr/>
                    </a:p>
                  </a:txBody>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2411852751"/>
                  </a:ext>
                </a:extLst>
              </a:tr>
              <a:tr h="0">
                <a:tc gridSpan="4">
                  <a:txBody>
                    <a:bodyPr/>
                    <a:lstStyle/>
                    <a:p>
                      <a:r>
                        <a:rPr kumimoji="1" lang="ja-JP" altLang="en-US" sz="100" dirty="0"/>
                        <a:t>　</a:t>
                      </a:r>
                    </a:p>
                  </a:txBody>
                  <a:tcP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3938194888"/>
                  </a:ext>
                </a:extLst>
              </a:tr>
              <a:tr h="474906">
                <a:tc gridSpan="2">
                  <a:txBody>
                    <a:bodyPr/>
                    <a:lstStyle/>
                    <a:p>
                      <a:pPr algn="ctr"/>
                      <a:r>
                        <a:rPr kumimoji="1" lang="ja-JP" altLang="en-US" b="1" dirty="0">
                          <a:solidFill>
                            <a:schemeClr val="bg1"/>
                          </a:solidFill>
                        </a:rPr>
                        <a:t>活用予定補助金</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rgbClr val="002060"/>
                    </a:solidFill>
                  </a:tcPr>
                </a:tc>
                <a:tc hMerge="1">
                  <a:txBody>
                    <a:bodyPr/>
                    <a:lstStyle/>
                    <a:p>
                      <a:endParaRPr dirty="0"/>
                    </a:p>
                  </a:txBody>
                  <a:tcPr/>
                </a:tc>
                <a:tc>
                  <a:txBody>
                    <a:bodyPr/>
                    <a:lstStyle/>
                    <a:p>
                      <a:pPr algn="ctr"/>
                      <a:r>
                        <a:rPr kumimoji="1" lang="ja-JP" altLang="en-US" b="1" dirty="0">
                          <a:solidFill>
                            <a:schemeClr val="bg1"/>
                          </a:solidFill>
                        </a:rPr>
                        <a:t>金額</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rgbClr val="002060"/>
                    </a:solidFill>
                  </a:tcPr>
                </a:tc>
                <a:tc>
                  <a:txBody>
                    <a:bodyPr/>
                    <a:lstStyle/>
                    <a:p>
                      <a:pPr algn="ctr"/>
                      <a:r>
                        <a:rPr kumimoji="1" lang="ja-JP" altLang="en-US" b="1" dirty="0">
                          <a:solidFill>
                            <a:schemeClr val="bg1"/>
                          </a:solidFill>
                        </a:rPr>
                        <a:t>整備箇所</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1920114935"/>
                  </a:ext>
                </a:extLst>
              </a:tr>
              <a:tr h="474906">
                <a:tc>
                  <a:txBody>
                    <a:bodyPr/>
                    <a:lstStyle/>
                    <a:p>
                      <a:r>
                        <a:rPr kumimoji="1" lang="ja-JP" altLang="en-US" dirty="0"/>
                        <a:t>１</a:t>
                      </a:r>
                    </a:p>
                  </a:txBody>
                  <a:tcP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endParaRPr kumimoji="1" lang="ja-JP" altLang="en-US" dirty="0"/>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endParaRPr kumimoji="1" lang="ja-JP" altLang="en-US" dirty="0"/>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endParaRPr kumimoji="1" lang="ja-JP" altLang="en-US" dirty="0"/>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extLst>
                  <a:ext uri="{0D108BD9-81ED-4DB2-BD59-A6C34878D82A}">
                    <a16:rowId xmlns:a16="http://schemas.microsoft.com/office/drawing/2014/main" val="4236929332"/>
                  </a:ext>
                </a:extLst>
              </a:tr>
              <a:tr h="0">
                <a:tc gridSpan="4">
                  <a:txBody>
                    <a:bodyPr/>
                    <a:lstStyle/>
                    <a:p>
                      <a:r>
                        <a:rPr kumimoji="1" lang="ja-JP" altLang="en-US" sz="100" dirty="0"/>
                        <a:t>　</a:t>
                      </a:r>
                    </a:p>
                  </a:txBody>
                  <a:tcPr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hMerge="1">
                  <a:txBody>
                    <a:bodyPr/>
                    <a:lstStyle/>
                    <a:p>
                      <a:endParaRPr kumimoji="1" lang="ja-JP" altLang="en-US" dirty="0"/>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noFill/>
                  </a:tcPr>
                </a:tc>
                <a:tc hMerge="1">
                  <a:txBody>
                    <a:bodyPr/>
                    <a:lstStyle/>
                    <a:p>
                      <a:endParaRPr kumimoji="1" lang="ja-JP" altLang="en-US" dirty="0"/>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noFill/>
                  </a:tcPr>
                </a:tc>
                <a:tc hMerge="1">
                  <a:txBody>
                    <a:bodyPr/>
                    <a:lstStyle/>
                    <a:p>
                      <a:endParaRPr kumimoji="1" lang="ja-JP" altLang="en-US" dirty="0"/>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noFill/>
                  </a:tcPr>
                </a:tc>
                <a:extLst>
                  <a:ext uri="{0D108BD9-81ED-4DB2-BD59-A6C34878D82A}">
                    <a16:rowId xmlns:a16="http://schemas.microsoft.com/office/drawing/2014/main" val="2462945830"/>
                  </a:ext>
                </a:extLst>
              </a:tr>
              <a:tr h="474906">
                <a:tc gridSpan="2">
                  <a:txBody>
                    <a:bodyPr/>
                    <a:lstStyle/>
                    <a:p>
                      <a:pPr algn="ctr"/>
                      <a:r>
                        <a:rPr kumimoji="1" lang="ja-JP" altLang="en-US" b="1" dirty="0">
                          <a:solidFill>
                            <a:schemeClr val="bg1"/>
                          </a:solidFill>
                        </a:rPr>
                        <a:t>活用不可補助金</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rgbClr val="002060"/>
                    </a:solidFill>
                  </a:tcPr>
                </a:tc>
                <a:tc hMerge="1">
                  <a:txBody>
                    <a:bodyPr/>
                    <a:lstStyle/>
                    <a:p>
                      <a:endParaRPr dirty="0"/>
                    </a:p>
                  </a:txBody>
                  <a:tcPr/>
                </a:tc>
                <a:tc>
                  <a:txBody>
                    <a:bodyPr/>
                    <a:lstStyle/>
                    <a:p>
                      <a:pPr algn="ctr"/>
                      <a:r>
                        <a:rPr kumimoji="1" lang="ja-JP" altLang="en-US" b="1" dirty="0">
                          <a:solidFill>
                            <a:schemeClr val="bg1"/>
                          </a:solidFill>
                        </a:rPr>
                        <a:t>申請状況</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rgbClr val="002060"/>
                    </a:solidFill>
                  </a:tcPr>
                </a:tc>
                <a:tc>
                  <a:txBody>
                    <a:bodyPr/>
                    <a:lstStyle/>
                    <a:p>
                      <a:pPr algn="ctr"/>
                      <a:r>
                        <a:rPr kumimoji="1" lang="ja-JP" altLang="en-US" b="1" dirty="0">
                          <a:solidFill>
                            <a:schemeClr val="bg1"/>
                          </a:solidFill>
                        </a:rPr>
                        <a:t>理由</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1375017975"/>
                  </a:ext>
                </a:extLst>
              </a:tr>
              <a:tr h="474906">
                <a:tc>
                  <a:txBody>
                    <a:bodyPr/>
                    <a:lstStyle/>
                    <a:p>
                      <a:r>
                        <a:rPr kumimoji="1" lang="ja-JP" altLang="en-US" dirty="0"/>
                        <a:t>１</a:t>
                      </a:r>
                    </a:p>
                  </a:txBody>
                  <a:tcP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endParaRPr kumimoji="1" lang="ja-JP" altLang="en-US" dirty="0"/>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endParaRPr kumimoji="1" lang="ja-JP" altLang="en-US" dirty="0"/>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endParaRPr kumimoji="1" lang="ja-JP" altLang="en-US" dirty="0"/>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extLst>
                  <a:ext uri="{0D108BD9-81ED-4DB2-BD59-A6C34878D82A}">
                    <a16:rowId xmlns:a16="http://schemas.microsoft.com/office/drawing/2014/main" val="3893202084"/>
                  </a:ext>
                </a:extLst>
              </a:tr>
              <a:tr h="474906">
                <a:tc>
                  <a:txBody>
                    <a:bodyPr/>
                    <a:lstStyle/>
                    <a:p>
                      <a:r>
                        <a:rPr kumimoji="1" lang="ja-JP" altLang="en-US" dirty="0"/>
                        <a:t>２</a:t>
                      </a:r>
                    </a:p>
                  </a:txBody>
                  <a:tcP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endParaRPr kumimoji="1" lang="ja-JP" altLang="en-US" dirty="0"/>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endParaRPr kumimoji="1" lang="ja-JP" altLang="en-US" dirty="0"/>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endParaRPr kumimoji="1" lang="ja-JP" altLang="en-US" dirty="0"/>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extLst>
                  <a:ext uri="{0D108BD9-81ED-4DB2-BD59-A6C34878D82A}">
                    <a16:rowId xmlns:a16="http://schemas.microsoft.com/office/drawing/2014/main" val="135087622"/>
                  </a:ext>
                </a:extLst>
              </a:tr>
            </a:tbl>
          </a:graphicData>
        </a:graphic>
      </p:graphicFrame>
      <p:graphicFrame>
        <p:nvGraphicFramePr>
          <p:cNvPr id="8" name="表 7">
            <a:extLst>
              <a:ext uri="{FF2B5EF4-FFF2-40B4-BE49-F238E27FC236}">
                <a16:creationId xmlns:a16="http://schemas.microsoft.com/office/drawing/2014/main" id="{07235B11-AC16-303D-6F8C-C53E612B7F8E}"/>
              </a:ext>
            </a:extLst>
          </p:cNvPr>
          <p:cNvGraphicFramePr>
            <a:graphicFrameLocks noGrp="1"/>
          </p:cNvGraphicFramePr>
          <p:nvPr>
            <p:extLst>
              <p:ext uri="{D42A27DB-BD31-4B8C-83A1-F6EECF244321}">
                <p14:modId xmlns:p14="http://schemas.microsoft.com/office/powerpoint/2010/main" val="2070689126"/>
              </p:ext>
            </p:extLst>
          </p:nvPr>
        </p:nvGraphicFramePr>
        <p:xfrm>
          <a:off x="95534" y="679026"/>
          <a:ext cx="9697686" cy="2550160"/>
        </p:xfrm>
        <a:graphic>
          <a:graphicData uri="http://schemas.openxmlformats.org/drawingml/2006/table">
            <a:tbl>
              <a:tblPr firstRow="1" bandRow="1">
                <a:tableStyleId>{5C22544A-7EE6-4342-B048-85BDC9FD1C3A}</a:tableStyleId>
              </a:tblPr>
              <a:tblGrid>
                <a:gridCol w="901162">
                  <a:extLst>
                    <a:ext uri="{9D8B030D-6E8A-4147-A177-3AD203B41FA5}">
                      <a16:colId xmlns:a16="http://schemas.microsoft.com/office/drawing/2014/main" val="3582634388"/>
                    </a:ext>
                  </a:extLst>
                </a:gridCol>
                <a:gridCol w="1097280">
                  <a:extLst>
                    <a:ext uri="{9D8B030D-6E8A-4147-A177-3AD203B41FA5}">
                      <a16:colId xmlns:a16="http://schemas.microsoft.com/office/drawing/2014/main" val="2772291340"/>
                    </a:ext>
                  </a:extLst>
                </a:gridCol>
                <a:gridCol w="1289304">
                  <a:extLst>
                    <a:ext uri="{9D8B030D-6E8A-4147-A177-3AD203B41FA5}">
                      <a16:colId xmlns:a16="http://schemas.microsoft.com/office/drawing/2014/main" val="1616606127"/>
                    </a:ext>
                  </a:extLst>
                </a:gridCol>
                <a:gridCol w="1281988">
                  <a:extLst>
                    <a:ext uri="{9D8B030D-6E8A-4147-A177-3AD203B41FA5}">
                      <a16:colId xmlns:a16="http://schemas.microsoft.com/office/drawing/2014/main" val="3164264321"/>
                    </a:ext>
                  </a:extLst>
                </a:gridCol>
                <a:gridCol w="1281988">
                  <a:extLst>
                    <a:ext uri="{9D8B030D-6E8A-4147-A177-3AD203B41FA5}">
                      <a16:colId xmlns:a16="http://schemas.microsoft.com/office/drawing/2014/main" val="4197166777"/>
                    </a:ext>
                  </a:extLst>
                </a:gridCol>
                <a:gridCol w="1281988">
                  <a:extLst>
                    <a:ext uri="{9D8B030D-6E8A-4147-A177-3AD203B41FA5}">
                      <a16:colId xmlns:a16="http://schemas.microsoft.com/office/drawing/2014/main" val="2408787246"/>
                    </a:ext>
                  </a:extLst>
                </a:gridCol>
                <a:gridCol w="1281988">
                  <a:extLst>
                    <a:ext uri="{9D8B030D-6E8A-4147-A177-3AD203B41FA5}">
                      <a16:colId xmlns:a16="http://schemas.microsoft.com/office/drawing/2014/main" val="1719646377"/>
                    </a:ext>
                  </a:extLst>
                </a:gridCol>
                <a:gridCol w="1281988">
                  <a:extLst>
                    <a:ext uri="{9D8B030D-6E8A-4147-A177-3AD203B41FA5}">
                      <a16:colId xmlns:a16="http://schemas.microsoft.com/office/drawing/2014/main" val="3665133539"/>
                    </a:ext>
                  </a:extLst>
                </a:gridCol>
              </a:tblGrid>
              <a:tr h="370840">
                <a:tc gridSpan="8">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dirty="0">
                          <a:solidFill>
                            <a:schemeClr val="bg2">
                              <a:lumMod val="75000"/>
                            </a:schemeClr>
                          </a:solidFill>
                        </a:rPr>
                        <a:t>■</a:t>
                      </a:r>
                      <a:r>
                        <a:rPr kumimoji="1" lang="ja-JP" altLang="en-US" sz="1800" b="1" dirty="0">
                          <a:solidFill>
                            <a:sysClr val="windowText" lastClr="000000"/>
                          </a:solidFill>
                        </a:rPr>
                        <a:t>総事業費</a:t>
                      </a:r>
                      <a:r>
                        <a:rPr kumimoji="1" lang="en-US" altLang="ja-JP" sz="1800" b="1" dirty="0">
                          <a:solidFill>
                            <a:sysClr val="windowText" lastClr="000000"/>
                          </a:solidFill>
                        </a:rPr>
                        <a:t>/</a:t>
                      </a:r>
                      <a:r>
                        <a:rPr kumimoji="1" lang="ja-JP" altLang="en-US" sz="1800" b="1" dirty="0">
                          <a:solidFill>
                            <a:sysClr val="windowText" lastClr="000000"/>
                          </a:solidFill>
                        </a:rPr>
                        <a:t>補助見込額（申請ベース）</a:t>
                      </a:r>
                    </a:p>
                  </a:txBody>
                  <a:tcPr>
                    <a:lnB w="19050" cap="flat" cmpd="sng" algn="ctr">
                      <a:solidFill>
                        <a:schemeClr val="bg2">
                          <a:lumMod val="50000"/>
                        </a:schemeClr>
                      </a:solidFill>
                      <a:prstDash val="solid"/>
                      <a:round/>
                      <a:headEnd type="none" w="med" len="med"/>
                      <a:tailEnd type="none" w="med" len="med"/>
                    </a:lnB>
                    <a:noFill/>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3365579837"/>
                  </a:ext>
                </a:extLst>
              </a:tr>
              <a:tr h="0">
                <a:tc gridSpan="8">
                  <a:txBody>
                    <a:bodyPr/>
                    <a:lstStyle/>
                    <a:p>
                      <a:r>
                        <a:rPr kumimoji="1" lang="ja-JP" altLang="en-US" sz="100" dirty="0"/>
                        <a:t>　</a:t>
                      </a:r>
                      <a:endParaRPr kumimoji="1" lang="en-US" altLang="ja-JP" sz="100" dirty="0"/>
                    </a:p>
                  </a:txBody>
                  <a:tcP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hMerge="1">
                  <a:txBody>
                    <a:bodyPr/>
                    <a:lstStyle/>
                    <a:p>
                      <a:endParaRPr kumimoji="1" lang="ja-JP" altLang="en-US" dirty="0"/>
                    </a:p>
                  </a:txBody>
                  <a:tcPr>
                    <a:lnT w="19050" cap="flat" cmpd="sng" algn="ctr">
                      <a:solidFill>
                        <a:schemeClr val="bg2">
                          <a:lumMod val="50000"/>
                        </a:schemeClr>
                      </a:solidFill>
                      <a:prstDash val="solid"/>
                      <a:round/>
                      <a:headEnd type="none" w="med" len="med"/>
                      <a:tailEnd type="none" w="med" len="med"/>
                    </a:lnT>
                  </a:tcPr>
                </a:tc>
                <a:tc hMerge="1">
                  <a:txBody>
                    <a:bodyPr/>
                    <a:lstStyle/>
                    <a:p>
                      <a:endParaRPr kumimoji="1" lang="ja-JP" altLang="en-US" dirty="0"/>
                    </a:p>
                  </a:txBody>
                  <a:tcPr>
                    <a:lnT w="19050" cap="flat" cmpd="sng" algn="ctr">
                      <a:solidFill>
                        <a:schemeClr val="bg2">
                          <a:lumMod val="50000"/>
                        </a:schemeClr>
                      </a:solidFill>
                      <a:prstDash val="solid"/>
                      <a:round/>
                      <a:headEnd type="none" w="med" len="med"/>
                      <a:tailEnd type="none" w="med" len="med"/>
                    </a:lnT>
                  </a:tcPr>
                </a:tc>
                <a:tc hMerge="1">
                  <a:txBody>
                    <a:bodyPr/>
                    <a:lstStyle/>
                    <a:p>
                      <a:endParaRPr kumimoji="1" lang="ja-JP" altLang="en-US"/>
                    </a:p>
                  </a:txBody>
                  <a:tcPr>
                    <a:lnT w="19050" cap="flat" cmpd="sng" algn="ctr">
                      <a:solidFill>
                        <a:schemeClr val="bg2">
                          <a:lumMod val="50000"/>
                        </a:schemeClr>
                      </a:solidFill>
                      <a:prstDash val="solid"/>
                      <a:round/>
                      <a:headEnd type="none" w="med" len="med"/>
                      <a:tailEnd type="none" w="med" len="med"/>
                    </a:lnT>
                  </a:tcPr>
                </a:tc>
                <a:tc hMerge="1">
                  <a:txBody>
                    <a:bodyPr/>
                    <a:lstStyle/>
                    <a:p>
                      <a:endParaRPr kumimoji="1" lang="ja-JP" altLang="en-US" dirty="0"/>
                    </a:p>
                  </a:txBody>
                  <a:tcPr>
                    <a:lnT w="19050" cap="flat" cmpd="sng" algn="ctr">
                      <a:solidFill>
                        <a:schemeClr val="bg2">
                          <a:lumMod val="50000"/>
                        </a:schemeClr>
                      </a:solidFill>
                      <a:prstDash val="solid"/>
                      <a:round/>
                      <a:headEnd type="none" w="med" len="med"/>
                      <a:tailEnd type="none" w="med" len="med"/>
                    </a:lnT>
                  </a:tcPr>
                </a:tc>
                <a:tc hMerge="1">
                  <a:txBody>
                    <a:bodyPr/>
                    <a:lstStyle/>
                    <a:p>
                      <a:endParaRPr kumimoji="1" lang="ja-JP" altLang="en-US" dirty="0"/>
                    </a:p>
                  </a:txBody>
                  <a:tcPr>
                    <a:lnT w="19050" cap="flat" cmpd="sng" algn="ctr">
                      <a:solidFill>
                        <a:schemeClr val="bg2">
                          <a:lumMod val="50000"/>
                        </a:schemeClr>
                      </a:solidFill>
                      <a:prstDash val="solid"/>
                      <a:round/>
                      <a:headEnd type="none" w="med" len="med"/>
                      <a:tailEnd type="none" w="med" len="med"/>
                    </a:lnT>
                  </a:tcPr>
                </a:tc>
                <a:tc hMerge="1">
                  <a:txBody>
                    <a:bodyPr/>
                    <a:lstStyle/>
                    <a:p>
                      <a:endParaRPr kumimoji="1" lang="ja-JP" altLang="en-US" dirty="0"/>
                    </a:p>
                  </a:txBody>
                  <a:tcPr>
                    <a:lnT w="19050" cap="flat" cmpd="sng" algn="ctr">
                      <a:solidFill>
                        <a:schemeClr val="bg2">
                          <a:lumMod val="50000"/>
                        </a:schemeClr>
                      </a:solidFill>
                      <a:prstDash val="solid"/>
                      <a:round/>
                      <a:headEnd type="none" w="med" len="med"/>
                      <a:tailEnd type="none" w="med" len="med"/>
                    </a:lnT>
                  </a:tcPr>
                </a:tc>
                <a:tc hMerge="1">
                  <a:txBody>
                    <a:bodyPr/>
                    <a:lstStyle/>
                    <a:p>
                      <a:endParaRPr kumimoji="1" lang="ja-JP" altLang="en-US" dirty="0"/>
                    </a:p>
                  </a:txBody>
                  <a:tcPr>
                    <a:lnT w="19050" cap="flat" cmpd="sng" algn="ctr">
                      <a:solidFill>
                        <a:schemeClr val="bg2">
                          <a:lumMod val="50000"/>
                        </a:schemeClr>
                      </a:solidFill>
                      <a:prstDash val="solid"/>
                      <a:round/>
                      <a:headEnd type="none" w="med" len="med"/>
                      <a:tailEnd type="none" w="med" len="med"/>
                    </a:lnT>
                  </a:tcPr>
                </a:tc>
                <a:extLst>
                  <a:ext uri="{0D108BD9-81ED-4DB2-BD59-A6C34878D82A}">
                    <a16:rowId xmlns:a16="http://schemas.microsoft.com/office/drawing/2014/main" val="1995051595"/>
                  </a:ext>
                </a:extLst>
              </a:tr>
              <a:tr h="370840">
                <a:tc rowSpan="2">
                  <a:txBody>
                    <a:bodyPr/>
                    <a:lstStyle/>
                    <a:p>
                      <a:pPr algn="ctr"/>
                      <a:r>
                        <a:rPr kumimoji="1" lang="ja-JP" altLang="en-US" sz="1600" b="1" dirty="0">
                          <a:solidFill>
                            <a:schemeClr val="bg1"/>
                          </a:solidFill>
                        </a:rPr>
                        <a:t>年度</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rgbClr val="002060"/>
                    </a:solidFill>
                  </a:tcPr>
                </a:tc>
                <a:tc rowSpan="2">
                  <a:txBody>
                    <a:bodyPr/>
                    <a:lstStyle/>
                    <a:p>
                      <a:pPr algn="ctr"/>
                      <a:r>
                        <a:rPr kumimoji="1" lang="ja-JP" altLang="en-US" sz="1600" b="1" dirty="0">
                          <a:solidFill>
                            <a:schemeClr val="bg1"/>
                          </a:solidFill>
                        </a:rPr>
                        <a:t>総事業費</a:t>
                      </a:r>
                      <a:endParaRPr kumimoji="1" lang="en-US" altLang="ja-JP" sz="1600" b="1" dirty="0">
                        <a:solidFill>
                          <a:schemeClr val="bg1"/>
                        </a:solidFill>
                      </a:endParaRPr>
                    </a:p>
                    <a:p>
                      <a:pPr algn="ctr"/>
                      <a:r>
                        <a:rPr kumimoji="1" lang="en-US" altLang="ja-JP" sz="1600" b="1" dirty="0">
                          <a:solidFill>
                            <a:schemeClr val="bg1"/>
                          </a:solidFill>
                        </a:rPr>
                        <a:t>A=B+C</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rgbClr val="002060"/>
                    </a:solidFill>
                  </a:tcPr>
                </a:tc>
                <a:tc rowSpan="2">
                  <a:txBody>
                    <a:bodyPr/>
                    <a:lstStyle/>
                    <a:p>
                      <a:pPr algn="ctr"/>
                      <a:r>
                        <a:rPr kumimoji="1" lang="ja-JP" altLang="en-US" sz="1600" b="1" dirty="0">
                          <a:solidFill>
                            <a:schemeClr val="bg1"/>
                          </a:solidFill>
                        </a:rPr>
                        <a:t>補助見込額</a:t>
                      </a:r>
                      <a:endParaRPr kumimoji="1" lang="en-US" altLang="ja-JP" sz="1600" b="1" dirty="0">
                        <a:solidFill>
                          <a:schemeClr val="bg1"/>
                        </a:solidFill>
                      </a:endParaRPr>
                    </a:p>
                    <a:p>
                      <a:pPr algn="ctr"/>
                      <a:r>
                        <a:rPr kumimoji="1" lang="en-US" altLang="ja-JP" sz="1600" b="1" dirty="0">
                          <a:solidFill>
                            <a:schemeClr val="bg1"/>
                          </a:solidFill>
                        </a:rPr>
                        <a:t>B</a:t>
                      </a:r>
                      <a:endParaRPr kumimoji="1" lang="ja-JP" altLang="en-US" sz="1600" b="1" dirty="0">
                        <a:solidFill>
                          <a:schemeClr val="bg1"/>
                        </a:solidFill>
                      </a:endParaRP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rgbClr val="002060"/>
                    </a:solidFill>
                  </a:tcPr>
                </a:tc>
                <a:tc gridSpan="5">
                  <a:txBody>
                    <a:bodyPr/>
                    <a:lstStyle/>
                    <a:p>
                      <a:pPr algn="ctr"/>
                      <a:r>
                        <a:rPr kumimoji="1" lang="ja-JP" altLang="en-US" sz="1600" b="1" dirty="0">
                          <a:solidFill>
                            <a:schemeClr val="bg1"/>
                          </a:solidFill>
                        </a:rPr>
                        <a:t>予算配分</a:t>
                      </a:r>
                      <a:endParaRPr kumimoji="1" lang="en-US" altLang="ja-JP" sz="1600" b="1" dirty="0">
                        <a:solidFill>
                          <a:schemeClr val="bg1"/>
                        </a:solidFill>
                      </a:endParaRPr>
                    </a:p>
                    <a:p>
                      <a:pPr algn="ctr"/>
                      <a:r>
                        <a:rPr kumimoji="1" lang="en-US" altLang="ja-JP" sz="1600" b="1" dirty="0">
                          <a:solidFill>
                            <a:schemeClr val="bg1"/>
                          </a:solidFill>
                        </a:rPr>
                        <a:t>C</a:t>
                      </a:r>
                      <a:endParaRPr kumimoji="1" lang="ja-JP" altLang="en-US" sz="1600" b="1" dirty="0">
                        <a:solidFill>
                          <a:schemeClr val="bg1"/>
                        </a:solidFill>
                      </a:endParaRP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rgbClr val="002060"/>
                    </a:solidFill>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3237757246"/>
                  </a:ext>
                </a:extLst>
              </a:tr>
              <a:tr h="370840">
                <a:tc vMerge="1">
                  <a:txBody>
                    <a:bodyPr/>
                    <a:lstStyle/>
                    <a:p>
                      <a:endParaRPr kumimoji="1" lang="ja-JP" altLang="en-US" sz="1400" dirty="0"/>
                    </a:p>
                  </a:txBody>
                  <a:tcPr/>
                </a:tc>
                <a:tc vMerge="1">
                  <a:txBody>
                    <a:bodyPr/>
                    <a:lstStyle/>
                    <a:p>
                      <a:endParaRPr kumimoji="1" lang="ja-JP" altLang="en-US" sz="1400" dirty="0"/>
                    </a:p>
                  </a:txBody>
                  <a:tcPr/>
                </a:tc>
                <a:tc vMerge="1">
                  <a:txBody>
                    <a:bodyPr/>
                    <a:lstStyle/>
                    <a:p>
                      <a:endParaRPr kumimoji="1" lang="ja-JP" altLang="en-US" sz="1400" dirty="0"/>
                    </a:p>
                  </a:txBody>
                  <a:tcPr/>
                </a:tc>
                <a:tc>
                  <a:txBody>
                    <a:bodyPr/>
                    <a:lstStyle/>
                    <a:p>
                      <a:pPr algn="ctr"/>
                      <a:r>
                        <a:rPr kumimoji="1" lang="ja-JP" altLang="en-US" sz="1400" dirty="0">
                          <a:solidFill>
                            <a:srgbClr val="FF0000"/>
                          </a:solidFill>
                        </a:rPr>
                        <a:t>構成団体名</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pPr algn="ctr"/>
                      <a:r>
                        <a:rPr kumimoji="1" lang="ja-JP" altLang="en-US" sz="1400" dirty="0">
                          <a:solidFill>
                            <a:srgbClr val="FF0000"/>
                          </a:solidFill>
                        </a:rPr>
                        <a:t>構成団体名</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pPr algn="ctr"/>
                      <a:r>
                        <a:rPr kumimoji="1" lang="ja-JP" altLang="en-US" sz="1400" dirty="0">
                          <a:solidFill>
                            <a:srgbClr val="FF0000"/>
                          </a:solidFill>
                        </a:rPr>
                        <a:t>構成団体名</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pPr algn="ctr"/>
                      <a:r>
                        <a:rPr kumimoji="1" lang="ja-JP" altLang="en-US" sz="1400" dirty="0">
                          <a:solidFill>
                            <a:srgbClr val="FF0000"/>
                          </a:solidFill>
                        </a:rPr>
                        <a:t>構成団体名</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pPr algn="ctr"/>
                      <a:r>
                        <a:rPr kumimoji="1" lang="ja-JP" altLang="en-US" sz="1400" dirty="0">
                          <a:solidFill>
                            <a:srgbClr val="FF0000"/>
                          </a:solidFill>
                        </a:rPr>
                        <a:t>構成団体名</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extLst>
                  <a:ext uri="{0D108BD9-81ED-4DB2-BD59-A6C34878D82A}">
                    <a16:rowId xmlns:a16="http://schemas.microsoft.com/office/drawing/2014/main" val="1621551157"/>
                  </a:ext>
                </a:extLst>
              </a:tr>
              <a:tr h="370840">
                <a:tc>
                  <a:txBody>
                    <a:bodyPr/>
                    <a:lstStyle/>
                    <a:p>
                      <a:pPr algn="ctr"/>
                      <a:r>
                        <a:rPr kumimoji="1" lang="ja-JP" altLang="en-US" sz="1600" dirty="0">
                          <a:solidFill>
                            <a:srgbClr val="FF0000"/>
                          </a:solidFill>
                        </a:rPr>
                        <a:t>Ｒ〇</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pPr algn="ctr"/>
                      <a:r>
                        <a:rPr kumimoji="1" lang="en-US" altLang="ja-JP" sz="1600" dirty="0">
                          <a:solidFill>
                            <a:srgbClr val="FF0000"/>
                          </a:solidFill>
                        </a:rPr>
                        <a:t>X.X</a:t>
                      </a:r>
                      <a:r>
                        <a:rPr kumimoji="1" lang="ja-JP" altLang="en-US" sz="1600" dirty="0">
                          <a:solidFill>
                            <a:srgbClr val="FF0000"/>
                          </a:solidFill>
                        </a:rPr>
                        <a:t>千円</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pPr algn="ctr"/>
                      <a:r>
                        <a:rPr kumimoji="1" lang="en-US" altLang="ja-JP" sz="1600" dirty="0">
                          <a:solidFill>
                            <a:srgbClr val="FF0000"/>
                          </a:solidFill>
                        </a:rPr>
                        <a:t>X.X</a:t>
                      </a:r>
                      <a:r>
                        <a:rPr kumimoji="1" lang="ja-JP" altLang="en-US" sz="1600" dirty="0">
                          <a:solidFill>
                            <a:srgbClr val="FF0000"/>
                          </a:solidFill>
                        </a:rPr>
                        <a:t>千円</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pPr algn="ctr"/>
                      <a:r>
                        <a:rPr kumimoji="1" lang="en-US" altLang="ja-JP" sz="1600" dirty="0">
                          <a:solidFill>
                            <a:srgbClr val="FF0000"/>
                          </a:solidFill>
                        </a:rPr>
                        <a:t>X.X</a:t>
                      </a:r>
                      <a:r>
                        <a:rPr kumimoji="1" lang="ja-JP" altLang="en-US" sz="1600" dirty="0">
                          <a:solidFill>
                            <a:srgbClr val="FF0000"/>
                          </a:solidFill>
                        </a:rPr>
                        <a:t>千円</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pPr algn="ctr"/>
                      <a:r>
                        <a:rPr kumimoji="1" lang="en-US" altLang="ja-JP" sz="1600" dirty="0">
                          <a:solidFill>
                            <a:srgbClr val="FF0000"/>
                          </a:solidFill>
                        </a:rPr>
                        <a:t>X.X</a:t>
                      </a:r>
                      <a:r>
                        <a:rPr kumimoji="1" lang="ja-JP" altLang="en-US" sz="1600" dirty="0">
                          <a:solidFill>
                            <a:srgbClr val="FF0000"/>
                          </a:solidFill>
                        </a:rPr>
                        <a:t>千円</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pPr algn="ctr"/>
                      <a:r>
                        <a:rPr kumimoji="1" lang="en-US" altLang="ja-JP" sz="1600" dirty="0">
                          <a:solidFill>
                            <a:srgbClr val="FF0000"/>
                          </a:solidFill>
                        </a:rPr>
                        <a:t>X.X</a:t>
                      </a:r>
                      <a:r>
                        <a:rPr kumimoji="1" lang="ja-JP" altLang="en-US" sz="1600" dirty="0">
                          <a:solidFill>
                            <a:srgbClr val="FF0000"/>
                          </a:solidFill>
                        </a:rPr>
                        <a:t>千円</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pPr algn="ctr"/>
                      <a:r>
                        <a:rPr kumimoji="1" lang="en-US" altLang="ja-JP" sz="1600" dirty="0">
                          <a:solidFill>
                            <a:srgbClr val="FF0000"/>
                          </a:solidFill>
                        </a:rPr>
                        <a:t>X.X</a:t>
                      </a:r>
                      <a:r>
                        <a:rPr kumimoji="1" lang="ja-JP" altLang="en-US" sz="1600" dirty="0">
                          <a:solidFill>
                            <a:srgbClr val="FF0000"/>
                          </a:solidFill>
                        </a:rPr>
                        <a:t>千円</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pPr algn="ctr"/>
                      <a:r>
                        <a:rPr kumimoji="1" lang="en-US" altLang="ja-JP" sz="1600" dirty="0">
                          <a:solidFill>
                            <a:srgbClr val="FF0000"/>
                          </a:solidFill>
                        </a:rPr>
                        <a:t>X.X</a:t>
                      </a:r>
                      <a:r>
                        <a:rPr kumimoji="1" lang="ja-JP" altLang="en-US" sz="1600" dirty="0">
                          <a:solidFill>
                            <a:srgbClr val="FF0000"/>
                          </a:solidFill>
                        </a:rPr>
                        <a:t>千円</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extLst>
                  <a:ext uri="{0D108BD9-81ED-4DB2-BD59-A6C34878D82A}">
                    <a16:rowId xmlns:a16="http://schemas.microsoft.com/office/drawing/2014/main" val="3149277727"/>
                  </a:ext>
                </a:extLst>
              </a:tr>
              <a:tr h="370840">
                <a:tc>
                  <a:txBody>
                    <a:bodyPr/>
                    <a:lstStyle/>
                    <a:p>
                      <a:pPr algn="ctr"/>
                      <a:r>
                        <a:rPr kumimoji="1" lang="ja-JP" altLang="en-US" sz="1600" dirty="0">
                          <a:solidFill>
                            <a:srgbClr val="FF0000"/>
                          </a:solidFill>
                        </a:rPr>
                        <a:t>Ｒ〇</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pPr algn="ctr"/>
                      <a:r>
                        <a:rPr kumimoji="1" lang="en-US" altLang="ja-JP" sz="1600" dirty="0">
                          <a:solidFill>
                            <a:srgbClr val="FF0000"/>
                          </a:solidFill>
                        </a:rPr>
                        <a:t>X.X</a:t>
                      </a:r>
                      <a:r>
                        <a:rPr kumimoji="1" lang="ja-JP" altLang="en-US" sz="1600" dirty="0">
                          <a:solidFill>
                            <a:srgbClr val="FF0000"/>
                          </a:solidFill>
                        </a:rPr>
                        <a:t>千円</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pPr algn="ctr"/>
                      <a:r>
                        <a:rPr kumimoji="1" lang="en-US" altLang="ja-JP" sz="1600" dirty="0">
                          <a:solidFill>
                            <a:srgbClr val="FF0000"/>
                          </a:solidFill>
                        </a:rPr>
                        <a:t>X.X</a:t>
                      </a:r>
                      <a:r>
                        <a:rPr kumimoji="1" lang="ja-JP" altLang="en-US" sz="1600" dirty="0">
                          <a:solidFill>
                            <a:srgbClr val="FF0000"/>
                          </a:solidFill>
                        </a:rPr>
                        <a:t>千円</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pPr algn="ctr"/>
                      <a:r>
                        <a:rPr kumimoji="1" lang="en-US" altLang="ja-JP" sz="1600" dirty="0">
                          <a:solidFill>
                            <a:srgbClr val="FF0000"/>
                          </a:solidFill>
                        </a:rPr>
                        <a:t>X.X</a:t>
                      </a:r>
                      <a:r>
                        <a:rPr kumimoji="1" lang="ja-JP" altLang="en-US" sz="1600" dirty="0">
                          <a:solidFill>
                            <a:srgbClr val="FF0000"/>
                          </a:solidFill>
                        </a:rPr>
                        <a:t>千円</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pPr algn="ctr"/>
                      <a:r>
                        <a:rPr kumimoji="1" lang="en-US" altLang="ja-JP" sz="1600" dirty="0">
                          <a:solidFill>
                            <a:srgbClr val="FF0000"/>
                          </a:solidFill>
                        </a:rPr>
                        <a:t>X.X</a:t>
                      </a:r>
                      <a:r>
                        <a:rPr kumimoji="1" lang="ja-JP" altLang="en-US" sz="1600" dirty="0">
                          <a:solidFill>
                            <a:srgbClr val="FF0000"/>
                          </a:solidFill>
                        </a:rPr>
                        <a:t>千円</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pPr algn="ctr"/>
                      <a:r>
                        <a:rPr kumimoji="1" lang="en-US" altLang="ja-JP" sz="1600" dirty="0">
                          <a:solidFill>
                            <a:srgbClr val="FF0000"/>
                          </a:solidFill>
                        </a:rPr>
                        <a:t>X.X</a:t>
                      </a:r>
                      <a:r>
                        <a:rPr kumimoji="1" lang="ja-JP" altLang="en-US" sz="1600" dirty="0">
                          <a:solidFill>
                            <a:srgbClr val="FF0000"/>
                          </a:solidFill>
                        </a:rPr>
                        <a:t>千円</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pPr algn="ctr"/>
                      <a:r>
                        <a:rPr kumimoji="1" lang="en-US" altLang="ja-JP" sz="1600" dirty="0">
                          <a:solidFill>
                            <a:srgbClr val="FF0000"/>
                          </a:solidFill>
                        </a:rPr>
                        <a:t>X.X</a:t>
                      </a:r>
                      <a:r>
                        <a:rPr kumimoji="1" lang="ja-JP" altLang="en-US" sz="1600" dirty="0">
                          <a:solidFill>
                            <a:srgbClr val="FF0000"/>
                          </a:solidFill>
                        </a:rPr>
                        <a:t>千円</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pPr algn="ctr"/>
                      <a:r>
                        <a:rPr kumimoji="1" lang="en-US" altLang="ja-JP" sz="1600" dirty="0">
                          <a:solidFill>
                            <a:srgbClr val="FF0000"/>
                          </a:solidFill>
                        </a:rPr>
                        <a:t>X.X</a:t>
                      </a:r>
                      <a:r>
                        <a:rPr kumimoji="1" lang="ja-JP" altLang="en-US" sz="1600" dirty="0">
                          <a:solidFill>
                            <a:srgbClr val="FF0000"/>
                          </a:solidFill>
                        </a:rPr>
                        <a:t>千円</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extLst>
                  <a:ext uri="{0D108BD9-81ED-4DB2-BD59-A6C34878D82A}">
                    <a16:rowId xmlns:a16="http://schemas.microsoft.com/office/drawing/2014/main" val="2745446618"/>
                  </a:ext>
                </a:extLst>
              </a:tr>
              <a:tr h="370840">
                <a:tc>
                  <a:txBody>
                    <a:bodyPr/>
                    <a:lstStyle/>
                    <a:p>
                      <a:pPr algn="ctr"/>
                      <a:r>
                        <a:rPr kumimoji="1" lang="ja-JP" altLang="en-US" sz="1600" dirty="0">
                          <a:solidFill>
                            <a:srgbClr val="FF0000"/>
                          </a:solidFill>
                        </a:rPr>
                        <a:t>Ｒ〇</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pPr algn="ctr"/>
                      <a:r>
                        <a:rPr kumimoji="1" lang="en-US" altLang="ja-JP" sz="1600" dirty="0">
                          <a:solidFill>
                            <a:srgbClr val="FF0000"/>
                          </a:solidFill>
                        </a:rPr>
                        <a:t>X.X</a:t>
                      </a:r>
                      <a:r>
                        <a:rPr kumimoji="1" lang="ja-JP" altLang="en-US" sz="1600" dirty="0">
                          <a:solidFill>
                            <a:srgbClr val="FF0000"/>
                          </a:solidFill>
                        </a:rPr>
                        <a:t>千円</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pPr algn="ctr"/>
                      <a:r>
                        <a:rPr kumimoji="1" lang="en-US" altLang="ja-JP" sz="1600" dirty="0">
                          <a:solidFill>
                            <a:srgbClr val="FF0000"/>
                          </a:solidFill>
                        </a:rPr>
                        <a:t>X.X</a:t>
                      </a:r>
                      <a:r>
                        <a:rPr kumimoji="1" lang="ja-JP" altLang="en-US" sz="1600" dirty="0">
                          <a:solidFill>
                            <a:srgbClr val="FF0000"/>
                          </a:solidFill>
                        </a:rPr>
                        <a:t>千円</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pPr algn="ctr"/>
                      <a:r>
                        <a:rPr kumimoji="1" lang="en-US" altLang="ja-JP" sz="1600" dirty="0">
                          <a:solidFill>
                            <a:srgbClr val="FF0000"/>
                          </a:solidFill>
                        </a:rPr>
                        <a:t>X.X</a:t>
                      </a:r>
                      <a:r>
                        <a:rPr kumimoji="1" lang="ja-JP" altLang="en-US" sz="1600" dirty="0">
                          <a:solidFill>
                            <a:srgbClr val="FF0000"/>
                          </a:solidFill>
                        </a:rPr>
                        <a:t>千円</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pPr algn="ctr"/>
                      <a:r>
                        <a:rPr kumimoji="1" lang="en-US" altLang="ja-JP" sz="1600" dirty="0">
                          <a:solidFill>
                            <a:srgbClr val="FF0000"/>
                          </a:solidFill>
                        </a:rPr>
                        <a:t>X.X</a:t>
                      </a:r>
                      <a:r>
                        <a:rPr kumimoji="1" lang="ja-JP" altLang="en-US" sz="1600" dirty="0">
                          <a:solidFill>
                            <a:srgbClr val="FF0000"/>
                          </a:solidFill>
                        </a:rPr>
                        <a:t>千円</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pPr algn="ctr"/>
                      <a:r>
                        <a:rPr kumimoji="1" lang="en-US" altLang="ja-JP" sz="1600" dirty="0">
                          <a:solidFill>
                            <a:srgbClr val="FF0000"/>
                          </a:solidFill>
                        </a:rPr>
                        <a:t>X.X</a:t>
                      </a:r>
                      <a:r>
                        <a:rPr kumimoji="1" lang="ja-JP" altLang="en-US" sz="1600" dirty="0">
                          <a:solidFill>
                            <a:srgbClr val="FF0000"/>
                          </a:solidFill>
                        </a:rPr>
                        <a:t>千円</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pPr algn="ctr"/>
                      <a:r>
                        <a:rPr kumimoji="1" lang="en-US" altLang="ja-JP" sz="1600" dirty="0">
                          <a:solidFill>
                            <a:srgbClr val="FF0000"/>
                          </a:solidFill>
                        </a:rPr>
                        <a:t>X.X</a:t>
                      </a:r>
                      <a:r>
                        <a:rPr kumimoji="1" lang="ja-JP" altLang="en-US" sz="1600" dirty="0">
                          <a:solidFill>
                            <a:srgbClr val="FF0000"/>
                          </a:solidFill>
                        </a:rPr>
                        <a:t>千円</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tc>
                  <a:txBody>
                    <a:bodyPr/>
                    <a:lstStyle/>
                    <a:p>
                      <a:pPr algn="ctr"/>
                      <a:r>
                        <a:rPr kumimoji="1" lang="en-US" altLang="ja-JP" sz="1600" dirty="0">
                          <a:solidFill>
                            <a:srgbClr val="FF0000"/>
                          </a:solidFill>
                        </a:rPr>
                        <a:t>X.X</a:t>
                      </a:r>
                      <a:r>
                        <a:rPr kumimoji="1" lang="ja-JP" altLang="en-US" sz="1600" dirty="0">
                          <a:solidFill>
                            <a:srgbClr val="FF0000"/>
                          </a:solidFill>
                        </a:rPr>
                        <a:t>千円</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extLst>
                  <a:ext uri="{0D108BD9-81ED-4DB2-BD59-A6C34878D82A}">
                    <a16:rowId xmlns:a16="http://schemas.microsoft.com/office/drawing/2014/main" val="913025182"/>
                  </a:ext>
                </a:extLst>
              </a:tr>
            </a:tbl>
          </a:graphicData>
        </a:graphic>
      </p:graphicFrame>
      <p:sp>
        <p:nvSpPr>
          <p:cNvPr id="6" name="テキスト ボックス 5">
            <a:extLst>
              <a:ext uri="{FF2B5EF4-FFF2-40B4-BE49-F238E27FC236}">
                <a16:creationId xmlns:a16="http://schemas.microsoft.com/office/drawing/2014/main" id="{0295DE3F-9F27-924C-38F4-90479D66A2EA}"/>
              </a:ext>
            </a:extLst>
          </p:cNvPr>
          <p:cNvSpPr txBox="1"/>
          <p:nvPr/>
        </p:nvSpPr>
        <p:spPr>
          <a:xfrm>
            <a:off x="5751576" y="3351816"/>
            <a:ext cx="4251495" cy="276999"/>
          </a:xfrm>
          <a:prstGeom prst="rect">
            <a:avLst/>
          </a:prstGeom>
          <a:noFill/>
        </p:spPr>
        <p:txBody>
          <a:bodyPr wrap="square" rtlCol="0">
            <a:spAutoFit/>
          </a:bodyPr>
          <a:lstStyle/>
          <a:p>
            <a:r>
              <a:rPr kumimoji="1" lang="en-US" altLang="ja-JP" sz="1200" dirty="0"/>
              <a:t>※</a:t>
            </a:r>
            <a:r>
              <a:rPr kumimoji="1" lang="ja-JP" altLang="en-US" sz="1200" dirty="0"/>
              <a:t>単位は「千円」とし、小数点第一位まで記載願います。</a:t>
            </a:r>
          </a:p>
        </p:txBody>
      </p:sp>
      <p:sp>
        <p:nvSpPr>
          <p:cNvPr id="3" name="スライド番号プレースホルダー 2">
            <a:extLst>
              <a:ext uri="{FF2B5EF4-FFF2-40B4-BE49-F238E27FC236}">
                <a16:creationId xmlns:a16="http://schemas.microsoft.com/office/drawing/2014/main" id="{0E54D326-53D8-8C56-29C9-61A15041DB73}"/>
              </a:ext>
            </a:extLst>
          </p:cNvPr>
          <p:cNvSpPr>
            <a:spLocks noGrp="1"/>
          </p:cNvSpPr>
          <p:nvPr>
            <p:ph type="sldNum" sz="quarter" idx="12"/>
          </p:nvPr>
        </p:nvSpPr>
        <p:spPr>
          <a:xfrm>
            <a:off x="9587293" y="6493979"/>
            <a:ext cx="327851" cy="365125"/>
          </a:xfrm>
        </p:spPr>
        <p:txBody>
          <a:bodyPr/>
          <a:lstStyle/>
          <a:p>
            <a:fld id="{5AEEBA0A-8D4A-4F4A-9FB4-F5088A8F85E6}" type="slidenum">
              <a:rPr kumimoji="1" lang="ja-JP" altLang="en-US" sz="1800" smtClean="0">
                <a:solidFill>
                  <a:schemeClr val="tx1"/>
                </a:solidFill>
              </a:rPr>
              <a:t>5</a:t>
            </a:fld>
            <a:endParaRPr kumimoji="1" lang="ja-JP" altLang="en-US" sz="1800" dirty="0">
              <a:solidFill>
                <a:schemeClr val="tx1"/>
              </a:solidFill>
            </a:endParaRPr>
          </a:p>
        </p:txBody>
      </p:sp>
      <p:sp>
        <p:nvSpPr>
          <p:cNvPr id="2" name="テキスト ボックス 1">
            <a:extLst>
              <a:ext uri="{FF2B5EF4-FFF2-40B4-BE49-F238E27FC236}">
                <a16:creationId xmlns:a16="http://schemas.microsoft.com/office/drawing/2014/main" id="{50531A16-02F9-EFA8-452F-54C53365C9C4}"/>
              </a:ext>
            </a:extLst>
          </p:cNvPr>
          <p:cNvSpPr txBox="1"/>
          <p:nvPr/>
        </p:nvSpPr>
        <p:spPr>
          <a:xfrm>
            <a:off x="7881029" y="215163"/>
            <a:ext cx="1800493" cy="307777"/>
          </a:xfrm>
          <a:prstGeom prst="rect">
            <a:avLst/>
          </a:prstGeom>
          <a:noFill/>
        </p:spPr>
        <p:txBody>
          <a:bodyPr wrap="none" rtlCol="0">
            <a:spAutoFit/>
          </a:bodyPr>
          <a:lstStyle/>
          <a:p>
            <a:pPr algn="r"/>
            <a:r>
              <a:rPr kumimoji="1" lang="ja-JP" altLang="en-US" sz="1400" b="1" dirty="0"/>
              <a:t>別記様式第１号－２</a:t>
            </a:r>
          </a:p>
        </p:txBody>
      </p:sp>
    </p:spTree>
    <p:extLst>
      <p:ext uri="{BB962C8B-B14F-4D97-AF65-F5344CB8AC3E}">
        <p14:creationId xmlns:p14="http://schemas.microsoft.com/office/powerpoint/2010/main" val="1834084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1C541A8E-9FA8-41E6-A369-4F9B23FA72E7}"/>
              </a:ext>
            </a:extLst>
          </p:cNvPr>
          <p:cNvSpPr txBox="1"/>
          <p:nvPr/>
        </p:nvSpPr>
        <p:spPr>
          <a:xfrm>
            <a:off x="95534" y="122830"/>
            <a:ext cx="3044423" cy="400110"/>
          </a:xfrm>
          <a:prstGeom prst="rect">
            <a:avLst/>
          </a:prstGeom>
          <a:noFill/>
        </p:spPr>
        <p:txBody>
          <a:bodyPr wrap="none" rtlCol="0">
            <a:spAutoFit/>
          </a:bodyPr>
          <a:lstStyle/>
          <a:p>
            <a:r>
              <a:rPr kumimoji="1" lang="en-US" altLang="ja-JP" sz="2000" b="1" dirty="0"/>
              <a:t>Ⅰ</a:t>
            </a:r>
            <a:r>
              <a:rPr lang="ja-JP" altLang="en-US" sz="2000" b="1" dirty="0"/>
              <a:t> 事業概要　</a:t>
            </a:r>
            <a:r>
              <a:rPr lang="en-US" altLang="ja-JP" sz="2000" b="1" dirty="0"/>
              <a:t>-</a:t>
            </a:r>
            <a:r>
              <a:rPr lang="ja-JP" altLang="en-US" sz="2000" b="1" dirty="0"/>
              <a:t>全体計画</a:t>
            </a:r>
            <a:r>
              <a:rPr lang="en-US" altLang="ja-JP" sz="2000" b="1" dirty="0"/>
              <a:t>-</a:t>
            </a:r>
            <a:endParaRPr kumimoji="1" lang="ja-JP" altLang="en-US" sz="2000" b="1" dirty="0"/>
          </a:p>
        </p:txBody>
      </p:sp>
      <p:cxnSp>
        <p:nvCxnSpPr>
          <p:cNvPr id="10" name="直線コネクタ 9">
            <a:extLst>
              <a:ext uri="{FF2B5EF4-FFF2-40B4-BE49-F238E27FC236}">
                <a16:creationId xmlns:a16="http://schemas.microsoft.com/office/drawing/2014/main" id="{FD9E9460-833E-F34F-533D-BFE6ADC70EF1}"/>
              </a:ext>
            </a:extLst>
          </p:cNvPr>
          <p:cNvCxnSpPr>
            <a:cxnSpLocks/>
          </p:cNvCxnSpPr>
          <p:nvPr/>
        </p:nvCxnSpPr>
        <p:spPr>
          <a:xfrm>
            <a:off x="224479" y="555582"/>
            <a:ext cx="9457043"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2" name="表 1">
            <a:extLst>
              <a:ext uri="{FF2B5EF4-FFF2-40B4-BE49-F238E27FC236}">
                <a16:creationId xmlns:a16="http://schemas.microsoft.com/office/drawing/2014/main" id="{244E9CC3-916E-7DA2-8529-8EE551A8295D}"/>
              </a:ext>
            </a:extLst>
          </p:cNvPr>
          <p:cNvGraphicFramePr>
            <a:graphicFrameLocks noGrp="1"/>
          </p:cNvGraphicFramePr>
          <p:nvPr>
            <p:extLst>
              <p:ext uri="{D42A27DB-BD31-4B8C-83A1-F6EECF244321}">
                <p14:modId xmlns:p14="http://schemas.microsoft.com/office/powerpoint/2010/main" val="382088928"/>
              </p:ext>
            </p:extLst>
          </p:nvPr>
        </p:nvGraphicFramePr>
        <p:xfrm>
          <a:off x="105607" y="615018"/>
          <a:ext cx="4209368" cy="1681480"/>
        </p:xfrm>
        <a:graphic>
          <a:graphicData uri="http://schemas.openxmlformats.org/drawingml/2006/table">
            <a:tbl>
              <a:tblPr firstRow="1" bandRow="1">
                <a:tableStyleId>{5C22544A-7EE6-4342-B048-85BDC9FD1C3A}</a:tableStyleId>
              </a:tblPr>
              <a:tblGrid>
                <a:gridCol w="1293368">
                  <a:extLst>
                    <a:ext uri="{9D8B030D-6E8A-4147-A177-3AD203B41FA5}">
                      <a16:colId xmlns:a16="http://schemas.microsoft.com/office/drawing/2014/main" val="1273405230"/>
                    </a:ext>
                  </a:extLst>
                </a:gridCol>
                <a:gridCol w="2916000">
                  <a:extLst>
                    <a:ext uri="{9D8B030D-6E8A-4147-A177-3AD203B41FA5}">
                      <a16:colId xmlns:a16="http://schemas.microsoft.com/office/drawing/2014/main" val="58370471"/>
                    </a:ext>
                  </a:extLst>
                </a:gridCol>
              </a:tblGrid>
              <a:tr h="370840">
                <a:tc gridSpan="2">
                  <a:txBody>
                    <a:bodyPr/>
                    <a:lstStyle/>
                    <a:p>
                      <a:r>
                        <a:rPr kumimoji="1" lang="ja-JP" altLang="en-US" dirty="0">
                          <a:solidFill>
                            <a:schemeClr val="bg2">
                              <a:lumMod val="75000"/>
                            </a:schemeClr>
                          </a:solidFill>
                        </a:rPr>
                        <a:t>■</a:t>
                      </a:r>
                      <a:r>
                        <a:rPr kumimoji="1" lang="ja-JP" altLang="en-US" dirty="0">
                          <a:solidFill>
                            <a:schemeClr val="tx1"/>
                          </a:solidFill>
                        </a:rPr>
                        <a:t>視察状況</a:t>
                      </a:r>
                    </a:p>
                  </a:txBody>
                  <a:tcPr>
                    <a:lnB w="19050" cap="flat" cmpd="sng" algn="ctr">
                      <a:solidFill>
                        <a:schemeClr val="bg2">
                          <a:lumMod val="50000"/>
                        </a:schemeClr>
                      </a:solidFill>
                      <a:prstDash val="solid"/>
                      <a:round/>
                      <a:headEnd type="none" w="med" len="med"/>
                      <a:tailEnd type="none" w="med" len="med"/>
                    </a:lnB>
                    <a:solidFill>
                      <a:schemeClr val="bg1"/>
                    </a:solidFill>
                  </a:tcPr>
                </a:tc>
                <a:tc hMerge="1">
                  <a:txBody>
                    <a:bodyPr/>
                    <a:lstStyle/>
                    <a:p>
                      <a:endParaRPr kumimoji="1" lang="ja-JP" altLang="en-US" dirty="0"/>
                    </a:p>
                  </a:txBody>
                  <a:tcPr/>
                </a:tc>
                <a:extLst>
                  <a:ext uri="{0D108BD9-81ED-4DB2-BD59-A6C34878D82A}">
                    <a16:rowId xmlns:a16="http://schemas.microsoft.com/office/drawing/2014/main" val="3184819599"/>
                  </a:ext>
                </a:extLst>
              </a:tr>
              <a:tr h="0">
                <a:tc gridSpan="2">
                  <a:txBody>
                    <a:bodyPr/>
                    <a:lstStyle/>
                    <a:p>
                      <a:r>
                        <a:rPr kumimoji="1" lang="ja-JP" altLang="en-US" sz="100" dirty="0"/>
                        <a:t>　</a:t>
                      </a:r>
                    </a:p>
                  </a:txBody>
                  <a:tcPr>
                    <a:lnT w="19050" cap="flat" cmpd="sng" algn="ctr">
                      <a:solidFill>
                        <a:schemeClr val="bg2">
                          <a:lumMod val="50000"/>
                        </a:schemeClr>
                      </a:solidFill>
                      <a:prstDash val="solid"/>
                      <a:round/>
                      <a:headEnd type="none" w="med" len="med"/>
                      <a:tailEnd type="none" w="med" len="med"/>
                    </a:lnT>
                    <a:lnB w="28575" cap="flat" cmpd="sng" algn="ctr">
                      <a:solidFill>
                        <a:schemeClr val="bg2">
                          <a:lumMod val="75000"/>
                        </a:schemeClr>
                      </a:solidFill>
                      <a:prstDash val="solid"/>
                      <a:round/>
                      <a:headEnd type="none" w="med" len="med"/>
                      <a:tailEnd type="none" w="med" len="med"/>
                    </a:lnB>
                    <a:solidFill>
                      <a:schemeClr val="bg1"/>
                    </a:solidFill>
                  </a:tcPr>
                </a:tc>
                <a:tc hMerge="1">
                  <a:txBody>
                    <a:bodyPr/>
                    <a:lstStyle/>
                    <a:p>
                      <a:endParaRPr kumimoji="1" lang="ja-JP" altLang="en-US" dirty="0"/>
                    </a:p>
                  </a:txBody>
                  <a:tcPr/>
                </a:tc>
                <a:extLst>
                  <a:ext uri="{0D108BD9-81ED-4DB2-BD59-A6C34878D82A}">
                    <a16:rowId xmlns:a16="http://schemas.microsoft.com/office/drawing/2014/main" val="2679182715"/>
                  </a:ext>
                </a:extLst>
              </a:tr>
              <a:tr h="370840">
                <a:tc>
                  <a:txBody>
                    <a:bodyPr/>
                    <a:lstStyle/>
                    <a:p>
                      <a:r>
                        <a:rPr kumimoji="1" lang="ja-JP" altLang="en-US" sz="1600" dirty="0"/>
                        <a:t>実施日時</a:t>
                      </a:r>
                    </a:p>
                  </a:txBody>
                  <a:tcPr>
                    <a:lnL w="28575" cap="flat" cmpd="sng" algn="ctr">
                      <a:solidFill>
                        <a:schemeClr val="bg2">
                          <a:lumMod val="75000"/>
                        </a:schemeClr>
                      </a:solidFill>
                      <a:prstDash val="solid"/>
                      <a:round/>
                      <a:headEnd type="none" w="med" len="med"/>
                      <a:tailEnd type="none" w="med" len="med"/>
                    </a:lnL>
                    <a:lnR w="28575" cap="flat" cmpd="sng" algn="ctr">
                      <a:solidFill>
                        <a:schemeClr val="bg2">
                          <a:lumMod val="75000"/>
                        </a:schemeClr>
                      </a:solidFill>
                      <a:prstDash val="solid"/>
                      <a:round/>
                      <a:headEnd type="none" w="med" len="med"/>
                      <a:tailEnd type="none" w="med" len="med"/>
                    </a:lnR>
                    <a:lnT w="28575" cap="flat" cmpd="sng" algn="ctr">
                      <a:solidFill>
                        <a:schemeClr val="bg2">
                          <a:lumMod val="75000"/>
                        </a:schemeClr>
                      </a:solidFill>
                      <a:prstDash val="solid"/>
                      <a:round/>
                      <a:headEnd type="none" w="med" len="med"/>
                      <a:tailEnd type="none" w="med" len="med"/>
                    </a:lnT>
                    <a:lnB w="28575" cap="flat" cmpd="sng" algn="ctr">
                      <a:solidFill>
                        <a:schemeClr val="bg2">
                          <a:lumMod val="75000"/>
                        </a:schemeClr>
                      </a:solidFill>
                      <a:prstDash val="solid"/>
                      <a:round/>
                      <a:headEnd type="none" w="med" len="med"/>
                      <a:tailEnd type="none" w="med" len="med"/>
                    </a:lnB>
                    <a:solidFill>
                      <a:schemeClr val="bg1"/>
                    </a:solidFill>
                  </a:tcPr>
                </a:tc>
                <a:tc>
                  <a:txBody>
                    <a:bodyPr/>
                    <a:lstStyle/>
                    <a:p>
                      <a:r>
                        <a:rPr kumimoji="1" lang="ja-JP" altLang="en-US" sz="1600" dirty="0">
                          <a:solidFill>
                            <a:srgbClr val="FF0000"/>
                          </a:solidFill>
                        </a:rPr>
                        <a:t>令和〇年〇月〇日</a:t>
                      </a:r>
                    </a:p>
                  </a:txBody>
                  <a:tcPr>
                    <a:lnL w="28575" cap="flat" cmpd="sng" algn="ctr">
                      <a:solidFill>
                        <a:schemeClr val="bg2">
                          <a:lumMod val="75000"/>
                        </a:schemeClr>
                      </a:solidFill>
                      <a:prstDash val="solid"/>
                      <a:round/>
                      <a:headEnd type="none" w="med" len="med"/>
                      <a:tailEnd type="none" w="med" len="med"/>
                    </a:lnL>
                    <a:lnR w="28575" cap="flat" cmpd="sng" algn="ctr">
                      <a:solidFill>
                        <a:schemeClr val="bg2">
                          <a:lumMod val="75000"/>
                        </a:schemeClr>
                      </a:solidFill>
                      <a:prstDash val="solid"/>
                      <a:round/>
                      <a:headEnd type="none" w="med" len="med"/>
                      <a:tailEnd type="none" w="med" len="med"/>
                    </a:lnR>
                    <a:lnT w="28575" cap="flat" cmpd="sng" algn="ctr">
                      <a:solidFill>
                        <a:schemeClr val="bg2">
                          <a:lumMod val="75000"/>
                        </a:schemeClr>
                      </a:solidFill>
                      <a:prstDash val="solid"/>
                      <a:round/>
                      <a:headEnd type="none" w="med" len="med"/>
                      <a:tailEnd type="none" w="med" len="med"/>
                    </a:lnT>
                    <a:lnB w="28575"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93143326"/>
                  </a:ext>
                </a:extLst>
              </a:tr>
              <a:tr h="370840">
                <a:tc>
                  <a:txBody>
                    <a:bodyPr/>
                    <a:lstStyle/>
                    <a:p>
                      <a:r>
                        <a:rPr kumimoji="1" lang="ja-JP" altLang="en-US" sz="1600" dirty="0"/>
                        <a:t>視察箇所</a:t>
                      </a:r>
                    </a:p>
                  </a:txBody>
                  <a:tcPr>
                    <a:lnL w="28575" cap="flat" cmpd="sng" algn="ctr">
                      <a:solidFill>
                        <a:schemeClr val="bg2">
                          <a:lumMod val="75000"/>
                        </a:schemeClr>
                      </a:solidFill>
                      <a:prstDash val="solid"/>
                      <a:round/>
                      <a:headEnd type="none" w="med" len="med"/>
                      <a:tailEnd type="none" w="med" len="med"/>
                    </a:lnL>
                    <a:lnR w="28575" cap="flat" cmpd="sng" algn="ctr">
                      <a:solidFill>
                        <a:schemeClr val="bg2">
                          <a:lumMod val="75000"/>
                        </a:schemeClr>
                      </a:solidFill>
                      <a:prstDash val="solid"/>
                      <a:round/>
                      <a:headEnd type="none" w="med" len="med"/>
                      <a:tailEnd type="none" w="med" len="med"/>
                    </a:lnR>
                    <a:lnT w="28575" cap="flat" cmpd="sng" algn="ctr">
                      <a:solidFill>
                        <a:schemeClr val="bg2">
                          <a:lumMod val="75000"/>
                        </a:schemeClr>
                      </a:solidFill>
                      <a:prstDash val="solid"/>
                      <a:round/>
                      <a:headEnd type="none" w="med" len="med"/>
                      <a:tailEnd type="none" w="med" len="med"/>
                    </a:lnT>
                    <a:lnB w="28575" cap="flat" cmpd="sng" algn="ctr">
                      <a:solidFill>
                        <a:schemeClr val="bg2">
                          <a:lumMod val="75000"/>
                        </a:schemeClr>
                      </a:solidFill>
                      <a:prstDash val="solid"/>
                      <a:round/>
                      <a:headEnd type="none" w="med" len="med"/>
                      <a:tailEnd type="none" w="med" len="med"/>
                    </a:lnB>
                    <a:solidFill>
                      <a:schemeClr val="bg1"/>
                    </a:solidFill>
                  </a:tcPr>
                </a:tc>
                <a:tc>
                  <a:txBody>
                    <a:bodyPr/>
                    <a:lstStyle/>
                    <a:p>
                      <a:r>
                        <a:rPr kumimoji="1" lang="ja-JP" altLang="en-US" sz="1600" dirty="0">
                          <a:solidFill>
                            <a:srgbClr val="FF0000"/>
                          </a:solidFill>
                        </a:rPr>
                        <a:t>・</a:t>
                      </a:r>
                      <a:r>
                        <a:rPr kumimoji="1" lang="en-US" altLang="ja-JP" sz="1600" dirty="0">
                          <a:solidFill>
                            <a:srgbClr val="FF0000"/>
                          </a:solidFill>
                        </a:rPr>
                        <a:t>XXXX</a:t>
                      </a:r>
                      <a:r>
                        <a:rPr kumimoji="1" lang="ja-JP" altLang="en-US" sz="1600" dirty="0">
                          <a:solidFill>
                            <a:srgbClr val="FF0000"/>
                          </a:solidFill>
                        </a:rPr>
                        <a:t>　　　　・</a:t>
                      </a:r>
                      <a:r>
                        <a:rPr kumimoji="1" lang="en-US" altLang="ja-JP" sz="1600" dirty="0">
                          <a:solidFill>
                            <a:srgbClr val="FF0000"/>
                          </a:solidFill>
                        </a:rPr>
                        <a:t>XXXXX</a:t>
                      </a:r>
                    </a:p>
                    <a:p>
                      <a:r>
                        <a:rPr kumimoji="1" lang="ja-JP" altLang="en-US" sz="1600" dirty="0">
                          <a:solidFill>
                            <a:srgbClr val="FF0000"/>
                          </a:solidFill>
                        </a:rPr>
                        <a:t>・</a:t>
                      </a:r>
                      <a:r>
                        <a:rPr kumimoji="1" lang="en-US" altLang="ja-JP" sz="1600" dirty="0">
                          <a:solidFill>
                            <a:srgbClr val="FF0000"/>
                          </a:solidFill>
                        </a:rPr>
                        <a:t>XXXX</a:t>
                      </a:r>
                      <a:r>
                        <a:rPr kumimoji="1" lang="ja-JP" altLang="en-US" sz="1600" dirty="0">
                          <a:solidFill>
                            <a:srgbClr val="FF0000"/>
                          </a:solidFill>
                        </a:rPr>
                        <a:t>　　　　・</a:t>
                      </a:r>
                      <a:r>
                        <a:rPr kumimoji="1" lang="en-US" altLang="ja-JP" sz="1600" dirty="0">
                          <a:solidFill>
                            <a:srgbClr val="FF0000"/>
                          </a:solidFill>
                        </a:rPr>
                        <a:t>XXXXX</a:t>
                      </a:r>
                    </a:p>
                    <a:p>
                      <a:r>
                        <a:rPr kumimoji="1" lang="ja-JP" altLang="en-US" sz="1600" dirty="0">
                          <a:solidFill>
                            <a:srgbClr val="FF0000"/>
                          </a:solidFill>
                        </a:rPr>
                        <a:t>・</a:t>
                      </a:r>
                      <a:r>
                        <a:rPr kumimoji="1" lang="en-US" altLang="ja-JP" sz="1600" dirty="0">
                          <a:solidFill>
                            <a:srgbClr val="FF0000"/>
                          </a:solidFill>
                        </a:rPr>
                        <a:t>XXXX</a:t>
                      </a:r>
                      <a:endParaRPr kumimoji="1" lang="ja-JP" altLang="en-US" sz="1600" dirty="0">
                        <a:solidFill>
                          <a:srgbClr val="FF0000"/>
                        </a:solidFill>
                      </a:endParaRPr>
                    </a:p>
                  </a:txBody>
                  <a:tcPr>
                    <a:lnL w="28575" cap="flat" cmpd="sng" algn="ctr">
                      <a:solidFill>
                        <a:schemeClr val="bg2">
                          <a:lumMod val="75000"/>
                        </a:schemeClr>
                      </a:solidFill>
                      <a:prstDash val="solid"/>
                      <a:round/>
                      <a:headEnd type="none" w="med" len="med"/>
                      <a:tailEnd type="none" w="med" len="med"/>
                    </a:lnL>
                    <a:lnR w="28575" cap="flat" cmpd="sng" algn="ctr">
                      <a:solidFill>
                        <a:schemeClr val="bg2">
                          <a:lumMod val="75000"/>
                        </a:schemeClr>
                      </a:solidFill>
                      <a:prstDash val="solid"/>
                      <a:round/>
                      <a:headEnd type="none" w="med" len="med"/>
                      <a:tailEnd type="none" w="med" len="med"/>
                    </a:lnR>
                    <a:lnT w="28575" cap="flat" cmpd="sng" algn="ctr">
                      <a:solidFill>
                        <a:schemeClr val="bg2">
                          <a:lumMod val="75000"/>
                        </a:schemeClr>
                      </a:solidFill>
                      <a:prstDash val="solid"/>
                      <a:round/>
                      <a:headEnd type="none" w="med" len="med"/>
                      <a:tailEnd type="none" w="med" len="med"/>
                    </a:lnT>
                    <a:lnB w="28575" cap="flat" cmpd="sng" algn="ctr">
                      <a:solidFill>
                        <a:schemeClr val="bg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92972467"/>
                  </a:ext>
                </a:extLst>
              </a:tr>
            </a:tbl>
          </a:graphicData>
        </a:graphic>
      </p:graphicFrame>
      <p:graphicFrame>
        <p:nvGraphicFramePr>
          <p:cNvPr id="5" name="表 4">
            <a:extLst>
              <a:ext uri="{FF2B5EF4-FFF2-40B4-BE49-F238E27FC236}">
                <a16:creationId xmlns:a16="http://schemas.microsoft.com/office/drawing/2014/main" id="{47BDD95B-5113-ADDC-4CF7-B93021787B38}"/>
              </a:ext>
            </a:extLst>
          </p:cNvPr>
          <p:cNvGraphicFramePr>
            <a:graphicFrameLocks noGrp="1"/>
          </p:cNvGraphicFramePr>
          <p:nvPr>
            <p:extLst>
              <p:ext uri="{D42A27DB-BD31-4B8C-83A1-F6EECF244321}">
                <p14:modId xmlns:p14="http://schemas.microsoft.com/office/powerpoint/2010/main" val="826857361"/>
              </p:ext>
            </p:extLst>
          </p:nvPr>
        </p:nvGraphicFramePr>
        <p:xfrm>
          <a:off x="105606" y="2434674"/>
          <a:ext cx="9720000" cy="4303680"/>
        </p:xfrm>
        <a:graphic>
          <a:graphicData uri="http://schemas.openxmlformats.org/drawingml/2006/table">
            <a:tbl>
              <a:tblPr firstRow="1" bandRow="1">
                <a:tableStyleId>{5C22544A-7EE6-4342-B048-85BDC9FD1C3A}</a:tableStyleId>
              </a:tblPr>
              <a:tblGrid>
                <a:gridCol w="2880000">
                  <a:extLst>
                    <a:ext uri="{9D8B030D-6E8A-4147-A177-3AD203B41FA5}">
                      <a16:colId xmlns:a16="http://schemas.microsoft.com/office/drawing/2014/main" val="3103815991"/>
                    </a:ext>
                  </a:extLst>
                </a:gridCol>
                <a:gridCol w="540000">
                  <a:extLst>
                    <a:ext uri="{9D8B030D-6E8A-4147-A177-3AD203B41FA5}">
                      <a16:colId xmlns:a16="http://schemas.microsoft.com/office/drawing/2014/main" val="1030835920"/>
                    </a:ext>
                  </a:extLst>
                </a:gridCol>
                <a:gridCol w="2880000">
                  <a:extLst>
                    <a:ext uri="{9D8B030D-6E8A-4147-A177-3AD203B41FA5}">
                      <a16:colId xmlns:a16="http://schemas.microsoft.com/office/drawing/2014/main" val="3282719778"/>
                    </a:ext>
                  </a:extLst>
                </a:gridCol>
                <a:gridCol w="540000">
                  <a:extLst>
                    <a:ext uri="{9D8B030D-6E8A-4147-A177-3AD203B41FA5}">
                      <a16:colId xmlns:a16="http://schemas.microsoft.com/office/drawing/2014/main" val="1366465649"/>
                    </a:ext>
                  </a:extLst>
                </a:gridCol>
                <a:gridCol w="2880000">
                  <a:extLst>
                    <a:ext uri="{9D8B030D-6E8A-4147-A177-3AD203B41FA5}">
                      <a16:colId xmlns:a16="http://schemas.microsoft.com/office/drawing/2014/main" val="1387888625"/>
                    </a:ext>
                  </a:extLst>
                </a:gridCol>
              </a:tblGrid>
              <a:tr h="370840">
                <a:tc gridSpan="5">
                  <a:txBody>
                    <a:bodyPr/>
                    <a:lstStyle/>
                    <a:p>
                      <a:r>
                        <a:rPr kumimoji="1" lang="ja-JP" altLang="en-US" dirty="0">
                          <a:solidFill>
                            <a:schemeClr val="bg2">
                              <a:lumMod val="75000"/>
                            </a:schemeClr>
                          </a:solidFill>
                        </a:rPr>
                        <a:t>■</a:t>
                      </a:r>
                      <a:r>
                        <a:rPr kumimoji="1" lang="ja-JP" altLang="en-US" dirty="0">
                          <a:solidFill>
                            <a:schemeClr val="tx1"/>
                          </a:solidFill>
                        </a:rPr>
                        <a:t>検討状況</a:t>
                      </a:r>
                    </a:p>
                  </a:txBody>
                  <a:tcPr>
                    <a:lnB w="19050" cap="flat" cmpd="sng" algn="ctr">
                      <a:solidFill>
                        <a:schemeClr val="bg2">
                          <a:lumMod val="50000"/>
                        </a:schemeClr>
                      </a:solidFill>
                      <a:prstDash val="solid"/>
                      <a:round/>
                      <a:headEnd type="none" w="med" len="med"/>
                      <a:tailEnd type="none" w="med" len="med"/>
                    </a:lnB>
                    <a:solidFill>
                      <a:schemeClr val="bg1"/>
                    </a:solidFill>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2906887953"/>
                  </a:ext>
                </a:extLst>
              </a:tr>
              <a:tr h="0">
                <a:tc gridSpan="5">
                  <a:txBody>
                    <a:bodyPr/>
                    <a:lstStyle/>
                    <a:p>
                      <a:r>
                        <a:rPr kumimoji="1" lang="ja-JP" altLang="en-US" sz="100" dirty="0"/>
                        <a:t>　</a:t>
                      </a: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28575" cap="flat" cmpd="sng" algn="ctr">
                      <a:solidFill>
                        <a:schemeClr val="bg2">
                          <a:lumMod val="75000"/>
                        </a:schemeClr>
                      </a:solidFill>
                      <a:prstDash val="solid"/>
                      <a:round/>
                      <a:headEnd type="none" w="med" len="med"/>
                      <a:tailEnd type="none" w="med" len="med"/>
                    </a:lnB>
                    <a:solidFill>
                      <a:schemeClr val="bg1"/>
                    </a:solidFill>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3150285428"/>
                  </a:ext>
                </a:extLst>
              </a:tr>
              <a:tr h="504000">
                <a:tc>
                  <a:txBody>
                    <a:bodyPr/>
                    <a:lstStyle/>
                    <a:p>
                      <a:pPr algn="ctr"/>
                      <a:r>
                        <a:rPr kumimoji="1" lang="ja-JP" altLang="en-US" b="1" dirty="0">
                          <a:solidFill>
                            <a:schemeClr val="bg1"/>
                          </a:solidFill>
                        </a:rPr>
                        <a:t>アドバイザー意見</a:t>
                      </a:r>
                    </a:p>
                  </a:txBody>
                  <a:tcPr anchor="ctr">
                    <a:lnL w="28575" cap="flat" cmpd="sng" algn="ctr">
                      <a:solidFill>
                        <a:schemeClr val="bg2">
                          <a:lumMod val="75000"/>
                        </a:schemeClr>
                      </a:solidFill>
                      <a:prstDash val="solid"/>
                      <a:round/>
                      <a:headEnd type="none" w="med" len="med"/>
                      <a:tailEnd type="none" w="med" len="med"/>
                    </a:lnL>
                    <a:lnR w="28575" cap="flat" cmpd="sng" algn="ctr">
                      <a:solidFill>
                        <a:schemeClr val="bg2">
                          <a:lumMod val="75000"/>
                        </a:schemeClr>
                      </a:solidFill>
                      <a:prstDash val="solid"/>
                      <a:round/>
                      <a:headEnd type="none" w="med" len="med"/>
                      <a:tailEnd type="none" w="med" len="med"/>
                    </a:lnR>
                    <a:lnT w="28575" cap="flat" cmpd="sng" algn="ctr">
                      <a:solidFill>
                        <a:schemeClr val="bg2">
                          <a:lumMod val="75000"/>
                        </a:schemeClr>
                      </a:solidFill>
                      <a:prstDash val="solid"/>
                      <a:round/>
                      <a:headEnd type="none" w="med" len="med"/>
                      <a:tailEnd type="none" w="med" len="med"/>
                    </a:lnT>
                    <a:lnB w="28575" cap="flat" cmpd="sng" algn="ctr">
                      <a:solidFill>
                        <a:schemeClr val="bg2">
                          <a:lumMod val="75000"/>
                        </a:schemeClr>
                      </a:solidFill>
                      <a:prstDash val="solid"/>
                      <a:round/>
                      <a:headEnd type="none" w="med" len="med"/>
                      <a:tailEnd type="none" w="med" len="med"/>
                    </a:lnB>
                    <a:solidFill>
                      <a:srgbClr val="002060"/>
                    </a:solidFill>
                  </a:tcPr>
                </a:tc>
                <a:tc>
                  <a:txBody>
                    <a:bodyPr/>
                    <a:lstStyle/>
                    <a:p>
                      <a:pPr algn="ctr"/>
                      <a:endParaRPr kumimoji="1" lang="ja-JP" altLang="en-US" b="1" dirty="0">
                        <a:solidFill>
                          <a:schemeClr val="bg1"/>
                        </a:solidFill>
                      </a:endParaRPr>
                    </a:p>
                  </a:txBody>
                  <a:tcPr anchor="ctr">
                    <a:lnL w="28575" cap="flat" cmpd="sng" algn="ctr">
                      <a:solidFill>
                        <a:schemeClr val="bg2">
                          <a:lumMod val="75000"/>
                        </a:schemeClr>
                      </a:solidFill>
                      <a:prstDash val="solid"/>
                      <a:round/>
                      <a:headEnd type="none" w="med" len="med"/>
                      <a:tailEnd type="none" w="med" len="med"/>
                    </a:lnL>
                    <a:lnR w="28575" cap="flat" cmpd="sng" algn="ctr">
                      <a:solidFill>
                        <a:schemeClr val="bg2">
                          <a:lumMod val="75000"/>
                        </a:schemeClr>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noFill/>
                  </a:tcPr>
                </a:tc>
                <a:tc>
                  <a:txBody>
                    <a:bodyPr/>
                    <a:lstStyle/>
                    <a:p>
                      <a:pPr algn="ctr"/>
                      <a:r>
                        <a:rPr kumimoji="1" lang="ja-JP" altLang="en-US" b="1" dirty="0">
                          <a:solidFill>
                            <a:schemeClr val="bg1"/>
                          </a:solidFill>
                        </a:rPr>
                        <a:t>見つかった課題点</a:t>
                      </a:r>
                    </a:p>
                  </a:txBody>
                  <a:tcPr anchor="ctr">
                    <a:lnL w="28575" cap="flat" cmpd="sng" algn="ctr">
                      <a:solidFill>
                        <a:schemeClr val="bg2">
                          <a:lumMod val="75000"/>
                        </a:schemeClr>
                      </a:solidFill>
                      <a:prstDash val="solid"/>
                      <a:round/>
                      <a:headEnd type="none" w="med" len="med"/>
                      <a:tailEnd type="none" w="med" len="med"/>
                    </a:lnL>
                    <a:lnR w="28575" cap="flat" cmpd="sng" algn="ctr">
                      <a:solidFill>
                        <a:schemeClr val="bg2">
                          <a:lumMod val="75000"/>
                        </a:schemeClr>
                      </a:solidFill>
                      <a:prstDash val="solid"/>
                      <a:round/>
                      <a:headEnd type="none" w="med" len="med"/>
                      <a:tailEnd type="none" w="med" len="med"/>
                    </a:lnR>
                    <a:lnT w="28575" cap="flat" cmpd="sng" algn="ctr">
                      <a:solidFill>
                        <a:schemeClr val="bg2">
                          <a:lumMod val="75000"/>
                        </a:schemeClr>
                      </a:solidFill>
                      <a:prstDash val="solid"/>
                      <a:round/>
                      <a:headEnd type="none" w="med" len="med"/>
                      <a:tailEnd type="none" w="med" len="med"/>
                    </a:lnT>
                    <a:lnB w="28575" cap="flat" cmpd="sng" algn="ctr">
                      <a:solidFill>
                        <a:schemeClr val="bg2">
                          <a:lumMod val="75000"/>
                        </a:schemeClr>
                      </a:solidFill>
                      <a:prstDash val="solid"/>
                      <a:round/>
                      <a:headEnd type="none" w="med" len="med"/>
                      <a:tailEnd type="none" w="med" len="med"/>
                    </a:lnB>
                    <a:solidFill>
                      <a:srgbClr val="002060"/>
                    </a:solidFill>
                  </a:tcPr>
                </a:tc>
                <a:tc>
                  <a:txBody>
                    <a:bodyPr/>
                    <a:lstStyle/>
                    <a:p>
                      <a:pPr algn="ctr"/>
                      <a:endParaRPr kumimoji="1" lang="ja-JP" altLang="en-US" b="1" dirty="0">
                        <a:solidFill>
                          <a:schemeClr val="bg1"/>
                        </a:solidFill>
                      </a:endParaRPr>
                    </a:p>
                  </a:txBody>
                  <a:tcPr anchor="ctr">
                    <a:lnL w="28575" cap="flat" cmpd="sng" algn="ctr">
                      <a:solidFill>
                        <a:schemeClr val="bg2">
                          <a:lumMod val="75000"/>
                        </a:schemeClr>
                      </a:solidFill>
                      <a:prstDash val="solid"/>
                      <a:round/>
                      <a:headEnd type="none" w="med" len="med"/>
                      <a:tailEnd type="none" w="med" len="med"/>
                    </a:lnL>
                    <a:lnR w="28575" cap="flat" cmpd="sng" algn="ctr">
                      <a:solidFill>
                        <a:schemeClr val="bg2">
                          <a:lumMod val="75000"/>
                        </a:schemeClr>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noFill/>
                  </a:tcPr>
                </a:tc>
                <a:tc>
                  <a:txBody>
                    <a:bodyPr/>
                    <a:lstStyle/>
                    <a:p>
                      <a:pPr algn="ctr"/>
                      <a:r>
                        <a:rPr kumimoji="1" lang="ja-JP" altLang="en-US" b="1" dirty="0">
                          <a:solidFill>
                            <a:schemeClr val="bg1"/>
                          </a:solidFill>
                        </a:rPr>
                        <a:t>対応策等</a:t>
                      </a:r>
                    </a:p>
                  </a:txBody>
                  <a:tcPr anchor="ctr">
                    <a:lnL w="28575" cap="flat" cmpd="sng" algn="ctr">
                      <a:solidFill>
                        <a:schemeClr val="bg2">
                          <a:lumMod val="75000"/>
                        </a:schemeClr>
                      </a:solidFill>
                      <a:prstDash val="solid"/>
                      <a:round/>
                      <a:headEnd type="none" w="med" len="med"/>
                      <a:tailEnd type="none" w="med" len="med"/>
                    </a:lnL>
                    <a:lnR w="28575" cap="flat" cmpd="sng" algn="ctr">
                      <a:solidFill>
                        <a:schemeClr val="bg2">
                          <a:lumMod val="75000"/>
                        </a:schemeClr>
                      </a:solidFill>
                      <a:prstDash val="solid"/>
                      <a:round/>
                      <a:headEnd type="none" w="med" len="med"/>
                      <a:tailEnd type="none" w="med" len="med"/>
                    </a:lnR>
                    <a:lnT w="28575" cap="flat" cmpd="sng" algn="ctr">
                      <a:solidFill>
                        <a:schemeClr val="bg2">
                          <a:lumMod val="75000"/>
                        </a:schemeClr>
                      </a:solidFill>
                      <a:prstDash val="solid"/>
                      <a:round/>
                      <a:headEnd type="none" w="med" len="med"/>
                      <a:tailEnd type="none" w="med" len="med"/>
                    </a:lnT>
                    <a:lnB w="28575" cap="flat" cmpd="sng" algn="ctr">
                      <a:solidFill>
                        <a:schemeClr val="bg2">
                          <a:lumMod val="75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455041413"/>
                  </a:ext>
                </a:extLst>
              </a:tr>
              <a:tr h="828000">
                <a:tc>
                  <a:txBody>
                    <a:bodyPr/>
                    <a:lstStyle/>
                    <a:p>
                      <a:r>
                        <a:rPr kumimoji="1" lang="ja-JP" altLang="en-US" sz="1400" dirty="0">
                          <a:solidFill>
                            <a:srgbClr val="FF0000"/>
                          </a:solidFill>
                        </a:rPr>
                        <a:t>・</a:t>
                      </a:r>
                      <a:r>
                        <a:rPr kumimoji="1" lang="en-US" altLang="ja-JP" sz="1400" dirty="0">
                          <a:solidFill>
                            <a:srgbClr val="FF0000"/>
                          </a:solidFill>
                        </a:rPr>
                        <a:t>XXX</a:t>
                      </a:r>
                      <a:r>
                        <a:rPr kumimoji="1" lang="ja-JP" altLang="en-US" sz="1400" dirty="0">
                          <a:solidFill>
                            <a:srgbClr val="FF0000"/>
                          </a:solidFill>
                        </a:rPr>
                        <a:t>が多言語化していない。</a:t>
                      </a:r>
                    </a:p>
                  </a:txBody>
                  <a:tcPr anchor="ctr">
                    <a:lnL w="28575" cap="flat" cmpd="sng" algn="ctr">
                      <a:solidFill>
                        <a:schemeClr val="bg2">
                          <a:lumMod val="75000"/>
                        </a:schemeClr>
                      </a:solidFill>
                      <a:prstDash val="solid"/>
                      <a:round/>
                      <a:headEnd type="none" w="med" len="med"/>
                      <a:tailEnd type="none" w="med" len="med"/>
                    </a:lnL>
                    <a:lnR w="28575" cap="flat" cmpd="sng" algn="ctr">
                      <a:solidFill>
                        <a:schemeClr val="bg2">
                          <a:lumMod val="75000"/>
                        </a:schemeClr>
                      </a:solidFill>
                      <a:prstDash val="solid"/>
                      <a:round/>
                      <a:headEnd type="none" w="med" len="med"/>
                      <a:tailEnd type="none" w="med" len="med"/>
                    </a:lnR>
                    <a:lnT w="28575" cap="flat" cmpd="sng" algn="ctr">
                      <a:solidFill>
                        <a:schemeClr val="bg2">
                          <a:lumMod val="75000"/>
                        </a:schemeClr>
                      </a:solidFill>
                      <a:prstDash val="solid"/>
                      <a:round/>
                      <a:headEnd type="none" w="med" len="med"/>
                      <a:tailEnd type="none" w="med" len="med"/>
                    </a:lnT>
                    <a:lnB w="28575" cap="flat" cmpd="sng" algn="ctr">
                      <a:solidFill>
                        <a:schemeClr val="bg2">
                          <a:lumMod val="75000"/>
                        </a:schemeClr>
                      </a:solidFill>
                      <a:prstDash val="solid"/>
                      <a:round/>
                      <a:headEnd type="none" w="med" len="med"/>
                      <a:tailEnd type="none" w="med" len="med"/>
                    </a:lnB>
                    <a:noFill/>
                  </a:tcPr>
                </a:tc>
                <a:tc>
                  <a:txBody>
                    <a:bodyPr/>
                    <a:lstStyle/>
                    <a:p>
                      <a:endParaRPr kumimoji="1" lang="ja-JP" altLang="en-US" sz="1400" dirty="0"/>
                    </a:p>
                  </a:txBody>
                  <a:tcPr anchor="ctr">
                    <a:lnL w="28575" cap="flat" cmpd="sng" algn="ctr">
                      <a:solidFill>
                        <a:schemeClr val="bg2">
                          <a:lumMod val="75000"/>
                        </a:schemeClr>
                      </a:solidFill>
                      <a:prstDash val="solid"/>
                      <a:round/>
                      <a:headEnd type="none" w="med" len="med"/>
                      <a:tailEnd type="none" w="med" len="med"/>
                    </a:lnL>
                    <a:lnR w="28575" cap="flat" cmpd="sng" algn="ctr">
                      <a:solidFill>
                        <a:schemeClr val="bg2">
                          <a:lumMod val="75000"/>
                        </a:schemeClr>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noFill/>
                  </a:tcPr>
                </a:tc>
                <a:tc>
                  <a:txBody>
                    <a:bodyPr/>
                    <a:lstStyle/>
                    <a:p>
                      <a:r>
                        <a:rPr kumimoji="1" lang="ja-JP" altLang="en-US" sz="1400" dirty="0">
                          <a:solidFill>
                            <a:srgbClr val="FF0000"/>
                          </a:solidFill>
                        </a:rPr>
                        <a:t>・日本語のみの案内板</a:t>
                      </a:r>
                    </a:p>
                  </a:txBody>
                  <a:tcPr anchor="ctr">
                    <a:lnL w="28575" cap="flat" cmpd="sng" algn="ctr">
                      <a:solidFill>
                        <a:schemeClr val="bg2">
                          <a:lumMod val="75000"/>
                        </a:schemeClr>
                      </a:solidFill>
                      <a:prstDash val="solid"/>
                      <a:round/>
                      <a:headEnd type="none" w="med" len="med"/>
                      <a:tailEnd type="none" w="med" len="med"/>
                    </a:lnL>
                    <a:lnR w="28575" cap="flat" cmpd="sng" algn="ctr">
                      <a:solidFill>
                        <a:schemeClr val="bg2">
                          <a:lumMod val="75000"/>
                        </a:schemeClr>
                      </a:solidFill>
                      <a:prstDash val="solid"/>
                      <a:round/>
                      <a:headEnd type="none" w="med" len="med"/>
                      <a:tailEnd type="none" w="med" len="med"/>
                    </a:lnR>
                    <a:lnT w="28575" cap="flat" cmpd="sng" algn="ctr">
                      <a:solidFill>
                        <a:schemeClr val="bg2">
                          <a:lumMod val="75000"/>
                        </a:schemeClr>
                      </a:solidFill>
                      <a:prstDash val="solid"/>
                      <a:round/>
                      <a:headEnd type="none" w="med" len="med"/>
                      <a:tailEnd type="none" w="med" len="med"/>
                    </a:lnT>
                    <a:lnB w="28575" cap="flat" cmpd="sng" algn="ctr">
                      <a:solidFill>
                        <a:schemeClr val="bg2">
                          <a:lumMod val="75000"/>
                        </a:schemeClr>
                      </a:solidFill>
                      <a:prstDash val="solid"/>
                      <a:round/>
                      <a:headEnd type="none" w="med" len="med"/>
                      <a:tailEnd type="none" w="med" len="med"/>
                    </a:lnB>
                    <a:noFill/>
                  </a:tcPr>
                </a:tc>
                <a:tc>
                  <a:txBody>
                    <a:bodyPr/>
                    <a:lstStyle/>
                    <a:p>
                      <a:endParaRPr kumimoji="1" lang="ja-JP" altLang="en-US" sz="1400" dirty="0"/>
                    </a:p>
                  </a:txBody>
                  <a:tcPr anchor="ctr">
                    <a:lnL w="28575" cap="flat" cmpd="sng" algn="ctr">
                      <a:solidFill>
                        <a:schemeClr val="bg2">
                          <a:lumMod val="75000"/>
                        </a:schemeClr>
                      </a:solidFill>
                      <a:prstDash val="solid"/>
                      <a:round/>
                      <a:headEnd type="none" w="med" len="med"/>
                      <a:tailEnd type="none" w="med" len="med"/>
                    </a:lnL>
                    <a:lnR w="28575" cap="flat" cmpd="sng" algn="ctr">
                      <a:solidFill>
                        <a:schemeClr val="bg2">
                          <a:lumMod val="75000"/>
                        </a:schemeClr>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noFill/>
                  </a:tcPr>
                </a:tc>
                <a:tc>
                  <a:txBody>
                    <a:bodyPr/>
                    <a:lstStyle/>
                    <a:p>
                      <a:r>
                        <a:rPr kumimoji="1" lang="ja-JP" altLang="en-US" sz="1400" dirty="0">
                          <a:solidFill>
                            <a:srgbClr val="FF0000"/>
                          </a:solidFill>
                        </a:rPr>
                        <a:t>・地域内の</a:t>
                      </a:r>
                      <a:r>
                        <a:rPr kumimoji="1" lang="en-US" altLang="ja-JP" sz="1400" dirty="0">
                          <a:solidFill>
                            <a:srgbClr val="FF0000"/>
                          </a:solidFill>
                        </a:rPr>
                        <a:t>XXX</a:t>
                      </a:r>
                      <a:r>
                        <a:rPr kumimoji="1" lang="ja-JP" altLang="en-US" sz="1400" dirty="0">
                          <a:solidFill>
                            <a:srgbClr val="FF0000"/>
                          </a:solidFill>
                        </a:rPr>
                        <a:t>を多言語化できるよう</a:t>
                      </a:r>
                      <a:r>
                        <a:rPr kumimoji="1" lang="en-US" altLang="ja-JP" sz="1400" dirty="0">
                          <a:solidFill>
                            <a:srgbClr val="FF0000"/>
                          </a:solidFill>
                        </a:rPr>
                        <a:t>R</a:t>
                      </a:r>
                      <a:r>
                        <a:rPr kumimoji="1" lang="ja-JP" altLang="en-US" sz="1400" dirty="0">
                          <a:solidFill>
                            <a:srgbClr val="FF0000"/>
                          </a:solidFill>
                        </a:rPr>
                        <a:t>〇に点検を実施予定</a:t>
                      </a:r>
                    </a:p>
                  </a:txBody>
                  <a:tcPr anchor="ctr">
                    <a:lnL w="28575" cap="flat" cmpd="sng" algn="ctr">
                      <a:solidFill>
                        <a:schemeClr val="bg2">
                          <a:lumMod val="75000"/>
                        </a:schemeClr>
                      </a:solidFill>
                      <a:prstDash val="solid"/>
                      <a:round/>
                      <a:headEnd type="none" w="med" len="med"/>
                      <a:tailEnd type="none" w="med" len="med"/>
                    </a:lnL>
                    <a:lnR w="28575" cap="flat" cmpd="sng" algn="ctr">
                      <a:solidFill>
                        <a:schemeClr val="bg2">
                          <a:lumMod val="75000"/>
                        </a:schemeClr>
                      </a:solidFill>
                      <a:prstDash val="solid"/>
                      <a:round/>
                      <a:headEnd type="none" w="med" len="med"/>
                      <a:tailEnd type="none" w="med" len="med"/>
                    </a:lnR>
                    <a:lnT w="28575" cap="flat" cmpd="sng" algn="ctr">
                      <a:solidFill>
                        <a:schemeClr val="bg2">
                          <a:lumMod val="75000"/>
                        </a:schemeClr>
                      </a:solidFill>
                      <a:prstDash val="solid"/>
                      <a:round/>
                      <a:headEnd type="none" w="med" len="med"/>
                      <a:tailEnd type="none" w="med" len="med"/>
                    </a:lnT>
                    <a:lnB w="28575" cap="flat" cmpd="sng" algn="ctr">
                      <a:solidFill>
                        <a:schemeClr val="bg2">
                          <a:lumMod val="75000"/>
                        </a:schemeClr>
                      </a:solidFill>
                      <a:prstDash val="solid"/>
                      <a:round/>
                      <a:headEnd type="none" w="med" len="med"/>
                      <a:tailEnd type="none" w="med" len="med"/>
                    </a:lnB>
                    <a:noFill/>
                  </a:tcPr>
                </a:tc>
                <a:extLst>
                  <a:ext uri="{0D108BD9-81ED-4DB2-BD59-A6C34878D82A}">
                    <a16:rowId xmlns:a16="http://schemas.microsoft.com/office/drawing/2014/main" val="3559287723"/>
                  </a:ext>
                </a:extLst>
              </a:tr>
              <a:tr h="828000">
                <a:tc>
                  <a:txBody>
                    <a:bodyPr/>
                    <a:lstStyle/>
                    <a:p>
                      <a:endParaRPr kumimoji="1" lang="ja-JP" altLang="en-US" sz="1400" dirty="0"/>
                    </a:p>
                  </a:txBody>
                  <a:tcPr anchor="ctr">
                    <a:lnL w="28575" cap="flat" cmpd="sng" algn="ctr">
                      <a:solidFill>
                        <a:schemeClr val="bg2">
                          <a:lumMod val="75000"/>
                        </a:schemeClr>
                      </a:solidFill>
                      <a:prstDash val="solid"/>
                      <a:round/>
                      <a:headEnd type="none" w="med" len="med"/>
                      <a:tailEnd type="none" w="med" len="med"/>
                    </a:lnL>
                    <a:lnR w="28575" cap="flat" cmpd="sng" algn="ctr">
                      <a:solidFill>
                        <a:schemeClr val="bg2">
                          <a:lumMod val="75000"/>
                        </a:schemeClr>
                      </a:solidFill>
                      <a:prstDash val="solid"/>
                      <a:round/>
                      <a:headEnd type="none" w="med" len="med"/>
                      <a:tailEnd type="none" w="med" len="med"/>
                    </a:lnR>
                    <a:lnT w="28575" cap="flat" cmpd="sng" algn="ctr">
                      <a:solidFill>
                        <a:schemeClr val="bg2">
                          <a:lumMod val="75000"/>
                        </a:schemeClr>
                      </a:solidFill>
                      <a:prstDash val="solid"/>
                      <a:round/>
                      <a:headEnd type="none" w="med" len="med"/>
                      <a:tailEnd type="none" w="med" len="med"/>
                    </a:lnT>
                    <a:lnB w="28575" cap="flat" cmpd="sng" algn="ctr">
                      <a:solidFill>
                        <a:schemeClr val="bg2">
                          <a:lumMod val="75000"/>
                        </a:schemeClr>
                      </a:solidFill>
                      <a:prstDash val="solid"/>
                      <a:round/>
                      <a:headEnd type="none" w="med" len="med"/>
                      <a:tailEnd type="none" w="med" len="med"/>
                    </a:lnB>
                    <a:noFill/>
                  </a:tcPr>
                </a:tc>
                <a:tc>
                  <a:txBody>
                    <a:bodyPr/>
                    <a:lstStyle/>
                    <a:p>
                      <a:endParaRPr kumimoji="1" lang="ja-JP" altLang="en-US" sz="1400" dirty="0"/>
                    </a:p>
                  </a:txBody>
                  <a:tcPr anchor="ctr">
                    <a:lnL w="28575" cap="flat" cmpd="sng" algn="ctr">
                      <a:solidFill>
                        <a:schemeClr val="bg2">
                          <a:lumMod val="75000"/>
                        </a:schemeClr>
                      </a:solidFill>
                      <a:prstDash val="solid"/>
                      <a:round/>
                      <a:headEnd type="none" w="med" len="med"/>
                      <a:tailEnd type="none" w="med" len="med"/>
                    </a:lnL>
                    <a:lnR w="28575" cap="flat" cmpd="sng" algn="ctr">
                      <a:solidFill>
                        <a:schemeClr val="bg2">
                          <a:lumMod val="75000"/>
                        </a:schemeClr>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noFill/>
                  </a:tcPr>
                </a:tc>
                <a:tc>
                  <a:txBody>
                    <a:bodyPr/>
                    <a:lstStyle/>
                    <a:p>
                      <a:endParaRPr kumimoji="1" lang="ja-JP" altLang="en-US" sz="1400" dirty="0"/>
                    </a:p>
                  </a:txBody>
                  <a:tcPr anchor="ctr">
                    <a:lnL w="28575" cap="flat" cmpd="sng" algn="ctr">
                      <a:solidFill>
                        <a:schemeClr val="bg2">
                          <a:lumMod val="75000"/>
                        </a:schemeClr>
                      </a:solidFill>
                      <a:prstDash val="solid"/>
                      <a:round/>
                      <a:headEnd type="none" w="med" len="med"/>
                      <a:tailEnd type="none" w="med" len="med"/>
                    </a:lnL>
                    <a:lnR w="28575" cap="flat" cmpd="sng" algn="ctr">
                      <a:solidFill>
                        <a:schemeClr val="bg2">
                          <a:lumMod val="75000"/>
                        </a:schemeClr>
                      </a:solidFill>
                      <a:prstDash val="solid"/>
                      <a:round/>
                      <a:headEnd type="none" w="med" len="med"/>
                      <a:tailEnd type="none" w="med" len="med"/>
                    </a:lnR>
                    <a:lnT w="28575" cap="flat" cmpd="sng" algn="ctr">
                      <a:solidFill>
                        <a:schemeClr val="bg2">
                          <a:lumMod val="75000"/>
                        </a:schemeClr>
                      </a:solidFill>
                      <a:prstDash val="solid"/>
                      <a:round/>
                      <a:headEnd type="none" w="med" len="med"/>
                      <a:tailEnd type="none" w="med" len="med"/>
                    </a:lnT>
                    <a:lnB w="28575" cap="flat" cmpd="sng" algn="ctr">
                      <a:solidFill>
                        <a:schemeClr val="bg2">
                          <a:lumMod val="75000"/>
                        </a:schemeClr>
                      </a:solidFill>
                      <a:prstDash val="solid"/>
                      <a:round/>
                      <a:headEnd type="none" w="med" len="med"/>
                      <a:tailEnd type="none" w="med" len="med"/>
                    </a:lnB>
                    <a:noFill/>
                  </a:tcPr>
                </a:tc>
                <a:tc>
                  <a:txBody>
                    <a:bodyPr/>
                    <a:lstStyle/>
                    <a:p>
                      <a:endParaRPr kumimoji="1" lang="ja-JP" altLang="en-US" sz="1400" dirty="0"/>
                    </a:p>
                  </a:txBody>
                  <a:tcPr anchor="ctr">
                    <a:lnL w="28575" cap="flat" cmpd="sng" algn="ctr">
                      <a:solidFill>
                        <a:schemeClr val="bg2">
                          <a:lumMod val="75000"/>
                        </a:schemeClr>
                      </a:solidFill>
                      <a:prstDash val="solid"/>
                      <a:round/>
                      <a:headEnd type="none" w="med" len="med"/>
                      <a:tailEnd type="none" w="med" len="med"/>
                    </a:lnL>
                    <a:lnR w="28575" cap="flat" cmpd="sng" algn="ctr">
                      <a:solidFill>
                        <a:schemeClr val="bg2">
                          <a:lumMod val="75000"/>
                        </a:schemeClr>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noFill/>
                  </a:tcPr>
                </a:tc>
                <a:tc>
                  <a:txBody>
                    <a:bodyPr/>
                    <a:lstStyle/>
                    <a:p>
                      <a:endParaRPr kumimoji="1" lang="ja-JP" altLang="en-US" sz="1400" dirty="0"/>
                    </a:p>
                  </a:txBody>
                  <a:tcPr anchor="ctr">
                    <a:lnL w="28575" cap="flat" cmpd="sng" algn="ctr">
                      <a:solidFill>
                        <a:schemeClr val="bg2">
                          <a:lumMod val="75000"/>
                        </a:schemeClr>
                      </a:solidFill>
                      <a:prstDash val="solid"/>
                      <a:round/>
                      <a:headEnd type="none" w="med" len="med"/>
                      <a:tailEnd type="none" w="med" len="med"/>
                    </a:lnL>
                    <a:lnR w="28575" cap="flat" cmpd="sng" algn="ctr">
                      <a:solidFill>
                        <a:schemeClr val="bg2">
                          <a:lumMod val="75000"/>
                        </a:schemeClr>
                      </a:solidFill>
                      <a:prstDash val="solid"/>
                      <a:round/>
                      <a:headEnd type="none" w="med" len="med"/>
                      <a:tailEnd type="none" w="med" len="med"/>
                    </a:lnR>
                    <a:lnT w="28575" cap="flat" cmpd="sng" algn="ctr">
                      <a:solidFill>
                        <a:schemeClr val="bg2">
                          <a:lumMod val="75000"/>
                        </a:schemeClr>
                      </a:solidFill>
                      <a:prstDash val="solid"/>
                      <a:round/>
                      <a:headEnd type="none" w="med" len="med"/>
                      <a:tailEnd type="none" w="med" len="med"/>
                    </a:lnT>
                    <a:lnB w="28575" cap="flat" cmpd="sng" algn="ctr">
                      <a:solidFill>
                        <a:schemeClr val="bg2">
                          <a:lumMod val="75000"/>
                        </a:schemeClr>
                      </a:solidFill>
                      <a:prstDash val="solid"/>
                      <a:round/>
                      <a:headEnd type="none" w="med" len="med"/>
                      <a:tailEnd type="none" w="med" len="med"/>
                    </a:lnB>
                    <a:noFill/>
                  </a:tcPr>
                </a:tc>
                <a:extLst>
                  <a:ext uri="{0D108BD9-81ED-4DB2-BD59-A6C34878D82A}">
                    <a16:rowId xmlns:a16="http://schemas.microsoft.com/office/drawing/2014/main" val="941245860"/>
                  </a:ext>
                </a:extLst>
              </a:tr>
              <a:tr h="828000">
                <a:tc>
                  <a:txBody>
                    <a:bodyPr/>
                    <a:lstStyle/>
                    <a:p>
                      <a:endParaRPr kumimoji="1" lang="ja-JP" altLang="en-US" sz="1400" dirty="0"/>
                    </a:p>
                  </a:txBody>
                  <a:tcPr anchor="ctr">
                    <a:lnL w="28575" cap="flat" cmpd="sng" algn="ctr">
                      <a:solidFill>
                        <a:schemeClr val="bg2">
                          <a:lumMod val="75000"/>
                        </a:schemeClr>
                      </a:solidFill>
                      <a:prstDash val="solid"/>
                      <a:round/>
                      <a:headEnd type="none" w="med" len="med"/>
                      <a:tailEnd type="none" w="med" len="med"/>
                    </a:lnL>
                    <a:lnR w="28575" cap="flat" cmpd="sng" algn="ctr">
                      <a:solidFill>
                        <a:schemeClr val="bg2">
                          <a:lumMod val="75000"/>
                        </a:schemeClr>
                      </a:solidFill>
                      <a:prstDash val="solid"/>
                      <a:round/>
                      <a:headEnd type="none" w="med" len="med"/>
                      <a:tailEnd type="none" w="med" len="med"/>
                    </a:lnR>
                    <a:lnT w="28575" cap="flat" cmpd="sng" algn="ctr">
                      <a:solidFill>
                        <a:schemeClr val="bg2">
                          <a:lumMod val="75000"/>
                        </a:schemeClr>
                      </a:solidFill>
                      <a:prstDash val="solid"/>
                      <a:round/>
                      <a:headEnd type="none" w="med" len="med"/>
                      <a:tailEnd type="none" w="med" len="med"/>
                    </a:lnT>
                    <a:lnB w="28575" cap="flat" cmpd="sng" algn="ctr">
                      <a:solidFill>
                        <a:schemeClr val="bg2">
                          <a:lumMod val="75000"/>
                        </a:schemeClr>
                      </a:solidFill>
                      <a:prstDash val="solid"/>
                      <a:round/>
                      <a:headEnd type="none" w="med" len="med"/>
                      <a:tailEnd type="none" w="med" len="med"/>
                    </a:lnB>
                    <a:noFill/>
                  </a:tcPr>
                </a:tc>
                <a:tc>
                  <a:txBody>
                    <a:bodyPr/>
                    <a:lstStyle/>
                    <a:p>
                      <a:endParaRPr kumimoji="1" lang="ja-JP" altLang="en-US" sz="1400" dirty="0"/>
                    </a:p>
                  </a:txBody>
                  <a:tcPr anchor="ctr">
                    <a:lnL w="28575" cap="flat" cmpd="sng" algn="ctr">
                      <a:solidFill>
                        <a:schemeClr val="bg2">
                          <a:lumMod val="75000"/>
                        </a:schemeClr>
                      </a:solidFill>
                      <a:prstDash val="solid"/>
                      <a:round/>
                      <a:headEnd type="none" w="med" len="med"/>
                      <a:tailEnd type="none" w="med" len="med"/>
                    </a:lnL>
                    <a:lnR w="28575" cap="flat" cmpd="sng" algn="ctr">
                      <a:solidFill>
                        <a:schemeClr val="bg2">
                          <a:lumMod val="75000"/>
                        </a:schemeClr>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noFill/>
                  </a:tcPr>
                </a:tc>
                <a:tc>
                  <a:txBody>
                    <a:bodyPr/>
                    <a:lstStyle/>
                    <a:p>
                      <a:endParaRPr kumimoji="1" lang="ja-JP" altLang="en-US" sz="1400" dirty="0"/>
                    </a:p>
                  </a:txBody>
                  <a:tcPr anchor="ctr">
                    <a:lnL w="28575" cap="flat" cmpd="sng" algn="ctr">
                      <a:solidFill>
                        <a:schemeClr val="bg2">
                          <a:lumMod val="75000"/>
                        </a:schemeClr>
                      </a:solidFill>
                      <a:prstDash val="solid"/>
                      <a:round/>
                      <a:headEnd type="none" w="med" len="med"/>
                      <a:tailEnd type="none" w="med" len="med"/>
                    </a:lnL>
                    <a:lnR w="28575" cap="flat" cmpd="sng" algn="ctr">
                      <a:solidFill>
                        <a:schemeClr val="bg2">
                          <a:lumMod val="75000"/>
                        </a:schemeClr>
                      </a:solidFill>
                      <a:prstDash val="solid"/>
                      <a:round/>
                      <a:headEnd type="none" w="med" len="med"/>
                      <a:tailEnd type="none" w="med" len="med"/>
                    </a:lnR>
                    <a:lnT w="28575" cap="flat" cmpd="sng" algn="ctr">
                      <a:solidFill>
                        <a:schemeClr val="bg2">
                          <a:lumMod val="75000"/>
                        </a:schemeClr>
                      </a:solidFill>
                      <a:prstDash val="solid"/>
                      <a:round/>
                      <a:headEnd type="none" w="med" len="med"/>
                      <a:tailEnd type="none" w="med" len="med"/>
                    </a:lnT>
                    <a:lnB w="28575" cap="flat" cmpd="sng" algn="ctr">
                      <a:solidFill>
                        <a:schemeClr val="bg2">
                          <a:lumMod val="75000"/>
                        </a:schemeClr>
                      </a:solidFill>
                      <a:prstDash val="solid"/>
                      <a:round/>
                      <a:headEnd type="none" w="med" len="med"/>
                      <a:tailEnd type="none" w="med" len="med"/>
                    </a:lnB>
                    <a:noFill/>
                  </a:tcPr>
                </a:tc>
                <a:tc>
                  <a:txBody>
                    <a:bodyPr/>
                    <a:lstStyle/>
                    <a:p>
                      <a:endParaRPr kumimoji="1" lang="ja-JP" altLang="en-US" sz="1400" dirty="0"/>
                    </a:p>
                  </a:txBody>
                  <a:tcPr anchor="ctr">
                    <a:lnL w="28575" cap="flat" cmpd="sng" algn="ctr">
                      <a:solidFill>
                        <a:schemeClr val="bg2">
                          <a:lumMod val="75000"/>
                        </a:schemeClr>
                      </a:solidFill>
                      <a:prstDash val="solid"/>
                      <a:round/>
                      <a:headEnd type="none" w="med" len="med"/>
                      <a:tailEnd type="none" w="med" len="med"/>
                    </a:lnL>
                    <a:lnR w="28575" cap="flat" cmpd="sng" algn="ctr">
                      <a:solidFill>
                        <a:schemeClr val="bg2">
                          <a:lumMod val="75000"/>
                        </a:schemeClr>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noFill/>
                  </a:tcPr>
                </a:tc>
                <a:tc>
                  <a:txBody>
                    <a:bodyPr/>
                    <a:lstStyle/>
                    <a:p>
                      <a:endParaRPr kumimoji="1" lang="ja-JP" altLang="en-US" sz="1400" dirty="0"/>
                    </a:p>
                  </a:txBody>
                  <a:tcPr anchor="ctr">
                    <a:lnL w="28575" cap="flat" cmpd="sng" algn="ctr">
                      <a:solidFill>
                        <a:schemeClr val="bg2">
                          <a:lumMod val="75000"/>
                        </a:schemeClr>
                      </a:solidFill>
                      <a:prstDash val="solid"/>
                      <a:round/>
                      <a:headEnd type="none" w="med" len="med"/>
                      <a:tailEnd type="none" w="med" len="med"/>
                    </a:lnL>
                    <a:lnR w="28575" cap="flat" cmpd="sng" algn="ctr">
                      <a:solidFill>
                        <a:schemeClr val="bg2">
                          <a:lumMod val="75000"/>
                        </a:schemeClr>
                      </a:solidFill>
                      <a:prstDash val="solid"/>
                      <a:round/>
                      <a:headEnd type="none" w="med" len="med"/>
                      <a:tailEnd type="none" w="med" len="med"/>
                    </a:lnR>
                    <a:lnT w="28575" cap="flat" cmpd="sng" algn="ctr">
                      <a:solidFill>
                        <a:schemeClr val="bg2">
                          <a:lumMod val="75000"/>
                        </a:schemeClr>
                      </a:solidFill>
                      <a:prstDash val="solid"/>
                      <a:round/>
                      <a:headEnd type="none" w="med" len="med"/>
                      <a:tailEnd type="none" w="med" len="med"/>
                    </a:lnT>
                    <a:lnB w="28575" cap="flat" cmpd="sng" algn="ctr">
                      <a:solidFill>
                        <a:schemeClr val="bg2">
                          <a:lumMod val="75000"/>
                        </a:schemeClr>
                      </a:solidFill>
                      <a:prstDash val="solid"/>
                      <a:round/>
                      <a:headEnd type="none" w="med" len="med"/>
                      <a:tailEnd type="none" w="med" len="med"/>
                    </a:lnB>
                    <a:noFill/>
                  </a:tcPr>
                </a:tc>
                <a:extLst>
                  <a:ext uri="{0D108BD9-81ED-4DB2-BD59-A6C34878D82A}">
                    <a16:rowId xmlns:a16="http://schemas.microsoft.com/office/drawing/2014/main" val="1032691102"/>
                  </a:ext>
                </a:extLst>
              </a:tr>
              <a:tr h="828000">
                <a:tc>
                  <a:txBody>
                    <a:bodyPr/>
                    <a:lstStyle/>
                    <a:p>
                      <a:endParaRPr kumimoji="1" lang="ja-JP" altLang="en-US" sz="1400" dirty="0"/>
                    </a:p>
                  </a:txBody>
                  <a:tcPr anchor="ctr">
                    <a:lnL w="28575" cap="flat" cmpd="sng" algn="ctr">
                      <a:solidFill>
                        <a:schemeClr val="bg2">
                          <a:lumMod val="75000"/>
                        </a:schemeClr>
                      </a:solidFill>
                      <a:prstDash val="solid"/>
                      <a:round/>
                      <a:headEnd type="none" w="med" len="med"/>
                      <a:tailEnd type="none" w="med" len="med"/>
                    </a:lnL>
                    <a:lnR w="28575" cap="flat" cmpd="sng" algn="ctr">
                      <a:solidFill>
                        <a:schemeClr val="bg2">
                          <a:lumMod val="75000"/>
                        </a:schemeClr>
                      </a:solidFill>
                      <a:prstDash val="solid"/>
                      <a:round/>
                      <a:headEnd type="none" w="med" len="med"/>
                      <a:tailEnd type="none" w="med" len="med"/>
                    </a:lnR>
                    <a:lnT w="28575" cap="flat" cmpd="sng" algn="ctr">
                      <a:solidFill>
                        <a:schemeClr val="bg2">
                          <a:lumMod val="75000"/>
                        </a:schemeClr>
                      </a:solidFill>
                      <a:prstDash val="solid"/>
                      <a:round/>
                      <a:headEnd type="none" w="med" len="med"/>
                      <a:tailEnd type="none" w="med" len="med"/>
                    </a:lnT>
                    <a:lnB w="28575" cap="flat" cmpd="sng" algn="ctr">
                      <a:solidFill>
                        <a:schemeClr val="bg2">
                          <a:lumMod val="75000"/>
                        </a:schemeClr>
                      </a:solidFill>
                      <a:prstDash val="solid"/>
                      <a:round/>
                      <a:headEnd type="none" w="med" len="med"/>
                      <a:tailEnd type="none" w="med" len="med"/>
                    </a:lnB>
                    <a:noFill/>
                  </a:tcPr>
                </a:tc>
                <a:tc>
                  <a:txBody>
                    <a:bodyPr/>
                    <a:lstStyle/>
                    <a:p>
                      <a:endParaRPr kumimoji="1" lang="ja-JP" altLang="en-US" sz="1400" dirty="0"/>
                    </a:p>
                  </a:txBody>
                  <a:tcPr anchor="ctr">
                    <a:lnL w="28575" cap="flat" cmpd="sng" algn="ctr">
                      <a:solidFill>
                        <a:schemeClr val="bg2">
                          <a:lumMod val="75000"/>
                        </a:schemeClr>
                      </a:solidFill>
                      <a:prstDash val="solid"/>
                      <a:round/>
                      <a:headEnd type="none" w="med" len="med"/>
                      <a:tailEnd type="none" w="med" len="med"/>
                    </a:lnL>
                    <a:lnR w="28575" cap="flat" cmpd="sng" algn="ctr">
                      <a:solidFill>
                        <a:schemeClr val="bg2">
                          <a:lumMod val="75000"/>
                        </a:schemeClr>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noFill/>
                  </a:tcPr>
                </a:tc>
                <a:tc>
                  <a:txBody>
                    <a:bodyPr/>
                    <a:lstStyle/>
                    <a:p>
                      <a:endParaRPr kumimoji="1" lang="ja-JP" altLang="en-US" sz="1400" dirty="0"/>
                    </a:p>
                  </a:txBody>
                  <a:tcPr anchor="ctr">
                    <a:lnL w="28575" cap="flat" cmpd="sng" algn="ctr">
                      <a:solidFill>
                        <a:schemeClr val="bg2">
                          <a:lumMod val="75000"/>
                        </a:schemeClr>
                      </a:solidFill>
                      <a:prstDash val="solid"/>
                      <a:round/>
                      <a:headEnd type="none" w="med" len="med"/>
                      <a:tailEnd type="none" w="med" len="med"/>
                    </a:lnL>
                    <a:lnR w="28575" cap="flat" cmpd="sng" algn="ctr">
                      <a:solidFill>
                        <a:schemeClr val="bg2">
                          <a:lumMod val="75000"/>
                        </a:schemeClr>
                      </a:solidFill>
                      <a:prstDash val="solid"/>
                      <a:round/>
                      <a:headEnd type="none" w="med" len="med"/>
                      <a:tailEnd type="none" w="med" len="med"/>
                    </a:lnR>
                    <a:lnT w="28575" cap="flat" cmpd="sng" algn="ctr">
                      <a:solidFill>
                        <a:schemeClr val="bg2">
                          <a:lumMod val="75000"/>
                        </a:schemeClr>
                      </a:solidFill>
                      <a:prstDash val="solid"/>
                      <a:round/>
                      <a:headEnd type="none" w="med" len="med"/>
                      <a:tailEnd type="none" w="med" len="med"/>
                    </a:lnT>
                    <a:lnB w="28575" cap="flat" cmpd="sng" algn="ctr">
                      <a:solidFill>
                        <a:schemeClr val="bg2">
                          <a:lumMod val="75000"/>
                        </a:schemeClr>
                      </a:solidFill>
                      <a:prstDash val="solid"/>
                      <a:round/>
                      <a:headEnd type="none" w="med" len="med"/>
                      <a:tailEnd type="none" w="med" len="med"/>
                    </a:lnB>
                    <a:noFill/>
                  </a:tcPr>
                </a:tc>
                <a:tc>
                  <a:txBody>
                    <a:bodyPr/>
                    <a:lstStyle/>
                    <a:p>
                      <a:endParaRPr kumimoji="1" lang="ja-JP" altLang="en-US" sz="1400" dirty="0"/>
                    </a:p>
                  </a:txBody>
                  <a:tcPr anchor="ctr">
                    <a:lnL w="28575" cap="flat" cmpd="sng" algn="ctr">
                      <a:solidFill>
                        <a:schemeClr val="bg2">
                          <a:lumMod val="75000"/>
                        </a:schemeClr>
                      </a:solidFill>
                      <a:prstDash val="solid"/>
                      <a:round/>
                      <a:headEnd type="none" w="med" len="med"/>
                      <a:tailEnd type="none" w="med" len="med"/>
                    </a:lnL>
                    <a:lnR w="28575" cap="flat" cmpd="sng" algn="ctr">
                      <a:solidFill>
                        <a:schemeClr val="bg2">
                          <a:lumMod val="75000"/>
                        </a:schemeClr>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noFill/>
                  </a:tcPr>
                </a:tc>
                <a:tc>
                  <a:txBody>
                    <a:bodyPr/>
                    <a:lstStyle/>
                    <a:p>
                      <a:endParaRPr kumimoji="1" lang="ja-JP" altLang="en-US" sz="1400" dirty="0"/>
                    </a:p>
                  </a:txBody>
                  <a:tcPr anchor="ctr">
                    <a:lnL w="28575" cap="flat" cmpd="sng" algn="ctr">
                      <a:solidFill>
                        <a:schemeClr val="bg2">
                          <a:lumMod val="75000"/>
                        </a:schemeClr>
                      </a:solidFill>
                      <a:prstDash val="solid"/>
                      <a:round/>
                      <a:headEnd type="none" w="med" len="med"/>
                      <a:tailEnd type="none" w="med" len="med"/>
                    </a:lnL>
                    <a:lnR w="28575" cap="flat" cmpd="sng" algn="ctr">
                      <a:solidFill>
                        <a:schemeClr val="bg2">
                          <a:lumMod val="75000"/>
                        </a:schemeClr>
                      </a:solidFill>
                      <a:prstDash val="solid"/>
                      <a:round/>
                      <a:headEnd type="none" w="med" len="med"/>
                      <a:tailEnd type="none" w="med" len="med"/>
                    </a:lnR>
                    <a:lnT w="28575" cap="flat" cmpd="sng" algn="ctr">
                      <a:solidFill>
                        <a:schemeClr val="bg2">
                          <a:lumMod val="75000"/>
                        </a:schemeClr>
                      </a:solidFill>
                      <a:prstDash val="solid"/>
                      <a:round/>
                      <a:headEnd type="none" w="med" len="med"/>
                      <a:tailEnd type="none" w="med" len="med"/>
                    </a:lnT>
                    <a:lnB w="28575" cap="flat" cmpd="sng" algn="ctr">
                      <a:solidFill>
                        <a:schemeClr val="bg2">
                          <a:lumMod val="75000"/>
                        </a:schemeClr>
                      </a:solidFill>
                      <a:prstDash val="solid"/>
                      <a:round/>
                      <a:headEnd type="none" w="med" len="med"/>
                      <a:tailEnd type="none" w="med" len="med"/>
                    </a:lnB>
                    <a:noFill/>
                  </a:tcPr>
                </a:tc>
                <a:extLst>
                  <a:ext uri="{0D108BD9-81ED-4DB2-BD59-A6C34878D82A}">
                    <a16:rowId xmlns:a16="http://schemas.microsoft.com/office/drawing/2014/main" val="2379478172"/>
                  </a:ext>
                </a:extLst>
              </a:tr>
            </a:tbl>
          </a:graphicData>
        </a:graphic>
      </p:graphicFrame>
      <p:grpSp>
        <p:nvGrpSpPr>
          <p:cNvPr id="12" name="グループ化 11">
            <a:extLst>
              <a:ext uri="{FF2B5EF4-FFF2-40B4-BE49-F238E27FC236}">
                <a16:creationId xmlns:a16="http://schemas.microsoft.com/office/drawing/2014/main" id="{A17306F3-5A9E-08D6-DE5E-FB19506BE59C}"/>
              </a:ext>
            </a:extLst>
          </p:cNvPr>
          <p:cNvGrpSpPr/>
          <p:nvPr/>
        </p:nvGrpSpPr>
        <p:grpSpPr>
          <a:xfrm>
            <a:off x="3050227" y="3489452"/>
            <a:ext cx="415346" cy="3208302"/>
            <a:chOff x="3050227" y="3352292"/>
            <a:chExt cx="415346" cy="3208302"/>
          </a:xfrm>
        </p:grpSpPr>
        <p:grpSp>
          <p:nvGrpSpPr>
            <p:cNvPr id="6" name="グループ化 5">
              <a:extLst>
                <a:ext uri="{FF2B5EF4-FFF2-40B4-BE49-F238E27FC236}">
                  <a16:creationId xmlns:a16="http://schemas.microsoft.com/office/drawing/2014/main" id="{5595BCE0-F3C2-F0AC-D092-CED19696982A}"/>
                </a:ext>
              </a:extLst>
            </p:cNvPr>
            <p:cNvGrpSpPr/>
            <p:nvPr/>
          </p:nvGrpSpPr>
          <p:grpSpPr>
            <a:xfrm>
              <a:off x="3050227" y="3352292"/>
              <a:ext cx="415346" cy="2364543"/>
              <a:chOff x="4740019" y="2722386"/>
              <a:chExt cx="415346" cy="2461913"/>
            </a:xfrm>
          </p:grpSpPr>
          <p:sp>
            <p:nvSpPr>
              <p:cNvPr id="7" name="二等辺三角形 6">
                <a:extLst>
                  <a:ext uri="{FF2B5EF4-FFF2-40B4-BE49-F238E27FC236}">
                    <a16:creationId xmlns:a16="http://schemas.microsoft.com/office/drawing/2014/main" id="{3854AFA0-3165-ADC4-E51C-9228C26974FF}"/>
                  </a:ext>
                </a:extLst>
              </p:cNvPr>
              <p:cNvSpPr/>
              <p:nvPr/>
            </p:nvSpPr>
            <p:spPr>
              <a:xfrm rot="5400000">
                <a:off x="4566005" y="2896401"/>
                <a:ext cx="763375" cy="415345"/>
              </a:xfrm>
              <a:prstGeom prst="triangle">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二等辺三角形 7">
                <a:extLst>
                  <a:ext uri="{FF2B5EF4-FFF2-40B4-BE49-F238E27FC236}">
                    <a16:creationId xmlns:a16="http://schemas.microsoft.com/office/drawing/2014/main" id="{F9683B90-E50D-8B94-DC93-7E93E0DD0244}"/>
                  </a:ext>
                </a:extLst>
              </p:cNvPr>
              <p:cNvSpPr/>
              <p:nvPr/>
            </p:nvSpPr>
            <p:spPr>
              <a:xfrm rot="5400000">
                <a:off x="4566003" y="3775210"/>
                <a:ext cx="763377" cy="415345"/>
              </a:xfrm>
              <a:prstGeom prst="triangle">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二等辺三角形 8">
                <a:extLst>
                  <a:ext uri="{FF2B5EF4-FFF2-40B4-BE49-F238E27FC236}">
                    <a16:creationId xmlns:a16="http://schemas.microsoft.com/office/drawing/2014/main" id="{E3CF44A9-1B7C-4339-6EA5-EB59F60CDFF5}"/>
                  </a:ext>
                </a:extLst>
              </p:cNvPr>
              <p:cNvSpPr/>
              <p:nvPr/>
            </p:nvSpPr>
            <p:spPr>
              <a:xfrm rot="5400000">
                <a:off x="4566004" y="4594938"/>
                <a:ext cx="763378" cy="415343"/>
              </a:xfrm>
              <a:prstGeom prst="triangle">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1" name="二等辺三角形 10">
              <a:extLst>
                <a:ext uri="{FF2B5EF4-FFF2-40B4-BE49-F238E27FC236}">
                  <a16:creationId xmlns:a16="http://schemas.microsoft.com/office/drawing/2014/main" id="{8079CD55-0249-F2F5-1363-9A7859388802}"/>
                </a:ext>
              </a:extLst>
            </p:cNvPr>
            <p:cNvSpPr/>
            <p:nvPr/>
          </p:nvSpPr>
          <p:spPr>
            <a:xfrm rot="5400000">
              <a:off x="2891307" y="5986329"/>
              <a:ext cx="733186" cy="415343"/>
            </a:xfrm>
            <a:prstGeom prst="triangle">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3" name="グループ化 12">
            <a:extLst>
              <a:ext uri="{FF2B5EF4-FFF2-40B4-BE49-F238E27FC236}">
                <a16:creationId xmlns:a16="http://schemas.microsoft.com/office/drawing/2014/main" id="{E3A6F2A4-737A-E7F5-C210-B0490BFCF11C}"/>
              </a:ext>
            </a:extLst>
          </p:cNvPr>
          <p:cNvGrpSpPr/>
          <p:nvPr/>
        </p:nvGrpSpPr>
        <p:grpSpPr>
          <a:xfrm>
            <a:off x="6483635" y="3462537"/>
            <a:ext cx="415346" cy="3208302"/>
            <a:chOff x="3050227" y="3352292"/>
            <a:chExt cx="415346" cy="3208302"/>
          </a:xfrm>
        </p:grpSpPr>
        <p:grpSp>
          <p:nvGrpSpPr>
            <p:cNvPr id="14" name="グループ化 13">
              <a:extLst>
                <a:ext uri="{FF2B5EF4-FFF2-40B4-BE49-F238E27FC236}">
                  <a16:creationId xmlns:a16="http://schemas.microsoft.com/office/drawing/2014/main" id="{C230E8A3-CC62-5CE3-1017-1AA687871B09}"/>
                </a:ext>
              </a:extLst>
            </p:cNvPr>
            <p:cNvGrpSpPr/>
            <p:nvPr/>
          </p:nvGrpSpPr>
          <p:grpSpPr>
            <a:xfrm>
              <a:off x="3050227" y="3352292"/>
              <a:ext cx="415346" cy="2364543"/>
              <a:chOff x="4740019" y="2722386"/>
              <a:chExt cx="415346" cy="2461913"/>
            </a:xfrm>
          </p:grpSpPr>
          <p:sp>
            <p:nvSpPr>
              <p:cNvPr id="16" name="二等辺三角形 15">
                <a:extLst>
                  <a:ext uri="{FF2B5EF4-FFF2-40B4-BE49-F238E27FC236}">
                    <a16:creationId xmlns:a16="http://schemas.microsoft.com/office/drawing/2014/main" id="{BAD51BB7-4FCF-50F6-AF7A-AF3670857A38}"/>
                  </a:ext>
                </a:extLst>
              </p:cNvPr>
              <p:cNvSpPr/>
              <p:nvPr/>
            </p:nvSpPr>
            <p:spPr>
              <a:xfrm rot="5400000">
                <a:off x="4566005" y="2896401"/>
                <a:ext cx="763375" cy="415345"/>
              </a:xfrm>
              <a:prstGeom prst="triangle">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二等辺三角形 16">
                <a:extLst>
                  <a:ext uri="{FF2B5EF4-FFF2-40B4-BE49-F238E27FC236}">
                    <a16:creationId xmlns:a16="http://schemas.microsoft.com/office/drawing/2014/main" id="{5D2D60EC-CF5C-5999-6EAB-4816A52A072E}"/>
                  </a:ext>
                </a:extLst>
              </p:cNvPr>
              <p:cNvSpPr/>
              <p:nvPr/>
            </p:nvSpPr>
            <p:spPr>
              <a:xfrm rot="5400000">
                <a:off x="4566003" y="3775210"/>
                <a:ext cx="763377" cy="415345"/>
              </a:xfrm>
              <a:prstGeom prst="triangle">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二等辺三角形 17">
                <a:extLst>
                  <a:ext uri="{FF2B5EF4-FFF2-40B4-BE49-F238E27FC236}">
                    <a16:creationId xmlns:a16="http://schemas.microsoft.com/office/drawing/2014/main" id="{035DADDE-A2B9-32C5-F56C-D22BF005C5C8}"/>
                  </a:ext>
                </a:extLst>
              </p:cNvPr>
              <p:cNvSpPr/>
              <p:nvPr/>
            </p:nvSpPr>
            <p:spPr>
              <a:xfrm rot="5400000">
                <a:off x="4566004" y="4594938"/>
                <a:ext cx="763378" cy="415343"/>
              </a:xfrm>
              <a:prstGeom prst="triangle">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5" name="二等辺三角形 14">
              <a:extLst>
                <a:ext uri="{FF2B5EF4-FFF2-40B4-BE49-F238E27FC236}">
                  <a16:creationId xmlns:a16="http://schemas.microsoft.com/office/drawing/2014/main" id="{596F9E03-6D29-4892-BB2A-E05BBBD90466}"/>
                </a:ext>
              </a:extLst>
            </p:cNvPr>
            <p:cNvSpPr/>
            <p:nvPr/>
          </p:nvSpPr>
          <p:spPr>
            <a:xfrm rot="5400000">
              <a:off x="2891307" y="5986329"/>
              <a:ext cx="733186" cy="415343"/>
            </a:xfrm>
            <a:prstGeom prst="triangle">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9" name="スライド番号プレースホルダー 18">
            <a:extLst>
              <a:ext uri="{FF2B5EF4-FFF2-40B4-BE49-F238E27FC236}">
                <a16:creationId xmlns:a16="http://schemas.microsoft.com/office/drawing/2014/main" id="{1B4BB784-FCDE-2388-DC3C-5950CD00BB0F}"/>
              </a:ext>
            </a:extLst>
          </p:cNvPr>
          <p:cNvSpPr>
            <a:spLocks noGrp="1"/>
          </p:cNvSpPr>
          <p:nvPr>
            <p:ph type="sldNum" sz="quarter" idx="12"/>
          </p:nvPr>
        </p:nvSpPr>
        <p:spPr>
          <a:xfrm>
            <a:off x="9499799" y="6495077"/>
            <a:ext cx="415345" cy="365125"/>
          </a:xfrm>
        </p:spPr>
        <p:txBody>
          <a:bodyPr/>
          <a:lstStyle/>
          <a:p>
            <a:fld id="{5AEEBA0A-8D4A-4F4A-9FB4-F5088A8F85E6}" type="slidenum">
              <a:rPr kumimoji="1" lang="ja-JP" altLang="en-US" sz="1800" smtClean="0">
                <a:solidFill>
                  <a:schemeClr val="tx1"/>
                </a:solidFill>
              </a:rPr>
              <a:t>6</a:t>
            </a:fld>
            <a:endParaRPr kumimoji="1" lang="ja-JP" altLang="en-US" sz="1800" dirty="0">
              <a:solidFill>
                <a:schemeClr val="tx1"/>
              </a:solidFill>
            </a:endParaRPr>
          </a:p>
        </p:txBody>
      </p:sp>
      <p:sp>
        <p:nvSpPr>
          <p:cNvPr id="3" name="テキスト ボックス 2">
            <a:extLst>
              <a:ext uri="{FF2B5EF4-FFF2-40B4-BE49-F238E27FC236}">
                <a16:creationId xmlns:a16="http://schemas.microsoft.com/office/drawing/2014/main" id="{08308A92-A863-66D5-EC3D-BDC1EC1D9B43}"/>
              </a:ext>
            </a:extLst>
          </p:cNvPr>
          <p:cNvSpPr txBox="1"/>
          <p:nvPr/>
        </p:nvSpPr>
        <p:spPr>
          <a:xfrm>
            <a:off x="7881029" y="215163"/>
            <a:ext cx="1800493" cy="307777"/>
          </a:xfrm>
          <a:prstGeom prst="rect">
            <a:avLst/>
          </a:prstGeom>
          <a:noFill/>
        </p:spPr>
        <p:txBody>
          <a:bodyPr wrap="none" rtlCol="0">
            <a:spAutoFit/>
          </a:bodyPr>
          <a:lstStyle/>
          <a:p>
            <a:pPr algn="r"/>
            <a:r>
              <a:rPr kumimoji="1" lang="ja-JP" altLang="en-US" sz="1400" b="1" dirty="0"/>
              <a:t>別記様式第１号－２</a:t>
            </a:r>
          </a:p>
        </p:txBody>
      </p:sp>
    </p:spTree>
    <p:extLst>
      <p:ext uri="{BB962C8B-B14F-4D97-AF65-F5344CB8AC3E}">
        <p14:creationId xmlns:p14="http://schemas.microsoft.com/office/powerpoint/2010/main" val="3824505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1C541A8E-9FA8-41E6-A369-4F9B23FA72E7}"/>
              </a:ext>
            </a:extLst>
          </p:cNvPr>
          <p:cNvSpPr txBox="1"/>
          <p:nvPr/>
        </p:nvSpPr>
        <p:spPr>
          <a:xfrm>
            <a:off x="95534" y="122830"/>
            <a:ext cx="3300904" cy="400110"/>
          </a:xfrm>
          <a:prstGeom prst="rect">
            <a:avLst/>
          </a:prstGeom>
          <a:noFill/>
        </p:spPr>
        <p:txBody>
          <a:bodyPr wrap="none" rtlCol="0">
            <a:spAutoFit/>
          </a:bodyPr>
          <a:lstStyle/>
          <a:p>
            <a:r>
              <a:rPr kumimoji="1" lang="en-US" altLang="ja-JP" sz="2000" b="1" dirty="0"/>
              <a:t>Ⅰ</a:t>
            </a:r>
            <a:r>
              <a:rPr lang="ja-JP" altLang="en-US" sz="2000" b="1" dirty="0"/>
              <a:t> 事業概要　</a:t>
            </a:r>
            <a:r>
              <a:rPr lang="en-US" altLang="ja-JP" sz="2000" b="1" dirty="0"/>
              <a:t>-</a:t>
            </a:r>
            <a:r>
              <a:rPr lang="ja-JP" altLang="en-US" sz="2000" b="1" dirty="0"/>
              <a:t>当年度計画</a:t>
            </a:r>
            <a:r>
              <a:rPr lang="en-US" altLang="ja-JP" sz="2000" b="1" dirty="0"/>
              <a:t>-</a:t>
            </a:r>
            <a:endParaRPr kumimoji="1" lang="ja-JP" altLang="en-US" sz="2000" b="1" dirty="0"/>
          </a:p>
        </p:txBody>
      </p:sp>
      <p:cxnSp>
        <p:nvCxnSpPr>
          <p:cNvPr id="10" name="直線コネクタ 9">
            <a:extLst>
              <a:ext uri="{FF2B5EF4-FFF2-40B4-BE49-F238E27FC236}">
                <a16:creationId xmlns:a16="http://schemas.microsoft.com/office/drawing/2014/main" id="{FD9E9460-833E-F34F-533D-BFE6ADC70EF1}"/>
              </a:ext>
            </a:extLst>
          </p:cNvPr>
          <p:cNvCxnSpPr>
            <a:cxnSpLocks/>
          </p:cNvCxnSpPr>
          <p:nvPr/>
        </p:nvCxnSpPr>
        <p:spPr>
          <a:xfrm>
            <a:off x="224479" y="555582"/>
            <a:ext cx="9457043"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D3B638A3-1126-6F1F-133B-BE61B02685AC}"/>
              </a:ext>
            </a:extLst>
          </p:cNvPr>
          <p:cNvSpPr txBox="1"/>
          <p:nvPr/>
        </p:nvSpPr>
        <p:spPr>
          <a:xfrm>
            <a:off x="5315595" y="5994641"/>
            <a:ext cx="4320209" cy="307777"/>
          </a:xfrm>
          <a:prstGeom prst="rect">
            <a:avLst/>
          </a:prstGeom>
          <a:noFill/>
        </p:spPr>
        <p:txBody>
          <a:bodyPr wrap="square" rtlCol="0">
            <a:spAutoFit/>
          </a:bodyPr>
          <a:lstStyle/>
          <a:p>
            <a:r>
              <a:rPr kumimoji="1" lang="en-US" altLang="ja-JP" sz="1400" dirty="0"/>
              <a:t>※</a:t>
            </a:r>
            <a:r>
              <a:rPr kumimoji="1" lang="ja-JP" altLang="en-US" sz="1400" dirty="0"/>
              <a:t>該当するものがない場合は空欄でかまいません。</a:t>
            </a:r>
          </a:p>
        </p:txBody>
      </p:sp>
      <p:grpSp>
        <p:nvGrpSpPr>
          <p:cNvPr id="18" name="グループ化 17">
            <a:extLst>
              <a:ext uri="{FF2B5EF4-FFF2-40B4-BE49-F238E27FC236}">
                <a16:creationId xmlns:a16="http://schemas.microsoft.com/office/drawing/2014/main" id="{D749318D-4870-C11D-470F-62D15401E8DC}"/>
              </a:ext>
            </a:extLst>
          </p:cNvPr>
          <p:cNvGrpSpPr/>
          <p:nvPr/>
        </p:nvGrpSpPr>
        <p:grpSpPr>
          <a:xfrm>
            <a:off x="3789844" y="6302418"/>
            <a:ext cx="6028838" cy="338554"/>
            <a:chOff x="3652684" y="6302418"/>
            <a:chExt cx="6028838" cy="338554"/>
          </a:xfrm>
        </p:grpSpPr>
        <p:sp>
          <p:nvSpPr>
            <p:cNvPr id="9" name="テキスト ボックス 8">
              <a:extLst>
                <a:ext uri="{FF2B5EF4-FFF2-40B4-BE49-F238E27FC236}">
                  <a16:creationId xmlns:a16="http://schemas.microsoft.com/office/drawing/2014/main" id="{705D9361-4799-8F05-ED6B-9A571E85DF2D}"/>
                </a:ext>
              </a:extLst>
            </p:cNvPr>
            <p:cNvSpPr txBox="1"/>
            <p:nvPr/>
          </p:nvSpPr>
          <p:spPr>
            <a:xfrm>
              <a:off x="3652684" y="6302418"/>
              <a:ext cx="4320209" cy="338554"/>
            </a:xfrm>
            <a:prstGeom prst="rect">
              <a:avLst/>
            </a:prstGeom>
            <a:noFill/>
          </p:spPr>
          <p:txBody>
            <a:bodyPr wrap="square" rtlCol="0">
              <a:spAutoFit/>
            </a:bodyPr>
            <a:lstStyle/>
            <a:p>
              <a:r>
                <a:rPr kumimoji="1" lang="ja-JP" altLang="en-US" sz="1600" b="1" dirty="0"/>
                <a:t>凡例：</a:t>
              </a:r>
            </a:p>
          </p:txBody>
        </p:sp>
        <p:sp>
          <p:nvSpPr>
            <p:cNvPr id="16" name="フリーフォーム: 図形 15">
              <a:extLst>
                <a:ext uri="{FF2B5EF4-FFF2-40B4-BE49-F238E27FC236}">
                  <a16:creationId xmlns:a16="http://schemas.microsoft.com/office/drawing/2014/main" id="{FF2B26E5-D077-C38C-C321-44159666EB55}"/>
                </a:ext>
              </a:extLst>
            </p:cNvPr>
            <p:cNvSpPr/>
            <p:nvPr/>
          </p:nvSpPr>
          <p:spPr>
            <a:xfrm>
              <a:off x="4459224" y="6351115"/>
              <a:ext cx="2042160" cy="243840"/>
            </a:xfrm>
            <a:custGeom>
              <a:avLst/>
              <a:gdLst>
                <a:gd name="connsiteX0" fmla="*/ 5690778 w 6087002"/>
                <a:gd name="connsiteY0" fmla="*/ 0 h 1285463"/>
                <a:gd name="connsiteX1" fmla="*/ 5690790 w 6087002"/>
                <a:gd name="connsiteY1" fmla="*/ 2 h 1285463"/>
                <a:gd name="connsiteX2" fmla="*/ 5724224 w 6087002"/>
                <a:gd name="connsiteY2" fmla="*/ 2 h 1285463"/>
                <a:gd name="connsiteX3" fmla="*/ 5724224 w 6087002"/>
                <a:gd name="connsiteY3" fmla="*/ 5469 h 1285463"/>
                <a:gd name="connsiteX4" fmla="*/ 5770631 w 6087002"/>
                <a:gd name="connsiteY4" fmla="*/ 13058 h 1285463"/>
                <a:gd name="connsiteX5" fmla="*/ 6087002 w 6087002"/>
                <a:gd name="connsiteY5" fmla="*/ 642731 h 1285463"/>
                <a:gd name="connsiteX6" fmla="*/ 5770631 w 6087002"/>
                <a:gd name="connsiteY6" fmla="*/ 1272404 h 1285463"/>
                <a:gd name="connsiteX7" fmla="*/ 5724224 w 6087002"/>
                <a:gd name="connsiteY7" fmla="*/ 1279993 h 1285463"/>
                <a:gd name="connsiteX8" fmla="*/ 5724224 w 6087002"/>
                <a:gd name="connsiteY8" fmla="*/ 1285463 h 1285463"/>
                <a:gd name="connsiteX9" fmla="*/ 396224 w 6087002"/>
                <a:gd name="connsiteY9" fmla="*/ 1285463 h 1285463"/>
                <a:gd name="connsiteX10" fmla="*/ 0 w 6087002"/>
                <a:gd name="connsiteY10" fmla="*/ 642732 h 1285463"/>
                <a:gd name="connsiteX11" fmla="*/ 396224 w 6087002"/>
                <a:gd name="connsiteY11" fmla="*/ 1 h 1285463"/>
                <a:gd name="connsiteX12" fmla="*/ 396230 w 6087002"/>
                <a:gd name="connsiteY12" fmla="*/ 2 h 1285463"/>
                <a:gd name="connsiteX13" fmla="*/ 5690766 w 6087002"/>
                <a:gd name="connsiteY13" fmla="*/ 2 h 1285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087002" h="1285463">
                  <a:moveTo>
                    <a:pt x="5690778" y="0"/>
                  </a:moveTo>
                  <a:lnTo>
                    <a:pt x="5690790" y="2"/>
                  </a:lnTo>
                  <a:lnTo>
                    <a:pt x="5724224" y="2"/>
                  </a:lnTo>
                  <a:lnTo>
                    <a:pt x="5724224" y="5469"/>
                  </a:lnTo>
                  <a:lnTo>
                    <a:pt x="5770631" y="13058"/>
                  </a:lnTo>
                  <a:cubicBezTo>
                    <a:pt x="5951183" y="72990"/>
                    <a:pt x="6087002" y="332132"/>
                    <a:pt x="6087002" y="642731"/>
                  </a:cubicBezTo>
                  <a:cubicBezTo>
                    <a:pt x="6087002" y="953331"/>
                    <a:pt x="5951183" y="1212472"/>
                    <a:pt x="5770631" y="1272404"/>
                  </a:cubicBezTo>
                  <a:lnTo>
                    <a:pt x="5724224" y="1279993"/>
                  </a:lnTo>
                  <a:lnTo>
                    <a:pt x="5724224" y="1285463"/>
                  </a:lnTo>
                  <a:lnTo>
                    <a:pt x="396224" y="1285463"/>
                  </a:lnTo>
                  <a:cubicBezTo>
                    <a:pt x="177396" y="1285463"/>
                    <a:pt x="0" y="997703"/>
                    <a:pt x="0" y="642732"/>
                  </a:cubicBezTo>
                  <a:cubicBezTo>
                    <a:pt x="0" y="287761"/>
                    <a:pt x="177396" y="1"/>
                    <a:pt x="396224" y="1"/>
                  </a:cubicBezTo>
                  <a:lnTo>
                    <a:pt x="396230" y="2"/>
                  </a:lnTo>
                  <a:lnTo>
                    <a:pt x="5690766" y="2"/>
                  </a:lnTo>
                  <a:close/>
                </a:path>
              </a:pathLst>
            </a:custGeom>
            <a:solidFill>
              <a:schemeClr val="accent4"/>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100" b="1" dirty="0">
                  <a:solidFill>
                    <a:sysClr val="windowText" lastClr="000000"/>
                  </a:solidFill>
                </a:rPr>
                <a:t>本事業の対象となる事業主体</a:t>
              </a:r>
            </a:p>
          </p:txBody>
        </p:sp>
        <p:sp>
          <p:nvSpPr>
            <p:cNvPr id="17" name="フリーフォーム: 図形 16">
              <a:extLst>
                <a:ext uri="{FF2B5EF4-FFF2-40B4-BE49-F238E27FC236}">
                  <a16:creationId xmlns:a16="http://schemas.microsoft.com/office/drawing/2014/main" id="{5F77998C-9580-5A23-E738-4CAFC75DFFB4}"/>
                </a:ext>
              </a:extLst>
            </p:cNvPr>
            <p:cNvSpPr/>
            <p:nvPr/>
          </p:nvSpPr>
          <p:spPr>
            <a:xfrm>
              <a:off x="6709722" y="6353247"/>
              <a:ext cx="2971800" cy="241708"/>
            </a:xfrm>
            <a:custGeom>
              <a:avLst/>
              <a:gdLst>
                <a:gd name="connsiteX0" fmla="*/ 5690778 w 6087002"/>
                <a:gd name="connsiteY0" fmla="*/ 0 h 1285463"/>
                <a:gd name="connsiteX1" fmla="*/ 5690790 w 6087002"/>
                <a:gd name="connsiteY1" fmla="*/ 2 h 1285463"/>
                <a:gd name="connsiteX2" fmla="*/ 5724224 w 6087002"/>
                <a:gd name="connsiteY2" fmla="*/ 2 h 1285463"/>
                <a:gd name="connsiteX3" fmla="*/ 5724224 w 6087002"/>
                <a:gd name="connsiteY3" fmla="*/ 5469 h 1285463"/>
                <a:gd name="connsiteX4" fmla="*/ 5770631 w 6087002"/>
                <a:gd name="connsiteY4" fmla="*/ 13058 h 1285463"/>
                <a:gd name="connsiteX5" fmla="*/ 6087002 w 6087002"/>
                <a:gd name="connsiteY5" fmla="*/ 642731 h 1285463"/>
                <a:gd name="connsiteX6" fmla="*/ 5770631 w 6087002"/>
                <a:gd name="connsiteY6" fmla="*/ 1272404 h 1285463"/>
                <a:gd name="connsiteX7" fmla="*/ 5724224 w 6087002"/>
                <a:gd name="connsiteY7" fmla="*/ 1279993 h 1285463"/>
                <a:gd name="connsiteX8" fmla="*/ 5724224 w 6087002"/>
                <a:gd name="connsiteY8" fmla="*/ 1285463 h 1285463"/>
                <a:gd name="connsiteX9" fmla="*/ 396224 w 6087002"/>
                <a:gd name="connsiteY9" fmla="*/ 1285463 h 1285463"/>
                <a:gd name="connsiteX10" fmla="*/ 0 w 6087002"/>
                <a:gd name="connsiteY10" fmla="*/ 642732 h 1285463"/>
                <a:gd name="connsiteX11" fmla="*/ 396224 w 6087002"/>
                <a:gd name="connsiteY11" fmla="*/ 1 h 1285463"/>
                <a:gd name="connsiteX12" fmla="*/ 396230 w 6087002"/>
                <a:gd name="connsiteY12" fmla="*/ 2 h 1285463"/>
                <a:gd name="connsiteX13" fmla="*/ 5690766 w 6087002"/>
                <a:gd name="connsiteY13" fmla="*/ 2 h 1285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087002" h="1285463">
                  <a:moveTo>
                    <a:pt x="5690778" y="0"/>
                  </a:moveTo>
                  <a:lnTo>
                    <a:pt x="5690790" y="2"/>
                  </a:lnTo>
                  <a:lnTo>
                    <a:pt x="5724224" y="2"/>
                  </a:lnTo>
                  <a:lnTo>
                    <a:pt x="5724224" y="5469"/>
                  </a:lnTo>
                  <a:lnTo>
                    <a:pt x="5770631" y="13058"/>
                  </a:lnTo>
                  <a:cubicBezTo>
                    <a:pt x="5951183" y="72990"/>
                    <a:pt x="6087002" y="332132"/>
                    <a:pt x="6087002" y="642731"/>
                  </a:cubicBezTo>
                  <a:cubicBezTo>
                    <a:pt x="6087002" y="953331"/>
                    <a:pt x="5951183" y="1212472"/>
                    <a:pt x="5770631" y="1272404"/>
                  </a:cubicBezTo>
                  <a:lnTo>
                    <a:pt x="5724224" y="1279993"/>
                  </a:lnTo>
                  <a:lnTo>
                    <a:pt x="5724224" y="1285463"/>
                  </a:lnTo>
                  <a:lnTo>
                    <a:pt x="396224" y="1285463"/>
                  </a:lnTo>
                  <a:cubicBezTo>
                    <a:pt x="177396" y="1285463"/>
                    <a:pt x="0" y="997703"/>
                    <a:pt x="0" y="642732"/>
                  </a:cubicBezTo>
                  <a:cubicBezTo>
                    <a:pt x="0" y="287761"/>
                    <a:pt x="177396" y="1"/>
                    <a:pt x="396224" y="1"/>
                  </a:cubicBezTo>
                  <a:lnTo>
                    <a:pt x="396230" y="2"/>
                  </a:lnTo>
                  <a:lnTo>
                    <a:pt x="5690766" y="2"/>
                  </a:lnTo>
                  <a:close/>
                </a:path>
              </a:pathLst>
            </a:custGeom>
            <a:solidFill>
              <a:schemeClr val="accent1"/>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100" b="1" dirty="0">
                  <a:solidFill>
                    <a:sysClr val="windowText" lastClr="000000"/>
                  </a:solidFill>
                </a:rPr>
                <a:t>本事業の対象外だが取組を行う実施主体</a:t>
              </a:r>
            </a:p>
          </p:txBody>
        </p:sp>
      </p:grpSp>
      <p:graphicFrame>
        <p:nvGraphicFramePr>
          <p:cNvPr id="3" name="表 2">
            <a:extLst>
              <a:ext uri="{FF2B5EF4-FFF2-40B4-BE49-F238E27FC236}">
                <a16:creationId xmlns:a16="http://schemas.microsoft.com/office/drawing/2014/main" id="{E7452ED2-E9A3-521F-2242-A352A327161F}"/>
              </a:ext>
            </a:extLst>
          </p:cNvPr>
          <p:cNvGraphicFramePr>
            <a:graphicFrameLocks noGrp="1"/>
          </p:cNvGraphicFramePr>
          <p:nvPr>
            <p:extLst>
              <p:ext uri="{D42A27DB-BD31-4B8C-83A1-F6EECF244321}">
                <p14:modId xmlns:p14="http://schemas.microsoft.com/office/powerpoint/2010/main" val="2304306289"/>
              </p:ext>
            </p:extLst>
          </p:nvPr>
        </p:nvGraphicFramePr>
        <p:xfrm>
          <a:off x="123404" y="534718"/>
          <a:ext cx="9360000" cy="6255000"/>
        </p:xfrm>
        <a:graphic>
          <a:graphicData uri="http://schemas.openxmlformats.org/drawingml/2006/table">
            <a:tbl>
              <a:tblPr firstRow="1" bandRow="1">
                <a:tableStyleId>{5C22544A-7EE6-4342-B048-85BDC9FD1C3A}</a:tableStyleId>
              </a:tblPr>
              <a:tblGrid>
                <a:gridCol w="1872000">
                  <a:extLst>
                    <a:ext uri="{9D8B030D-6E8A-4147-A177-3AD203B41FA5}">
                      <a16:colId xmlns:a16="http://schemas.microsoft.com/office/drawing/2014/main" val="1196301911"/>
                    </a:ext>
                  </a:extLst>
                </a:gridCol>
                <a:gridCol w="1872000">
                  <a:extLst>
                    <a:ext uri="{9D8B030D-6E8A-4147-A177-3AD203B41FA5}">
                      <a16:colId xmlns:a16="http://schemas.microsoft.com/office/drawing/2014/main" val="734230069"/>
                    </a:ext>
                  </a:extLst>
                </a:gridCol>
                <a:gridCol w="1872000">
                  <a:extLst>
                    <a:ext uri="{9D8B030D-6E8A-4147-A177-3AD203B41FA5}">
                      <a16:colId xmlns:a16="http://schemas.microsoft.com/office/drawing/2014/main" val="216850724"/>
                    </a:ext>
                  </a:extLst>
                </a:gridCol>
                <a:gridCol w="1872000">
                  <a:extLst>
                    <a:ext uri="{9D8B030D-6E8A-4147-A177-3AD203B41FA5}">
                      <a16:colId xmlns:a16="http://schemas.microsoft.com/office/drawing/2014/main" val="2550639670"/>
                    </a:ext>
                  </a:extLst>
                </a:gridCol>
                <a:gridCol w="1872000">
                  <a:extLst>
                    <a:ext uri="{9D8B030D-6E8A-4147-A177-3AD203B41FA5}">
                      <a16:colId xmlns:a16="http://schemas.microsoft.com/office/drawing/2014/main" val="1070959179"/>
                    </a:ext>
                  </a:extLst>
                </a:gridCol>
              </a:tblGrid>
              <a:tr h="360000">
                <a:tc gridSpan="5">
                  <a:txBody>
                    <a:bodyPr/>
                    <a:lstStyle/>
                    <a:p>
                      <a:r>
                        <a:rPr kumimoji="1" lang="ja-JP" altLang="en-US" sz="2000" dirty="0">
                          <a:solidFill>
                            <a:schemeClr val="bg2">
                              <a:lumMod val="75000"/>
                            </a:schemeClr>
                          </a:solidFill>
                        </a:rPr>
                        <a:t>■</a:t>
                      </a:r>
                      <a:r>
                        <a:rPr kumimoji="1" lang="ja-JP" altLang="en-US" sz="2000" dirty="0">
                          <a:solidFill>
                            <a:sysClr val="windowText" lastClr="000000"/>
                          </a:solidFill>
                        </a:rPr>
                        <a:t>ハード事業</a:t>
                      </a:r>
                    </a:p>
                  </a:txBody>
                  <a:tcPr>
                    <a:lnB w="19050" cap="flat" cmpd="sng" algn="ctr">
                      <a:solidFill>
                        <a:schemeClr val="bg2">
                          <a:lumMod val="50000"/>
                        </a:schemeClr>
                      </a:solidFill>
                      <a:prstDash val="solid"/>
                      <a:round/>
                      <a:headEnd type="none" w="med" len="med"/>
                      <a:tailEnd type="none" w="med" len="med"/>
                    </a:lnB>
                    <a:noFill/>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3093166456"/>
                  </a:ext>
                </a:extLst>
              </a:tr>
              <a:tr h="0">
                <a:tc gridSpan="5">
                  <a:txBody>
                    <a:bodyPr/>
                    <a:lstStyle/>
                    <a:p>
                      <a:r>
                        <a:rPr kumimoji="1" lang="ja-JP" altLang="en-US" sz="100" dirty="0"/>
                        <a:t>　</a:t>
                      </a:r>
                    </a:p>
                  </a:txBody>
                  <a:tcPr>
                    <a:lnT w="19050" cap="flat" cmpd="sng" algn="ctr">
                      <a:solidFill>
                        <a:schemeClr val="bg2">
                          <a:lumMod val="50000"/>
                        </a:schemeClr>
                      </a:solidFill>
                      <a:prstDash val="solid"/>
                      <a:round/>
                      <a:headEnd type="none" w="med" len="med"/>
                      <a:tailEnd type="none" w="med" len="med"/>
                    </a:lnT>
                    <a:lnB w="76200" cap="flat" cmpd="sng" algn="ctr">
                      <a:solidFill>
                        <a:schemeClr val="bg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dirty="0"/>
                    </a:p>
                  </a:txBody>
                  <a:tcPr/>
                </a:tc>
                <a:extLst>
                  <a:ext uri="{0D108BD9-81ED-4DB2-BD59-A6C34878D82A}">
                    <a16:rowId xmlns:a16="http://schemas.microsoft.com/office/drawing/2014/main" val="3794900238"/>
                  </a:ext>
                </a:extLst>
              </a:tr>
              <a:tr h="576000">
                <a:tc>
                  <a:txBody>
                    <a:bodyPr/>
                    <a:lstStyle/>
                    <a:p>
                      <a:pPr algn="ctr"/>
                      <a:r>
                        <a:rPr kumimoji="1" lang="ja-JP" altLang="en-US" b="1" dirty="0">
                          <a:solidFill>
                            <a:schemeClr val="bg1"/>
                          </a:solidFill>
                        </a:rPr>
                        <a:t>整備箇所名</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kumimoji="1" lang="ja-JP" altLang="en-US" b="1" dirty="0">
                          <a:solidFill>
                            <a:schemeClr val="bg1"/>
                          </a:solidFill>
                        </a:rPr>
                        <a:t>整備箇所名</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kumimoji="1" lang="ja-JP" altLang="en-US" b="1" dirty="0">
                          <a:solidFill>
                            <a:schemeClr val="bg1"/>
                          </a:solidFill>
                        </a:rPr>
                        <a:t>整備箇所名</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kumimoji="1" lang="ja-JP" altLang="en-US" b="1" dirty="0">
                          <a:solidFill>
                            <a:schemeClr val="bg1"/>
                          </a:solidFill>
                        </a:rPr>
                        <a:t>整備箇所名</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kumimoji="1" lang="ja-JP" altLang="en-US" b="1" dirty="0">
                          <a:solidFill>
                            <a:schemeClr val="bg1"/>
                          </a:solidFill>
                        </a:rPr>
                        <a:t>整備箇所名</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extLst>
                  <a:ext uri="{0D108BD9-81ED-4DB2-BD59-A6C34878D82A}">
                    <a16:rowId xmlns:a16="http://schemas.microsoft.com/office/drawing/2014/main" val="2986395053"/>
                  </a:ext>
                </a:extLst>
              </a:tr>
              <a:tr h="72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rgbClr val="FF0000"/>
                          </a:solidFill>
                        </a:rPr>
                        <a:t>ワーケーションでも楽しめる長期滞在タイプ客室への改修</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rgbClr val="FF0000"/>
                          </a:solidFill>
                        </a:rPr>
                        <a:t>連泊でのアクティビティ中にランチができるカフェの新設</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rgbClr val="FF0000"/>
                          </a:solidFill>
                        </a:rPr>
                        <a:t>アウトドア思考客向けのコンテンツ開発</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rgbClr val="FF0000"/>
                          </a:solidFill>
                        </a:rPr>
                        <a:t>XXX</a:t>
                      </a:r>
                      <a:endParaRPr kumimoji="1" lang="ja-JP" altLang="en-US" sz="1200" dirty="0">
                        <a:solidFill>
                          <a:srgbClr val="FF0000"/>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rgbClr val="FF0000"/>
                          </a:solidFill>
                        </a:rPr>
                        <a:t>XXX</a:t>
                      </a:r>
                      <a:endParaRPr kumimoji="1" lang="ja-JP" altLang="en-US" sz="1200" dirty="0">
                        <a:solidFill>
                          <a:srgbClr val="FF0000"/>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72859298"/>
                  </a:ext>
                </a:extLst>
              </a:tr>
              <a:tr h="1260000">
                <a:tc>
                  <a:txBody>
                    <a:bodyPr/>
                    <a:lstStyle/>
                    <a:p>
                      <a:pPr algn="ctr"/>
                      <a:r>
                        <a:rPr kumimoji="1" lang="ja-JP" altLang="en-US" dirty="0">
                          <a:solidFill>
                            <a:srgbClr val="FF0000"/>
                          </a:solidFill>
                        </a:rPr>
                        <a:t>写真</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gn="ctr"/>
                      <a:r>
                        <a:rPr kumimoji="1" lang="ja-JP" altLang="en-US" dirty="0">
                          <a:solidFill>
                            <a:srgbClr val="FF0000"/>
                          </a:solidFill>
                        </a:rPr>
                        <a:t>写真</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gn="ctr"/>
                      <a:r>
                        <a:rPr kumimoji="1" lang="ja-JP" altLang="en-US" dirty="0">
                          <a:solidFill>
                            <a:srgbClr val="FF0000"/>
                          </a:solidFill>
                        </a:rPr>
                        <a:t>写真</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gn="ctr"/>
                      <a:r>
                        <a:rPr kumimoji="1" lang="ja-JP" altLang="en-US" dirty="0">
                          <a:solidFill>
                            <a:srgbClr val="FF0000"/>
                          </a:solidFill>
                        </a:rPr>
                        <a:t>写真</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gn="ctr"/>
                      <a:r>
                        <a:rPr kumimoji="1" lang="ja-JP" altLang="en-US" dirty="0">
                          <a:solidFill>
                            <a:srgbClr val="FF0000"/>
                          </a:solidFill>
                        </a:rPr>
                        <a:t>写真</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2465522940"/>
                  </a:ext>
                </a:extLst>
              </a:tr>
              <a:tr h="0">
                <a:tc gridSpan="5">
                  <a:txBody>
                    <a:bodyPr/>
                    <a:lstStyle/>
                    <a:p>
                      <a:r>
                        <a:rPr kumimoji="1" lang="ja-JP" altLang="en-US" sz="100" dirty="0"/>
                        <a:t>　</a:t>
                      </a:r>
                    </a:p>
                  </a:txBody>
                  <a:tcPr>
                    <a:lnT w="76200" cap="flat" cmpd="sng" algn="ctr">
                      <a:solidFill>
                        <a:schemeClr val="bg1"/>
                      </a:solidFill>
                      <a:prstDash val="solid"/>
                      <a:round/>
                      <a:headEnd type="none" w="med" len="med"/>
                      <a:tailEnd type="none" w="med" len="med"/>
                    </a:lnT>
                    <a:noFill/>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2852466227"/>
                  </a:ext>
                </a:extLst>
              </a:tr>
              <a:tr h="370840">
                <a:tc gridSpan="5">
                  <a:txBody>
                    <a:bodyPr/>
                    <a:lstStyle/>
                    <a:p>
                      <a:r>
                        <a:rPr kumimoji="1" lang="ja-JP" altLang="en-US" sz="2000" b="1" dirty="0">
                          <a:solidFill>
                            <a:schemeClr val="bg2">
                              <a:lumMod val="75000"/>
                            </a:schemeClr>
                          </a:solidFill>
                        </a:rPr>
                        <a:t>■</a:t>
                      </a:r>
                      <a:r>
                        <a:rPr kumimoji="1" lang="ja-JP" altLang="en-US" sz="2000" b="1" dirty="0"/>
                        <a:t>ソフト事業</a:t>
                      </a:r>
                    </a:p>
                  </a:txBody>
                  <a:tcPr>
                    <a:lnB w="19050" cap="flat" cmpd="sng" algn="ctr">
                      <a:solidFill>
                        <a:schemeClr val="bg2">
                          <a:lumMod val="50000"/>
                        </a:schemeClr>
                      </a:solidFill>
                      <a:prstDash val="solid"/>
                      <a:round/>
                      <a:headEnd type="none" w="med" len="med"/>
                      <a:tailEnd type="none" w="med" len="med"/>
                    </a:lnB>
                    <a:noFill/>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3616209950"/>
                  </a:ext>
                </a:extLst>
              </a:tr>
              <a:tr h="0">
                <a:tc gridSpan="5">
                  <a:txBody>
                    <a:bodyPr/>
                    <a:lstStyle/>
                    <a:p>
                      <a:r>
                        <a:rPr kumimoji="1" lang="ja-JP" altLang="en-US" sz="100" dirty="0"/>
                        <a:t>　</a:t>
                      </a:r>
                    </a:p>
                  </a:txBody>
                  <a:tcPr>
                    <a:lnT w="19050" cap="flat" cmpd="sng" algn="ctr">
                      <a:solidFill>
                        <a:schemeClr val="bg2">
                          <a:lumMod val="50000"/>
                        </a:schemeClr>
                      </a:solidFill>
                      <a:prstDash val="solid"/>
                      <a:round/>
                      <a:headEnd type="none" w="med" len="med"/>
                      <a:tailEnd type="none" w="med" len="med"/>
                    </a:lnT>
                    <a:lnB w="76200" cap="flat" cmpd="sng" algn="ctr">
                      <a:solidFill>
                        <a:schemeClr val="bg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dirty="0"/>
                    </a:p>
                  </a:txBody>
                  <a:tcPr/>
                </a:tc>
                <a:extLst>
                  <a:ext uri="{0D108BD9-81ED-4DB2-BD59-A6C34878D82A}">
                    <a16:rowId xmlns:a16="http://schemas.microsoft.com/office/drawing/2014/main" val="2689315517"/>
                  </a:ext>
                </a:extLst>
              </a:tr>
              <a:tr h="576000">
                <a:tc>
                  <a:txBody>
                    <a:bodyPr/>
                    <a:lstStyle/>
                    <a:p>
                      <a:pPr algn="ctr"/>
                      <a:r>
                        <a:rPr kumimoji="1" lang="ja-JP" altLang="en-US" b="1" dirty="0">
                          <a:solidFill>
                            <a:schemeClr val="bg1"/>
                          </a:solidFill>
                        </a:rPr>
                        <a:t>整備箇所名</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1">
                        <a:lumMod val="65000"/>
                        <a:lumOff val="35000"/>
                      </a:schemeClr>
                    </a:solidFill>
                  </a:tcPr>
                </a:tc>
                <a:tc>
                  <a:txBody>
                    <a:bodyPr/>
                    <a:lstStyle/>
                    <a:p>
                      <a:pPr algn="ctr"/>
                      <a:r>
                        <a:rPr kumimoji="1" lang="ja-JP" altLang="en-US" b="1" dirty="0">
                          <a:solidFill>
                            <a:schemeClr val="bg1"/>
                          </a:solidFill>
                        </a:rPr>
                        <a:t>整備箇所名</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tx1">
                        <a:lumMod val="65000"/>
                        <a:lumOff val="35000"/>
                      </a:schemeClr>
                    </a:solidFill>
                  </a:tcPr>
                </a:tc>
                <a:tc>
                  <a:txBody>
                    <a:bodyPr/>
                    <a:lstStyle/>
                    <a:p>
                      <a:endParaRPr kumimoji="1" lang="ja-JP" altLang="en-US" dirty="0"/>
                    </a:p>
                  </a:txBody>
                  <a:tcPr>
                    <a:lnL w="76200" cap="flat" cmpd="sng" algn="ctr">
                      <a:solidFill>
                        <a:schemeClr val="bg1"/>
                      </a:solidFill>
                      <a:prstDash val="solid"/>
                      <a:round/>
                      <a:headEnd type="none" w="med" len="med"/>
                      <a:tailEnd type="none" w="med" len="med"/>
                    </a:lnL>
                    <a:lnR w="762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noFill/>
                      <a:prstDash val="solid"/>
                      <a:round/>
                      <a:headEnd type="none" w="med" len="med"/>
                      <a:tailEnd type="none" w="med" len="med"/>
                    </a:lnB>
                    <a:noFill/>
                  </a:tcPr>
                </a:tc>
                <a:tc>
                  <a:txBody>
                    <a:bodyPr/>
                    <a:lstStyle/>
                    <a:p>
                      <a:endParaRPr kumimoji="1" lang="ja-JP" altLang="en-US" dirty="0"/>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noFill/>
                      <a:prstDash val="solid"/>
                      <a:round/>
                      <a:headEnd type="none" w="med" len="med"/>
                      <a:tailEnd type="none" w="med" len="med"/>
                    </a:lnB>
                    <a:noFill/>
                  </a:tcPr>
                </a:tc>
                <a:tc>
                  <a:txBody>
                    <a:bodyPr/>
                    <a:lstStyle/>
                    <a:p>
                      <a:endParaRPr kumimoji="1" lang="ja-JP" altLang="en-US" dirty="0"/>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noFill/>
                      <a:prstDash val="solid"/>
                      <a:round/>
                      <a:headEnd type="none" w="med" len="med"/>
                      <a:tailEnd type="none" w="med" len="med"/>
                    </a:lnB>
                    <a:noFill/>
                  </a:tcPr>
                </a:tc>
                <a:extLst>
                  <a:ext uri="{0D108BD9-81ED-4DB2-BD59-A6C34878D82A}">
                    <a16:rowId xmlns:a16="http://schemas.microsoft.com/office/drawing/2014/main" val="3536586856"/>
                  </a:ext>
                </a:extLst>
              </a:tr>
              <a:tr h="720000">
                <a:tc>
                  <a:txBody>
                    <a:bodyPr/>
                    <a:lstStyle/>
                    <a:p>
                      <a:r>
                        <a:rPr kumimoji="1" lang="en-US" altLang="ja-JP" dirty="0">
                          <a:solidFill>
                            <a:srgbClr val="FF0000"/>
                          </a:solidFill>
                        </a:rPr>
                        <a:t>xxx</a:t>
                      </a:r>
                      <a:endParaRPr kumimoji="1" lang="ja-JP" altLang="en-US" dirty="0">
                        <a:solidFill>
                          <a:srgbClr val="FF0000"/>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noFill/>
                  </a:tcPr>
                </a:tc>
                <a:tc>
                  <a:txBody>
                    <a:bodyPr/>
                    <a:lstStyle/>
                    <a:p>
                      <a:r>
                        <a:rPr kumimoji="1" lang="en-US" altLang="ja-JP" dirty="0">
                          <a:solidFill>
                            <a:srgbClr val="FF0000"/>
                          </a:solidFill>
                        </a:rPr>
                        <a:t>xxx</a:t>
                      </a:r>
                      <a:endParaRPr kumimoji="1" lang="ja-JP" altLang="en-US" dirty="0">
                        <a:solidFill>
                          <a:srgbClr val="FF0000"/>
                        </a:solidFill>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noFill/>
                  </a:tcPr>
                </a:tc>
                <a:tc>
                  <a:txBody>
                    <a:bodyPr/>
                    <a:lstStyle/>
                    <a:p>
                      <a:endParaRPr kumimoji="1" lang="ja-JP" altLang="en-US" dirty="0"/>
                    </a:p>
                  </a:txBody>
                  <a:tcPr>
                    <a:lnL w="76200" cap="flat" cmpd="sng" algn="ctr">
                      <a:solidFill>
                        <a:schemeClr val="bg1"/>
                      </a:solid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noFill/>
                  </a:tcPr>
                </a:tc>
                <a:tc>
                  <a:txBody>
                    <a:bodyPr/>
                    <a:lstStyle/>
                    <a:p>
                      <a:endParaRPr kumimoji="1" lang="ja-JP" altLang="en-US" dirty="0"/>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noFill/>
                  </a:tcPr>
                </a:tc>
                <a:tc>
                  <a:txBody>
                    <a:bodyPr/>
                    <a:lstStyle/>
                    <a:p>
                      <a:endParaRPr kumimoji="1" lang="ja-JP" altLang="en-US" dirty="0"/>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noFill/>
                  </a:tcPr>
                </a:tc>
                <a:extLst>
                  <a:ext uri="{0D108BD9-81ED-4DB2-BD59-A6C34878D82A}">
                    <a16:rowId xmlns:a16="http://schemas.microsoft.com/office/drawing/2014/main" val="4070733972"/>
                  </a:ext>
                </a:extLst>
              </a:tr>
              <a:tr h="1260000">
                <a:tc>
                  <a:txBody>
                    <a:bodyPr/>
                    <a:lstStyle/>
                    <a:p>
                      <a:pPr algn="ctr"/>
                      <a:r>
                        <a:rPr kumimoji="1" lang="ja-JP" altLang="en-US" dirty="0">
                          <a:solidFill>
                            <a:srgbClr val="FF0000"/>
                          </a:solidFill>
                        </a:rPr>
                        <a:t>写真</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dirty="0">
                          <a:solidFill>
                            <a:srgbClr val="FF0000"/>
                          </a:solidFill>
                        </a:rPr>
                        <a:t>写真</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5">
                        <a:lumMod val="40000"/>
                        <a:lumOff val="60000"/>
                      </a:schemeClr>
                    </a:solidFill>
                  </a:tcPr>
                </a:tc>
                <a:tc>
                  <a:txBody>
                    <a:bodyPr/>
                    <a:lstStyle/>
                    <a:p>
                      <a:endParaRPr kumimoji="1" lang="ja-JP" altLang="en-US" dirty="0"/>
                    </a:p>
                  </a:txBody>
                  <a:tcPr>
                    <a:lnL w="76200" cap="flat" cmpd="sng" algn="ctr">
                      <a:solidFill>
                        <a:schemeClr val="bg1"/>
                      </a:solid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noFill/>
                  </a:tcPr>
                </a:tc>
                <a:tc>
                  <a:txBody>
                    <a:bodyPr/>
                    <a:lstStyle/>
                    <a:p>
                      <a:endParaRPr kumimoji="1" lang="ja-JP" altLang="en-US" dirty="0"/>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noFill/>
                  </a:tcPr>
                </a:tc>
                <a:tc>
                  <a:txBody>
                    <a:bodyPr/>
                    <a:lstStyle/>
                    <a:p>
                      <a:endParaRPr kumimoji="1" lang="ja-JP" altLang="en-US" dirty="0"/>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noFill/>
                  </a:tcPr>
                </a:tc>
                <a:extLst>
                  <a:ext uri="{0D108BD9-81ED-4DB2-BD59-A6C34878D82A}">
                    <a16:rowId xmlns:a16="http://schemas.microsoft.com/office/drawing/2014/main" val="3429588769"/>
                  </a:ext>
                </a:extLst>
              </a:tr>
            </a:tbl>
          </a:graphicData>
        </a:graphic>
      </p:graphicFrame>
      <p:sp>
        <p:nvSpPr>
          <p:cNvPr id="5" name="フリーフォーム: 図形 4">
            <a:extLst>
              <a:ext uri="{FF2B5EF4-FFF2-40B4-BE49-F238E27FC236}">
                <a16:creationId xmlns:a16="http://schemas.microsoft.com/office/drawing/2014/main" id="{B2298FCE-93F5-CD7E-4379-304A11C62B22}"/>
              </a:ext>
            </a:extLst>
          </p:cNvPr>
          <p:cNvSpPr/>
          <p:nvPr/>
        </p:nvSpPr>
        <p:spPr>
          <a:xfrm>
            <a:off x="834224" y="6520949"/>
            <a:ext cx="1174526" cy="243840"/>
          </a:xfrm>
          <a:custGeom>
            <a:avLst/>
            <a:gdLst>
              <a:gd name="connsiteX0" fmla="*/ 5690778 w 6087002"/>
              <a:gd name="connsiteY0" fmla="*/ 0 h 1285463"/>
              <a:gd name="connsiteX1" fmla="*/ 5690790 w 6087002"/>
              <a:gd name="connsiteY1" fmla="*/ 2 h 1285463"/>
              <a:gd name="connsiteX2" fmla="*/ 5724224 w 6087002"/>
              <a:gd name="connsiteY2" fmla="*/ 2 h 1285463"/>
              <a:gd name="connsiteX3" fmla="*/ 5724224 w 6087002"/>
              <a:gd name="connsiteY3" fmla="*/ 5469 h 1285463"/>
              <a:gd name="connsiteX4" fmla="*/ 5770631 w 6087002"/>
              <a:gd name="connsiteY4" fmla="*/ 13058 h 1285463"/>
              <a:gd name="connsiteX5" fmla="*/ 6087002 w 6087002"/>
              <a:gd name="connsiteY5" fmla="*/ 642731 h 1285463"/>
              <a:gd name="connsiteX6" fmla="*/ 5770631 w 6087002"/>
              <a:gd name="connsiteY6" fmla="*/ 1272404 h 1285463"/>
              <a:gd name="connsiteX7" fmla="*/ 5724224 w 6087002"/>
              <a:gd name="connsiteY7" fmla="*/ 1279993 h 1285463"/>
              <a:gd name="connsiteX8" fmla="*/ 5724224 w 6087002"/>
              <a:gd name="connsiteY8" fmla="*/ 1285463 h 1285463"/>
              <a:gd name="connsiteX9" fmla="*/ 396224 w 6087002"/>
              <a:gd name="connsiteY9" fmla="*/ 1285463 h 1285463"/>
              <a:gd name="connsiteX10" fmla="*/ 0 w 6087002"/>
              <a:gd name="connsiteY10" fmla="*/ 642732 h 1285463"/>
              <a:gd name="connsiteX11" fmla="*/ 396224 w 6087002"/>
              <a:gd name="connsiteY11" fmla="*/ 1 h 1285463"/>
              <a:gd name="connsiteX12" fmla="*/ 396230 w 6087002"/>
              <a:gd name="connsiteY12" fmla="*/ 2 h 1285463"/>
              <a:gd name="connsiteX13" fmla="*/ 5690766 w 6087002"/>
              <a:gd name="connsiteY13" fmla="*/ 2 h 1285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087002" h="1285463">
                <a:moveTo>
                  <a:pt x="5690778" y="0"/>
                </a:moveTo>
                <a:lnTo>
                  <a:pt x="5690790" y="2"/>
                </a:lnTo>
                <a:lnTo>
                  <a:pt x="5724224" y="2"/>
                </a:lnTo>
                <a:lnTo>
                  <a:pt x="5724224" y="5469"/>
                </a:lnTo>
                <a:lnTo>
                  <a:pt x="5770631" y="13058"/>
                </a:lnTo>
                <a:cubicBezTo>
                  <a:pt x="5951183" y="72990"/>
                  <a:pt x="6087002" y="332132"/>
                  <a:pt x="6087002" y="642731"/>
                </a:cubicBezTo>
                <a:cubicBezTo>
                  <a:pt x="6087002" y="953331"/>
                  <a:pt x="5951183" y="1212472"/>
                  <a:pt x="5770631" y="1272404"/>
                </a:cubicBezTo>
                <a:lnTo>
                  <a:pt x="5724224" y="1279993"/>
                </a:lnTo>
                <a:lnTo>
                  <a:pt x="5724224" y="1285463"/>
                </a:lnTo>
                <a:lnTo>
                  <a:pt x="396224" y="1285463"/>
                </a:lnTo>
                <a:cubicBezTo>
                  <a:pt x="177396" y="1285463"/>
                  <a:pt x="0" y="997703"/>
                  <a:pt x="0" y="642732"/>
                </a:cubicBezTo>
                <a:cubicBezTo>
                  <a:pt x="0" y="287761"/>
                  <a:pt x="177396" y="1"/>
                  <a:pt x="396224" y="1"/>
                </a:cubicBezTo>
                <a:lnTo>
                  <a:pt x="396230" y="2"/>
                </a:lnTo>
                <a:lnTo>
                  <a:pt x="5690766" y="2"/>
                </a:lnTo>
                <a:close/>
              </a:path>
            </a:pathLst>
          </a:custGeom>
          <a:solidFill>
            <a:schemeClr val="accent4"/>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100" b="1" dirty="0">
                <a:solidFill>
                  <a:sysClr val="windowText" lastClr="000000"/>
                </a:solidFill>
              </a:rPr>
              <a:t>XXX</a:t>
            </a:r>
            <a:r>
              <a:rPr kumimoji="1" lang="ja-JP" altLang="en-US" sz="1100" b="1" dirty="0">
                <a:solidFill>
                  <a:sysClr val="windowText" lastClr="000000"/>
                </a:solidFill>
              </a:rPr>
              <a:t>ホテル</a:t>
            </a:r>
          </a:p>
        </p:txBody>
      </p:sp>
      <p:sp>
        <p:nvSpPr>
          <p:cNvPr id="6" name="フリーフォーム: 図形 5">
            <a:extLst>
              <a:ext uri="{FF2B5EF4-FFF2-40B4-BE49-F238E27FC236}">
                <a16:creationId xmlns:a16="http://schemas.microsoft.com/office/drawing/2014/main" id="{ECA135AF-8B20-39BC-5FAD-C4397AFF3980}"/>
              </a:ext>
            </a:extLst>
          </p:cNvPr>
          <p:cNvSpPr/>
          <p:nvPr/>
        </p:nvSpPr>
        <p:spPr>
          <a:xfrm>
            <a:off x="2628450" y="6519869"/>
            <a:ext cx="1174526" cy="241708"/>
          </a:xfrm>
          <a:custGeom>
            <a:avLst/>
            <a:gdLst>
              <a:gd name="connsiteX0" fmla="*/ 5690778 w 6087002"/>
              <a:gd name="connsiteY0" fmla="*/ 0 h 1285463"/>
              <a:gd name="connsiteX1" fmla="*/ 5690790 w 6087002"/>
              <a:gd name="connsiteY1" fmla="*/ 2 h 1285463"/>
              <a:gd name="connsiteX2" fmla="*/ 5724224 w 6087002"/>
              <a:gd name="connsiteY2" fmla="*/ 2 h 1285463"/>
              <a:gd name="connsiteX3" fmla="*/ 5724224 w 6087002"/>
              <a:gd name="connsiteY3" fmla="*/ 5469 h 1285463"/>
              <a:gd name="connsiteX4" fmla="*/ 5770631 w 6087002"/>
              <a:gd name="connsiteY4" fmla="*/ 13058 h 1285463"/>
              <a:gd name="connsiteX5" fmla="*/ 6087002 w 6087002"/>
              <a:gd name="connsiteY5" fmla="*/ 642731 h 1285463"/>
              <a:gd name="connsiteX6" fmla="*/ 5770631 w 6087002"/>
              <a:gd name="connsiteY6" fmla="*/ 1272404 h 1285463"/>
              <a:gd name="connsiteX7" fmla="*/ 5724224 w 6087002"/>
              <a:gd name="connsiteY7" fmla="*/ 1279993 h 1285463"/>
              <a:gd name="connsiteX8" fmla="*/ 5724224 w 6087002"/>
              <a:gd name="connsiteY8" fmla="*/ 1285463 h 1285463"/>
              <a:gd name="connsiteX9" fmla="*/ 396224 w 6087002"/>
              <a:gd name="connsiteY9" fmla="*/ 1285463 h 1285463"/>
              <a:gd name="connsiteX10" fmla="*/ 0 w 6087002"/>
              <a:gd name="connsiteY10" fmla="*/ 642732 h 1285463"/>
              <a:gd name="connsiteX11" fmla="*/ 396224 w 6087002"/>
              <a:gd name="connsiteY11" fmla="*/ 1 h 1285463"/>
              <a:gd name="connsiteX12" fmla="*/ 396230 w 6087002"/>
              <a:gd name="connsiteY12" fmla="*/ 2 h 1285463"/>
              <a:gd name="connsiteX13" fmla="*/ 5690766 w 6087002"/>
              <a:gd name="connsiteY13" fmla="*/ 2 h 1285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087002" h="1285463">
                <a:moveTo>
                  <a:pt x="5690778" y="0"/>
                </a:moveTo>
                <a:lnTo>
                  <a:pt x="5690790" y="2"/>
                </a:lnTo>
                <a:lnTo>
                  <a:pt x="5724224" y="2"/>
                </a:lnTo>
                <a:lnTo>
                  <a:pt x="5724224" y="5469"/>
                </a:lnTo>
                <a:lnTo>
                  <a:pt x="5770631" y="13058"/>
                </a:lnTo>
                <a:cubicBezTo>
                  <a:pt x="5951183" y="72990"/>
                  <a:pt x="6087002" y="332132"/>
                  <a:pt x="6087002" y="642731"/>
                </a:cubicBezTo>
                <a:cubicBezTo>
                  <a:pt x="6087002" y="953331"/>
                  <a:pt x="5951183" y="1212472"/>
                  <a:pt x="5770631" y="1272404"/>
                </a:cubicBezTo>
                <a:lnTo>
                  <a:pt x="5724224" y="1279993"/>
                </a:lnTo>
                <a:lnTo>
                  <a:pt x="5724224" y="1285463"/>
                </a:lnTo>
                <a:lnTo>
                  <a:pt x="396224" y="1285463"/>
                </a:lnTo>
                <a:cubicBezTo>
                  <a:pt x="177396" y="1285463"/>
                  <a:pt x="0" y="997703"/>
                  <a:pt x="0" y="642732"/>
                </a:cubicBezTo>
                <a:cubicBezTo>
                  <a:pt x="0" y="287761"/>
                  <a:pt x="177396" y="1"/>
                  <a:pt x="396224" y="1"/>
                </a:cubicBezTo>
                <a:lnTo>
                  <a:pt x="396230" y="2"/>
                </a:lnTo>
                <a:lnTo>
                  <a:pt x="5690766" y="2"/>
                </a:lnTo>
                <a:close/>
              </a:path>
            </a:pathLst>
          </a:custGeom>
          <a:solidFill>
            <a:schemeClr val="accent1"/>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100" b="1" dirty="0">
                <a:solidFill>
                  <a:sysClr val="windowText" lastClr="000000"/>
                </a:solidFill>
              </a:rPr>
              <a:t>XXX</a:t>
            </a:r>
            <a:r>
              <a:rPr kumimoji="1" lang="ja-JP" altLang="en-US" sz="1100" b="1" dirty="0">
                <a:solidFill>
                  <a:sysClr val="windowText" lastClr="000000"/>
                </a:solidFill>
              </a:rPr>
              <a:t>施設</a:t>
            </a:r>
          </a:p>
        </p:txBody>
      </p:sp>
      <p:sp>
        <p:nvSpPr>
          <p:cNvPr id="19" name="フリーフォーム: 図形 18">
            <a:extLst>
              <a:ext uri="{FF2B5EF4-FFF2-40B4-BE49-F238E27FC236}">
                <a16:creationId xmlns:a16="http://schemas.microsoft.com/office/drawing/2014/main" id="{DC71891F-3FA5-ACAF-BB3C-B64B41B49649}"/>
              </a:ext>
            </a:extLst>
          </p:cNvPr>
          <p:cNvSpPr/>
          <p:nvPr/>
        </p:nvSpPr>
        <p:spPr>
          <a:xfrm>
            <a:off x="910424" y="3396222"/>
            <a:ext cx="1168324" cy="243840"/>
          </a:xfrm>
          <a:custGeom>
            <a:avLst/>
            <a:gdLst>
              <a:gd name="connsiteX0" fmla="*/ 5690778 w 6087002"/>
              <a:gd name="connsiteY0" fmla="*/ 0 h 1285463"/>
              <a:gd name="connsiteX1" fmla="*/ 5690790 w 6087002"/>
              <a:gd name="connsiteY1" fmla="*/ 2 h 1285463"/>
              <a:gd name="connsiteX2" fmla="*/ 5724224 w 6087002"/>
              <a:gd name="connsiteY2" fmla="*/ 2 h 1285463"/>
              <a:gd name="connsiteX3" fmla="*/ 5724224 w 6087002"/>
              <a:gd name="connsiteY3" fmla="*/ 5469 h 1285463"/>
              <a:gd name="connsiteX4" fmla="*/ 5770631 w 6087002"/>
              <a:gd name="connsiteY4" fmla="*/ 13058 h 1285463"/>
              <a:gd name="connsiteX5" fmla="*/ 6087002 w 6087002"/>
              <a:gd name="connsiteY5" fmla="*/ 642731 h 1285463"/>
              <a:gd name="connsiteX6" fmla="*/ 5770631 w 6087002"/>
              <a:gd name="connsiteY6" fmla="*/ 1272404 h 1285463"/>
              <a:gd name="connsiteX7" fmla="*/ 5724224 w 6087002"/>
              <a:gd name="connsiteY7" fmla="*/ 1279993 h 1285463"/>
              <a:gd name="connsiteX8" fmla="*/ 5724224 w 6087002"/>
              <a:gd name="connsiteY8" fmla="*/ 1285463 h 1285463"/>
              <a:gd name="connsiteX9" fmla="*/ 396224 w 6087002"/>
              <a:gd name="connsiteY9" fmla="*/ 1285463 h 1285463"/>
              <a:gd name="connsiteX10" fmla="*/ 0 w 6087002"/>
              <a:gd name="connsiteY10" fmla="*/ 642732 h 1285463"/>
              <a:gd name="connsiteX11" fmla="*/ 396224 w 6087002"/>
              <a:gd name="connsiteY11" fmla="*/ 1 h 1285463"/>
              <a:gd name="connsiteX12" fmla="*/ 396230 w 6087002"/>
              <a:gd name="connsiteY12" fmla="*/ 2 h 1285463"/>
              <a:gd name="connsiteX13" fmla="*/ 5690766 w 6087002"/>
              <a:gd name="connsiteY13" fmla="*/ 2 h 1285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087002" h="1285463">
                <a:moveTo>
                  <a:pt x="5690778" y="0"/>
                </a:moveTo>
                <a:lnTo>
                  <a:pt x="5690790" y="2"/>
                </a:lnTo>
                <a:lnTo>
                  <a:pt x="5724224" y="2"/>
                </a:lnTo>
                <a:lnTo>
                  <a:pt x="5724224" y="5469"/>
                </a:lnTo>
                <a:lnTo>
                  <a:pt x="5770631" y="13058"/>
                </a:lnTo>
                <a:cubicBezTo>
                  <a:pt x="5951183" y="72990"/>
                  <a:pt x="6087002" y="332132"/>
                  <a:pt x="6087002" y="642731"/>
                </a:cubicBezTo>
                <a:cubicBezTo>
                  <a:pt x="6087002" y="953331"/>
                  <a:pt x="5951183" y="1212472"/>
                  <a:pt x="5770631" y="1272404"/>
                </a:cubicBezTo>
                <a:lnTo>
                  <a:pt x="5724224" y="1279993"/>
                </a:lnTo>
                <a:lnTo>
                  <a:pt x="5724224" y="1285463"/>
                </a:lnTo>
                <a:lnTo>
                  <a:pt x="396224" y="1285463"/>
                </a:lnTo>
                <a:cubicBezTo>
                  <a:pt x="177396" y="1285463"/>
                  <a:pt x="0" y="997703"/>
                  <a:pt x="0" y="642732"/>
                </a:cubicBezTo>
                <a:cubicBezTo>
                  <a:pt x="0" y="287761"/>
                  <a:pt x="177396" y="1"/>
                  <a:pt x="396224" y="1"/>
                </a:cubicBezTo>
                <a:lnTo>
                  <a:pt x="396230" y="2"/>
                </a:lnTo>
                <a:lnTo>
                  <a:pt x="5690766" y="2"/>
                </a:lnTo>
                <a:close/>
              </a:path>
            </a:pathLst>
          </a:custGeom>
          <a:solidFill>
            <a:schemeClr val="accent4"/>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100" b="1" dirty="0">
                <a:solidFill>
                  <a:sysClr val="windowText" lastClr="000000"/>
                </a:solidFill>
              </a:rPr>
              <a:t>XXX</a:t>
            </a:r>
            <a:r>
              <a:rPr kumimoji="1" lang="ja-JP" altLang="en-US" sz="1100" b="1" dirty="0">
                <a:solidFill>
                  <a:sysClr val="windowText" lastClr="000000"/>
                </a:solidFill>
              </a:rPr>
              <a:t>ホテル</a:t>
            </a:r>
          </a:p>
        </p:txBody>
      </p:sp>
      <p:sp>
        <p:nvSpPr>
          <p:cNvPr id="2" name="フリーフォーム: 図形 1">
            <a:extLst>
              <a:ext uri="{FF2B5EF4-FFF2-40B4-BE49-F238E27FC236}">
                <a16:creationId xmlns:a16="http://schemas.microsoft.com/office/drawing/2014/main" id="{BF4FA96C-18A2-1291-0F77-4DA9EE2ADC19}"/>
              </a:ext>
            </a:extLst>
          </p:cNvPr>
          <p:cNvSpPr/>
          <p:nvPr/>
        </p:nvSpPr>
        <p:spPr>
          <a:xfrm>
            <a:off x="2710852" y="3396222"/>
            <a:ext cx="1168324" cy="243840"/>
          </a:xfrm>
          <a:custGeom>
            <a:avLst/>
            <a:gdLst>
              <a:gd name="connsiteX0" fmla="*/ 5690778 w 6087002"/>
              <a:gd name="connsiteY0" fmla="*/ 0 h 1285463"/>
              <a:gd name="connsiteX1" fmla="*/ 5690790 w 6087002"/>
              <a:gd name="connsiteY1" fmla="*/ 2 h 1285463"/>
              <a:gd name="connsiteX2" fmla="*/ 5724224 w 6087002"/>
              <a:gd name="connsiteY2" fmla="*/ 2 h 1285463"/>
              <a:gd name="connsiteX3" fmla="*/ 5724224 w 6087002"/>
              <a:gd name="connsiteY3" fmla="*/ 5469 h 1285463"/>
              <a:gd name="connsiteX4" fmla="*/ 5770631 w 6087002"/>
              <a:gd name="connsiteY4" fmla="*/ 13058 h 1285463"/>
              <a:gd name="connsiteX5" fmla="*/ 6087002 w 6087002"/>
              <a:gd name="connsiteY5" fmla="*/ 642731 h 1285463"/>
              <a:gd name="connsiteX6" fmla="*/ 5770631 w 6087002"/>
              <a:gd name="connsiteY6" fmla="*/ 1272404 h 1285463"/>
              <a:gd name="connsiteX7" fmla="*/ 5724224 w 6087002"/>
              <a:gd name="connsiteY7" fmla="*/ 1279993 h 1285463"/>
              <a:gd name="connsiteX8" fmla="*/ 5724224 w 6087002"/>
              <a:gd name="connsiteY8" fmla="*/ 1285463 h 1285463"/>
              <a:gd name="connsiteX9" fmla="*/ 396224 w 6087002"/>
              <a:gd name="connsiteY9" fmla="*/ 1285463 h 1285463"/>
              <a:gd name="connsiteX10" fmla="*/ 0 w 6087002"/>
              <a:gd name="connsiteY10" fmla="*/ 642732 h 1285463"/>
              <a:gd name="connsiteX11" fmla="*/ 396224 w 6087002"/>
              <a:gd name="connsiteY11" fmla="*/ 1 h 1285463"/>
              <a:gd name="connsiteX12" fmla="*/ 396230 w 6087002"/>
              <a:gd name="connsiteY12" fmla="*/ 2 h 1285463"/>
              <a:gd name="connsiteX13" fmla="*/ 5690766 w 6087002"/>
              <a:gd name="connsiteY13" fmla="*/ 2 h 1285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087002" h="1285463">
                <a:moveTo>
                  <a:pt x="5690778" y="0"/>
                </a:moveTo>
                <a:lnTo>
                  <a:pt x="5690790" y="2"/>
                </a:lnTo>
                <a:lnTo>
                  <a:pt x="5724224" y="2"/>
                </a:lnTo>
                <a:lnTo>
                  <a:pt x="5724224" y="5469"/>
                </a:lnTo>
                <a:lnTo>
                  <a:pt x="5770631" y="13058"/>
                </a:lnTo>
                <a:cubicBezTo>
                  <a:pt x="5951183" y="72990"/>
                  <a:pt x="6087002" y="332132"/>
                  <a:pt x="6087002" y="642731"/>
                </a:cubicBezTo>
                <a:cubicBezTo>
                  <a:pt x="6087002" y="953331"/>
                  <a:pt x="5951183" y="1212472"/>
                  <a:pt x="5770631" y="1272404"/>
                </a:cubicBezTo>
                <a:lnTo>
                  <a:pt x="5724224" y="1279993"/>
                </a:lnTo>
                <a:lnTo>
                  <a:pt x="5724224" y="1285463"/>
                </a:lnTo>
                <a:lnTo>
                  <a:pt x="396224" y="1285463"/>
                </a:lnTo>
                <a:cubicBezTo>
                  <a:pt x="177396" y="1285463"/>
                  <a:pt x="0" y="997703"/>
                  <a:pt x="0" y="642732"/>
                </a:cubicBezTo>
                <a:cubicBezTo>
                  <a:pt x="0" y="287761"/>
                  <a:pt x="177396" y="1"/>
                  <a:pt x="396224" y="1"/>
                </a:cubicBezTo>
                <a:lnTo>
                  <a:pt x="396230" y="2"/>
                </a:lnTo>
                <a:lnTo>
                  <a:pt x="5690766" y="2"/>
                </a:lnTo>
                <a:close/>
              </a:path>
            </a:pathLst>
          </a:custGeom>
          <a:solidFill>
            <a:schemeClr val="accent4"/>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100" b="1" dirty="0">
                <a:solidFill>
                  <a:sysClr val="windowText" lastClr="000000"/>
                </a:solidFill>
              </a:rPr>
              <a:t>XXX</a:t>
            </a:r>
            <a:r>
              <a:rPr kumimoji="1" lang="ja-JP" altLang="en-US" sz="1100" b="1" dirty="0">
                <a:solidFill>
                  <a:sysClr val="windowText" lastClr="000000"/>
                </a:solidFill>
              </a:rPr>
              <a:t>レストラン</a:t>
            </a:r>
          </a:p>
        </p:txBody>
      </p:sp>
      <p:sp>
        <p:nvSpPr>
          <p:cNvPr id="11" name="フリーフォーム: 図形 10">
            <a:extLst>
              <a:ext uri="{FF2B5EF4-FFF2-40B4-BE49-F238E27FC236}">
                <a16:creationId xmlns:a16="http://schemas.microsoft.com/office/drawing/2014/main" id="{A17EE21D-7D77-CA5F-1C76-DC0B5EC9B908}"/>
              </a:ext>
            </a:extLst>
          </p:cNvPr>
          <p:cNvSpPr/>
          <p:nvPr/>
        </p:nvSpPr>
        <p:spPr>
          <a:xfrm>
            <a:off x="4509172" y="3396222"/>
            <a:ext cx="1168324" cy="241708"/>
          </a:xfrm>
          <a:custGeom>
            <a:avLst/>
            <a:gdLst>
              <a:gd name="connsiteX0" fmla="*/ 5690778 w 6087002"/>
              <a:gd name="connsiteY0" fmla="*/ 0 h 1285463"/>
              <a:gd name="connsiteX1" fmla="*/ 5690790 w 6087002"/>
              <a:gd name="connsiteY1" fmla="*/ 2 h 1285463"/>
              <a:gd name="connsiteX2" fmla="*/ 5724224 w 6087002"/>
              <a:gd name="connsiteY2" fmla="*/ 2 h 1285463"/>
              <a:gd name="connsiteX3" fmla="*/ 5724224 w 6087002"/>
              <a:gd name="connsiteY3" fmla="*/ 5469 h 1285463"/>
              <a:gd name="connsiteX4" fmla="*/ 5770631 w 6087002"/>
              <a:gd name="connsiteY4" fmla="*/ 13058 h 1285463"/>
              <a:gd name="connsiteX5" fmla="*/ 6087002 w 6087002"/>
              <a:gd name="connsiteY5" fmla="*/ 642731 h 1285463"/>
              <a:gd name="connsiteX6" fmla="*/ 5770631 w 6087002"/>
              <a:gd name="connsiteY6" fmla="*/ 1272404 h 1285463"/>
              <a:gd name="connsiteX7" fmla="*/ 5724224 w 6087002"/>
              <a:gd name="connsiteY7" fmla="*/ 1279993 h 1285463"/>
              <a:gd name="connsiteX8" fmla="*/ 5724224 w 6087002"/>
              <a:gd name="connsiteY8" fmla="*/ 1285463 h 1285463"/>
              <a:gd name="connsiteX9" fmla="*/ 396224 w 6087002"/>
              <a:gd name="connsiteY9" fmla="*/ 1285463 h 1285463"/>
              <a:gd name="connsiteX10" fmla="*/ 0 w 6087002"/>
              <a:gd name="connsiteY10" fmla="*/ 642732 h 1285463"/>
              <a:gd name="connsiteX11" fmla="*/ 396224 w 6087002"/>
              <a:gd name="connsiteY11" fmla="*/ 1 h 1285463"/>
              <a:gd name="connsiteX12" fmla="*/ 396230 w 6087002"/>
              <a:gd name="connsiteY12" fmla="*/ 2 h 1285463"/>
              <a:gd name="connsiteX13" fmla="*/ 5690766 w 6087002"/>
              <a:gd name="connsiteY13" fmla="*/ 2 h 1285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087002" h="1285463">
                <a:moveTo>
                  <a:pt x="5690778" y="0"/>
                </a:moveTo>
                <a:lnTo>
                  <a:pt x="5690790" y="2"/>
                </a:lnTo>
                <a:lnTo>
                  <a:pt x="5724224" y="2"/>
                </a:lnTo>
                <a:lnTo>
                  <a:pt x="5724224" y="5469"/>
                </a:lnTo>
                <a:lnTo>
                  <a:pt x="5770631" y="13058"/>
                </a:lnTo>
                <a:cubicBezTo>
                  <a:pt x="5951183" y="72990"/>
                  <a:pt x="6087002" y="332132"/>
                  <a:pt x="6087002" y="642731"/>
                </a:cubicBezTo>
                <a:cubicBezTo>
                  <a:pt x="6087002" y="953331"/>
                  <a:pt x="5951183" y="1212472"/>
                  <a:pt x="5770631" y="1272404"/>
                </a:cubicBezTo>
                <a:lnTo>
                  <a:pt x="5724224" y="1279993"/>
                </a:lnTo>
                <a:lnTo>
                  <a:pt x="5724224" y="1285463"/>
                </a:lnTo>
                <a:lnTo>
                  <a:pt x="396224" y="1285463"/>
                </a:lnTo>
                <a:cubicBezTo>
                  <a:pt x="177396" y="1285463"/>
                  <a:pt x="0" y="997703"/>
                  <a:pt x="0" y="642732"/>
                </a:cubicBezTo>
                <a:cubicBezTo>
                  <a:pt x="0" y="287761"/>
                  <a:pt x="177396" y="1"/>
                  <a:pt x="396224" y="1"/>
                </a:cubicBezTo>
                <a:lnTo>
                  <a:pt x="396230" y="2"/>
                </a:lnTo>
                <a:lnTo>
                  <a:pt x="5690766" y="2"/>
                </a:lnTo>
                <a:close/>
              </a:path>
            </a:pathLst>
          </a:custGeom>
          <a:solidFill>
            <a:schemeClr val="accent1"/>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100" b="1" dirty="0">
                <a:solidFill>
                  <a:sysClr val="windowText" lastClr="000000"/>
                </a:solidFill>
              </a:rPr>
              <a:t>XXX</a:t>
            </a:r>
            <a:r>
              <a:rPr kumimoji="1" lang="ja-JP" altLang="en-US" sz="1100" b="1" dirty="0">
                <a:solidFill>
                  <a:sysClr val="windowText" lastClr="000000"/>
                </a:solidFill>
              </a:rPr>
              <a:t>観光協会</a:t>
            </a:r>
          </a:p>
        </p:txBody>
      </p:sp>
      <p:sp>
        <p:nvSpPr>
          <p:cNvPr id="12" name="フリーフォーム: 図形 11">
            <a:extLst>
              <a:ext uri="{FF2B5EF4-FFF2-40B4-BE49-F238E27FC236}">
                <a16:creationId xmlns:a16="http://schemas.microsoft.com/office/drawing/2014/main" id="{C5CCDAE2-04AA-0207-8AC3-3C578C39C7FF}"/>
              </a:ext>
            </a:extLst>
          </p:cNvPr>
          <p:cNvSpPr/>
          <p:nvPr/>
        </p:nvSpPr>
        <p:spPr>
          <a:xfrm>
            <a:off x="6604088" y="3394090"/>
            <a:ext cx="963168" cy="243840"/>
          </a:xfrm>
          <a:custGeom>
            <a:avLst/>
            <a:gdLst>
              <a:gd name="connsiteX0" fmla="*/ 5690778 w 6087002"/>
              <a:gd name="connsiteY0" fmla="*/ 0 h 1285463"/>
              <a:gd name="connsiteX1" fmla="*/ 5690790 w 6087002"/>
              <a:gd name="connsiteY1" fmla="*/ 2 h 1285463"/>
              <a:gd name="connsiteX2" fmla="*/ 5724224 w 6087002"/>
              <a:gd name="connsiteY2" fmla="*/ 2 h 1285463"/>
              <a:gd name="connsiteX3" fmla="*/ 5724224 w 6087002"/>
              <a:gd name="connsiteY3" fmla="*/ 5469 h 1285463"/>
              <a:gd name="connsiteX4" fmla="*/ 5770631 w 6087002"/>
              <a:gd name="connsiteY4" fmla="*/ 13058 h 1285463"/>
              <a:gd name="connsiteX5" fmla="*/ 6087002 w 6087002"/>
              <a:gd name="connsiteY5" fmla="*/ 642731 h 1285463"/>
              <a:gd name="connsiteX6" fmla="*/ 5770631 w 6087002"/>
              <a:gd name="connsiteY6" fmla="*/ 1272404 h 1285463"/>
              <a:gd name="connsiteX7" fmla="*/ 5724224 w 6087002"/>
              <a:gd name="connsiteY7" fmla="*/ 1279993 h 1285463"/>
              <a:gd name="connsiteX8" fmla="*/ 5724224 w 6087002"/>
              <a:gd name="connsiteY8" fmla="*/ 1285463 h 1285463"/>
              <a:gd name="connsiteX9" fmla="*/ 396224 w 6087002"/>
              <a:gd name="connsiteY9" fmla="*/ 1285463 h 1285463"/>
              <a:gd name="connsiteX10" fmla="*/ 0 w 6087002"/>
              <a:gd name="connsiteY10" fmla="*/ 642732 h 1285463"/>
              <a:gd name="connsiteX11" fmla="*/ 396224 w 6087002"/>
              <a:gd name="connsiteY11" fmla="*/ 1 h 1285463"/>
              <a:gd name="connsiteX12" fmla="*/ 396230 w 6087002"/>
              <a:gd name="connsiteY12" fmla="*/ 2 h 1285463"/>
              <a:gd name="connsiteX13" fmla="*/ 5690766 w 6087002"/>
              <a:gd name="connsiteY13" fmla="*/ 2 h 1285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087002" h="1285463">
                <a:moveTo>
                  <a:pt x="5690778" y="0"/>
                </a:moveTo>
                <a:lnTo>
                  <a:pt x="5690790" y="2"/>
                </a:lnTo>
                <a:lnTo>
                  <a:pt x="5724224" y="2"/>
                </a:lnTo>
                <a:lnTo>
                  <a:pt x="5724224" y="5469"/>
                </a:lnTo>
                <a:lnTo>
                  <a:pt x="5770631" y="13058"/>
                </a:lnTo>
                <a:cubicBezTo>
                  <a:pt x="5951183" y="72990"/>
                  <a:pt x="6087002" y="332132"/>
                  <a:pt x="6087002" y="642731"/>
                </a:cubicBezTo>
                <a:cubicBezTo>
                  <a:pt x="6087002" y="953331"/>
                  <a:pt x="5951183" y="1212472"/>
                  <a:pt x="5770631" y="1272404"/>
                </a:cubicBezTo>
                <a:lnTo>
                  <a:pt x="5724224" y="1279993"/>
                </a:lnTo>
                <a:lnTo>
                  <a:pt x="5724224" y="1285463"/>
                </a:lnTo>
                <a:lnTo>
                  <a:pt x="396224" y="1285463"/>
                </a:lnTo>
                <a:cubicBezTo>
                  <a:pt x="177396" y="1285463"/>
                  <a:pt x="0" y="997703"/>
                  <a:pt x="0" y="642732"/>
                </a:cubicBezTo>
                <a:cubicBezTo>
                  <a:pt x="0" y="287761"/>
                  <a:pt x="177396" y="1"/>
                  <a:pt x="396224" y="1"/>
                </a:cubicBezTo>
                <a:lnTo>
                  <a:pt x="396230" y="2"/>
                </a:lnTo>
                <a:lnTo>
                  <a:pt x="5690766" y="2"/>
                </a:lnTo>
                <a:close/>
              </a:path>
            </a:pathLst>
          </a:custGeom>
          <a:solidFill>
            <a:schemeClr val="accent4"/>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100" b="1" dirty="0">
                <a:solidFill>
                  <a:sysClr val="windowText" lastClr="000000"/>
                </a:solidFill>
              </a:rPr>
              <a:t>XXX</a:t>
            </a:r>
            <a:r>
              <a:rPr kumimoji="1" lang="ja-JP" altLang="en-US" sz="1100" b="1" dirty="0">
                <a:solidFill>
                  <a:sysClr val="windowText" lastClr="000000"/>
                </a:solidFill>
              </a:rPr>
              <a:t>市</a:t>
            </a:r>
          </a:p>
        </p:txBody>
      </p:sp>
      <p:sp>
        <p:nvSpPr>
          <p:cNvPr id="13" name="フリーフォーム: 図形 12">
            <a:extLst>
              <a:ext uri="{FF2B5EF4-FFF2-40B4-BE49-F238E27FC236}">
                <a16:creationId xmlns:a16="http://schemas.microsoft.com/office/drawing/2014/main" id="{8D3A4EC6-AFE9-84A3-B410-3CA2ED95DA5B}"/>
              </a:ext>
            </a:extLst>
          </p:cNvPr>
          <p:cNvSpPr/>
          <p:nvPr/>
        </p:nvSpPr>
        <p:spPr>
          <a:xfrm>
            <a:off x="8536520" y="3396759"/>
            <a:ext cx="963168" cy="243840"/>
          </a:xfrm>
          <a:custGeom>
            <a:avLst/>
            <a:gdLst>
              <a:gd name="connsiteX0" fmla="*/ 5690778 w 6087002"/>
              <a:gd name="connsiteY0" fmla="*/ 0 h 1285463"/>
              <a:gd name="connsiteX1" fmla="*/ 5690790 w 6087002"/>
              <a:gd name="connsiteY1" fmla="*/ 2 h 1285463"/>
              <a:gd name="connsiteX2" fmla="*/ 5724224 w 6087002"/>
              <a:gd name="connsiteY2" fmla="*/ 2 h 1285463"/>
              <a:gd name="connsiteX3" fmla="*/ 5724224 w 6087002"/>
              <a:gd name="connsiteY3" fmla="*/ 5469 h 1285463"/>
              <a:gd name="connsiteX4" fmla="*/ 5770631 w 6087002"/>
              <a:gd name="connsiteY4" fmla="*/ 13058 h 1285463"/>
              <a:gd name="connsiteX5" fmla="*/ 6087002 w 6087002"/>
              <a:gd name="connsiteY5" fmla="*/ 642731 h 1285463"/>
              <a:gd name="connsiteX6" fmla="*/ 5770631 w 6087002"/>
              <a:gd name="connsiteY6" fmla="*/ 1272404 h 1285463"/>
              <a:gd name="connsiteX7" fmla="*/ 5724224 w 6087002"/>
              <a:gd name="connsiteY7" fmla="*/ 1279993 h 1285463"/>
              <a:gd name="connsiteX8" fmla="*/ 5724224 w 6087002"/>
              <a:gd name="connsiteY8" fmla="*/ 1285463 h 1285463"/>
              <a:gd name="connsiteX9" fmla="*/ 396224 w 6087002"/>
              <a:gd name="connsiteY9" fmla="*/ 1285463 h 1285463"/>
              <a:gd name="connsiteX10" fmla="*/ 0 w 6087002"/>
              <a:gd name="connsiteY10" fmla="*/ 642732 h 1285463"/>
              <a:gd name="connsiteX11" fmla="*/ 396224 w 6087002"/>
              <a:gd name="connsiteY11" fmla="*/ 1 h 1285463"/>
              <a:gd name="connsiteX12" fmla="*/ 396230 w 6087002"/>
              <a:gd name="connsiteY12" fmla="*/ 2 h 1285463"/>
              <a:gd name="connsiteX13" fmla="*/ 5690766 w 6087002"/>
              <a:gd name="connsiteY13" fmla="*/ 2 h 1285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087002" h="1285463">
                <a:moveTo>
                  <a:pt x="5690778" y="0"/>
                </a:moveTo>
                <a:lnTo>
                  <a:pt x="5690790" y="2"/>
                </a:lnTo>
                <a:lnTo>
                  <a:pt x="5724224" y="2"/>
                </a:lnTo>
                <a:lnTo>
                  <a:pt x="5724224" y="5469"/>
                </a:lnTo>
                <a:lnTo>
                  <a:pt x="5770631" y="13058"/>
                </a:lnTo>
                <a:cubicBezTo>
                  <a:pt x="5951183" y="72990"/>
                  <a:pt x="6087002" y="332132"/>
                  <a:pt x="6087002" y="642731"/>
                </a:cubicBezTo>
                <a:cubicBezTo>
                  <a:pt x="6087002" y="953331"/>
                  <a:pt x="5951183" y="1212472"/>
                  <a:pt x="5770631" y="1272404"/>
                </a:cubicBezTo>
                <a:lnTo>
                  <a:pt x="5724224" y="1279993"/>
                </a:lnTo>
                <a:lnTo>
                  <a:pt x="5724224" y="1285463"/>
                </a:lnTo>
                <a:lnTo>
                  <a:pt x="396224" y="1285463"/>
                </a:lnTo>
                <a:cubicBezTo>
                  <a:pt x="177396" y="1285463"/>
                  <a:pt x="0" y="997703"/>
                  <a:pt x="0" y="642732"/>
                </a:cubicBezTo>
                <a:cubicBezTo>
                  <a:pt x="0" y="287761"/>
                  <a:pt x="177396" y="1"/>
                  <a:pt x="396224" y="1"/>
                </a:cubicBezTo>
                <a:lnTo>
                  <a:pt x="396230" y="2"/>
                </a:lnTo>
                <a:lnTo>
                  <a:pt x="5690766" y="2"/>
                </a:lnTo>
                <a:close/>
              </a:path>
            </a:pathLst>
          </a:custGeom>
          <a:solidFill>
            <a:schemeClr val="accent4"/>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100" b="1" dirty="0">
                <a:solidFill>
                  <a:sysClr val="windowText" lastClr="000000"/>
                </a:solidFill>
              </a:rPr>
              <a:t>XXX</a:t>
            </a:r>
            <a:r>
              <a:rPr kumimoji="1" lang="ja-JP" altLang="en-US" sz="1100" b="1" dirty="0">
                <a:solidFill>
                  <a:sysClr val="windowText" lastClr="000000"/>
                </a:solidFill>
              </a:rPr>
              <a:t>市</a:t>
            </a:r>
          </a:p>
        </p:txBody>
      </p:sp>
      <p:sp>
        <p:nvSpPr>
          <p:cNvPr id="14" name="吹き出し: 四角形 13">
            <a:extLst>
              <a:ext uri="{FF2B5EF4-FFF2-40B4-BE49-F238E27FC236}">
                <a16:creationId xmlns:a16="http://schemas.microsoft.com/office/drawing/2014/main" id="{D73BA534-5B35-D617-5D47-8436D0674CCE}"/>
              </a:ext>
            </a:extLst>
          </p:cNvPr>
          <p:cNvSpPr/>
          <p:nvPr/>
        </p:nvSpPr>
        <p:spPr>
          <a:xfrm>
            <a:off x="10292980" y="904240"/>
            <a:ext cx="3788780" cy="579120"/>
          </a:xfrm>
          <a:prstGeom prst="wedgeRectCallout">
            <a:avLst>
              <a:gd name="adj1" fmla="val -56347"/>
              <a:gd name="adj2" fmla="val 25000"/>
            </a:avLst>
          </a:prstGeom>
          <a:solidFill>
            <a:schemeClr val="bg1"/>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dirty="0">
                <a:solidFill>
                  <a:srgbClr val="FF0000"/>
                </a:solidFill>
              </a:rPr>
              <a:t>「整備箇所名」に整備場所を記載</a:t>
            </a:r>
            <a:endParaRPr kumimoji="1" lang="en-US" altLang="ja-JP" dirty="0">
              <a:solidFill>
                <a:srgbClr val="FF0000"/>
              </a:solidFill>
            </a:endParaRPr>
          </a:p>
        </p:txBody>
      </p:sp>
      <p:sp>
        <p:nvSpPr>
          <p:cNvPr id="15" name="吹き出し: 四角形 14">
            <a:extLst>
              <a:ext uri="{FF2B5EF4-FFF2-40B4-BE49-F238E27FC236}">
                <a16:creationId xmlns:a16="http://schemas.microsoft.com/office/drawing/2014/main" id="{FAF32005-6126-4162-9151-7C0D141D12D1}"/>
              </a:ext>
            </a:extLst>
          </p:cNvPr>
          <p:cNvSpPr/>
          <p:nvPr/>
        </p:nvSpPr>
        <p:spPr>
          <a:xfrm>
            <a:off x="10292980" y="1737360"/>
            <a:ext cx="3890380" cy="579120"/>
          </a:xfrm>
          <a:prstGeom prst="wedgeRectCallout">
            <a:avLst>
              <a:gd name="adj1" fmla="val -56347"/>
              <a:gd name="adj2" fmla="val 25000"/>
            </a:avLst>
          </a:prstGeom>
          <a:solidFill>
            <a:schemeClr val="bg1"/>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dirty="0">
                <a:solidFill>
                  <a:srgbClr val="FF0000"/>
                </a:solidFill>
              </a:rPr>
              <a:t>※</a:t>
            </a:r>
            <a:r>
              <a:rPr kumimoji="1" lang="ja-JP" altLang="en-US" dirty="0">
                <a:solidFill>
                  <a:srgbClr val="FF0000"/>
                </a:solidFill>
              </a:rPr>
              <a:t>ハード整備の記載場所が足りない</a:t>
            </a:r>
            <a:endParaRPr kumimoji="1" lang="en-US" altLang="ja-JP" dirty="0">
              <a:solidFill>
                <a:srgbClr val="FF0000"/>
              </a:solidFill>
            </a:endParaRPr>
          </a:p>
          <a:p>
            <a:r>
              <a:rPr kumimoji="1" lang="ja-JP" altLang="en-US" dirty="0">
                <a:solidFill>
                  <a:srgbClr val="FF0000"/>
                </a:solidFill>
              </a:rPr>
              <a:t>　場合はスライドを複製して作成</a:t>
            </a:r>
            <a:endParaRPr kumimoji="1" lang="en-US" altLang="ja-JP" dirty="0">
              <a:solidFill>
                <a:srgbClr val="FF0000"/>
              </a:solidFill>
            </a:endParaRPr>
          </a:p>
        </p:txBody>
      </p:sp>
      <p:sp>
        <p:nvSpPr>
          <p:cNvPr id="21" name="スライド番号プレースホルダー 20">
            <a:extLst>
              <a:ext uri="{FF2B5EF4-FFF2-40B4-BE49-F238E27FC236}">
                <a16:creationId xmlns:a16="http://schemas.microsoft.com/office/drawing/2014/main" id="{324237B8-082A-2E99-B875-C0C8DDDFD743}"/>
              </a:ext>
            </a:extLst>
          </p:cNvPr>
          <p:cNvSpPr>
            <a:spLocks noGrp="1"/>
          </p:cNvSpPr>
          <p:nvPr>
            <p:ph type="sldNum" sz="quarter" idx="12"/>
          </p:nvPr>
        </p:nvSpPr>
        <p:spPr>
          <a:xfrm>
            <a:off x="9588307" y="6492875"/>
            <a:ext cx="321502" cy="365125"/>
          </a:xfrm>
        </p:spPr>
        <p:txBody>
          <a:bodyPr/>
          <a:lstStyle/>
          <a:p>
            <a:fld id="{5AEEBA0A-8D4A-4F4A-9FB4-F5088A8F85E6}" type="slidenum">
              <a:rPr kumimoji="1" lang="ja-JP" altLang="en-US" sz="1800" smtClean="0">
                <a:solidFill>
                  <a:schemeClr val="tx1"/>
                </a:solidFill>
              </a:rPr>
              <a:t>7</a:t>
            </a:fld>
            <a:endParaRPr kumimoji="1" lang="ja-JP" altLang="en-US" sz="1800" dirty="0">
              <a:solidFill>
                <a:schemeClr val="tx1"/>
              </a:solidFill>
            </a:endParaRPr>
          </a:p>
        </p:txBody>
      </p:sp>
      <p:sp>
        <p:nvSpPr>
          <p:cNvPr id="7" name="テキスト ボックス 6">
            <a:extLst>
              <a:ext uri="{FF2B5EF4-FFF2-40B4-BE49-F238E27FC236}">
                <a16:creationId xmlns:a16="http://schemas.microsoft.com/office/drawing/2014/main" id="{5B91D35C-44A3-550F-3B54-449CA88B700B}"/>
              </a:ext>
            </a:extLst>
          </p:cNvPr>
          <p:cNvSpPr txBox="1"/>
          <p:nvPr/>
        </p:nvSpPr>
        <p:spPr>
          <a:xfrm>
            <a:off x="7881029" y="215163"/>
            <a:ext cx="1800493" cy="307777"/>
          </a:xfrm>
          <a:prstGeom prst="rect">
            <a:avLst/>
          </a:prstGeom>
          <a:noFill/>
        </p:spPr>
        <p:txBody>
          <a:bodyPr wrap="none" rtlCol="0">
            <a:spAutoFit/>
          </a:bodyPr>
          <a:lstStyle/>
          <a:p>
            <a:pPr algn="r"/>
            <a:r>
              <a:rPr kumimoji="1" lang="ja-JP" altLang="en-US" sz="1400" b="1" dirty="0"/>
              <a:t>別記様式第１号－２</a:t>
            </a:r>
          </a:p>
        </p:txBody>
      </p:sp>
    </p:spTree>
    <p:extLst>
      <p:ext uri="{BB962C8B-B14F-4D97-AF65-F5344CB8AC3E}">
        <p14:creationId xmlns:p14="http://schemas.microsoft.com/office/powerpoint/2010/main" val="10629130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1C541A8E-9FA8-41E6-A369-4F9B23FA72E7}"/>
              </a:ext>
            </a:extLst>
          </p:cNvPr>
          <p:cNvSpPr txBox="1"/>
          <p:nvPr/>
        </p:nvSpPr>
        <p:spPr>
          <a:xfrm>
            <a:off x="95534" y="122830"/>
            <a:ext cx="3300904" cy="400110"/>
          </a:xfrm>
          <a:prstGeom prst="rect">
            <a:avLst/>
          </a:prstGeom>
          <a:noFill/>
        </p:spPr>
        <p:txBody>
          <a:bodyPr wrap="none" rtlCol="0">
            <a:spAutoFit/>
          </a:bodyPr>
          <a:lstStyle/>
          <a:p>
            <a:r>
              <a:rPr kumimoji="1" lang="en-US" altLang="ja-JP" sz="2000" b="1" dirty="0"/>
              <a:t>Ⅰ</a:t>
            </a:r>
            <a:r>
              <a:rPr lang="ja-JP" altLang="en-US" sz="2000" b="1" dirty="0"/>
              <a:t> 事業概要　</a:t>
            </a:r>
            <a:r>
              <a:rPr lang="en-US" altLang="ja-JP" sz="2000" b="1" dirty="0"/>
              <a:t>-</a:t>
            </a:r>
            <a:r>
              <a:rPr lang="ja-JP" altLang="en-US" sz="2000" b="1" dirty="0"/>
              <a:t>当年度計画</a:t>
            </a:r>
            <a:r>
              <a:rPr lang="en-US" altLang="ja-JP" sz="2000" b="1" dirty="0"/>
              <a:t>-</a:t>
            </a:r>
            <a:endParaRPr kumimoji="1" lang="ja-JP" altLang="en-US" sz="2000" b="1" dirty="0"/>
          </a:p>
        </p:txBody>
      </p:sp>
      <p:cxnSp>
        <p:nvCxnSpPr>
          <p:cNvPr id="10" name="直線コネクタ 9">
            <a:extLst>
              <a:ext uri="{FF2B5EF4-FFF2-40B4-BE49-F238E27FC236}">
                <a16:creationId xmlns:a16="http://schemas.microsoft.com/office/drawing/2014/main" id="{FD9E9460-833E-F34F-533D-BFE6ADC70EF1}"/>
              </a:ext>
            </a:extLst>
          </p:cNvPr>
          <p:cNvCxnSpPr>
            <a:cxnSpLocks/>
          </p:cNvCxnSpPr>
          <p:nvPr/>
        </p:nvCxnSpPr>
        <p:spPr>
          <a:xfrm>
            <a:off x="224479" y="555582"/>
            <a:ext cx="9457043"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5" name="表 14">
            <a:extLst>
              <a:ext uri="{FF2B5EF4-FFF2-40B4-BE49-F238E27FC236}">
                <a16:creationId xmlns:a16="http://schemas.microsoft.com/office/drawing/2014/main" id="{5B9FF135-15EA-9429-B3F1-1F0EC26DC152}"/>
              </a:ext>
            </a:extLst>
          </p:cNvPr>
          <p:cNvGraphicFramePr>
            <a:graphicFrameLocks noGrp="1"/>
          </p:cNvGraphicFramePr>
          <p:nvPr>
            <p:extLst>
              <p:ext uri="{D42A27DB-BD31-4B8C-83A1-F6EECF244321}">
                <p14:modId xmlns:p14="http://schemas.microsoft.com/office/powerpoint/2010/main" val="3572400934"/>
              </p:ext>
            </p:extLst>
          </p:nvPr>
        </p:nvGraphicFramePr>
        <p:xfrm>
          <a:off x="224478" y="673708"/>
          <a:ext cx="9457043" cy="6061445"/>
        </p:xfrm>
        <a:graphic>
          <a:graphicData uri="http://schemas.openxmlformats.org/drawingml/2006/table">
            <a:tbl>
              <a:tblPr firstRow="1" bandRow="1">
                <a:tableStyleId>{5C22544A-7EE6-4342-B048-85BDC9FD1C3A}</a:tableStyleId>
              </a:tblPr>
              <a:tblGrid>
                <a:gridCol w="9457043">
                  <a:extLst>
                    <a:ext uri="{9D8B030D-6E8A-4147-A177-3AD203B41FA5}">
                      <a16:colId xmlns:a16="http://schemas.microsoft.com/office/drawing/2014/main" val="856462443"/>
                    </a:ext>
                  </a:extLst>
                </a:gridCol>
              </a:tblGrid>
              <a:tr h="6061445">
                <a:tc>
                  <a:txBody>
                    <a:bodyPr/>
                    <a:lstStyle/>
                    <a:p>
                      <a:r>
                        <a:rPr kumimoji="1" lang="ja-JP" altLang="en-US" b="0" dirty="0">
                          <a:solidFill>
                            <a:srgbClr val="FF0000"/>
                          </a:solidFill>
                        </a:rPr>
                        <a:t>・整備箇所の位置がわかる図を添付ください。</a:t>
                      </a:r>
                      <a:endParaRPr kumimoji="1" lang="en-US" altLang="ja-JP" b="0" dirty="0">
                        <a:solidFill>
                          <a:srgbClr val="FF0000"/>
                        </a:solidFill>
                      </a:endParaRPr>
                    </a:p>
                    <a:p>
                      <a:r>
                        <a:rPr kumimoji="1" lang="ja-JP" altLang="en-US" b="0" dirty="0">
                          <a:solidFill>
                            <a:srgbClr val="FF0000"/>
                          </a:solidFill>
                        </a:rPr>
                        <a:t>・整備箇所名がわかるように印を付けてください。</a:t>
                      </a:r>
                    </a:p>
                  </a:txBody>
                  <a:tcP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noFill/>
                  </a:tcPr>
                </a:tc>
                <a:extLst>
                  <a:ext uri="{0D108BD9-81ED-4DB2-BD59-A6C34878D82A}">
                    <a16:rowId xmlns:a16="http://schemas.microsoft.com/office/drawing/2014/main" val="1326807291"/>
                  </a:ext>
                </a:extLst>
              </a:tr>
            </a:tbl>
          </a:graphicData>
        </a:graphic>
      </p:graphicFrame>
      <p:sp>
        <p:nvSpPr>
          <p:cNvPr id="3" name="スライド番号プレースホルダー 2">
            <a:extLst>
              <a:ext uri="{FF2B5EF4-FFF2-40B4-BE49-F238E27FC236}">
                <a16:creationId xmlns:a16="http://schemas.microsoft.com/office/drawing/2014/main" id="{9E359F8F-C9AD-E152-B70F-EFA2A9B16BEB}"/>
              </a:ext>
            </a:extLst>
          </p:cNvPr>
          <p:cNvSpPr>
            <a:spLocks noGrp="1"/>
          </p:cNvSpPr>
          <p:nvPr>
            <p:ph type="sldNum" sz="quarter" idx="12"/>
          </p:nvPr>
        </p:nvSpPr>
        <p:spPr>
          <a:xfrm>
            <a:off x="9559861" y="6495566"/>
            <a:ext cx="355283" cy="365125"/>
          </a:xfrm>
        </p:spPr>
        <p:txBody>
          <a:bodyPr/>
          <a:lstStyle/>
          <a:p>
            <a:fld id="{5AEEBA0A-8D4A-4F4A-9FB4-F5088A8F85E6}" type="slidenum">
              <a:rPr kumimoji="1" lang="ja-JP" altLang="en-US" sz="1800" smtClean="0">
                <a:solidFill>
                  <a:schemeClr val="tx1"/>
                </a:solidFill>
              </a:rPr>
              <a:t>8</a:t>
            </a:fld>
            <a:endParaRPr kumimoji="1" lang="ja-JP" altLang="en-US" sz="1800" dirty="0">
              <a:solidFill>
                <a:schemeClr val="tx1"/>
              </a:solidFill>
            </a:endParaRPr>
          </a:p>
        </p:txBody>
      </p:sp>
      <p:sp>
        <p:nvSpPr>
          <p:cNvPr id="2" name="テキスト ボックス 1">
            <a:extLst>
              <a:ext uri="{FF2B5EF4-FFF2-40B4-BE49-F238E27FC236}">
                <a16:creationId xmlns:a16="http://schemas.microsoft.com/office/drawing/2014/main" id="{39239060-7230-BCA8-9320-81306663B2E9}"/>
              </a:ext>
            </a:extLst>
          </p:cNvPr>
          <p:cNvSpPr txBox="1"/>
          <p:nvPr/>
        </p:nvSpPr>
        <p:spPr>
          <a:xfrm>
            <a:off x="7881029" y="215163"/>
            <a:ext cx="1800493" cy="307777"/>
          </a:xfrm>
          <a:prstGeom prst="rect">
            <a:avLst/>
          </a:prstGeom>
          <a:noFill/>
        </p:spPr>
        <p:txBody>
          <a:bodyPr wrap="none" rtlCol="0">
            <a:spAutoFit/>
          </a:bodyPr>
          <a:lstStyle/>
          <a:p>
            <a:pPr algn="r"/>
            <a:r>
              <a:rPr kumimoji="1" lang="ja-JP" altLang="en-US" sz="1400" b="1" dirty="0"/>
              <a:t>別記様式第１号－２</a:t>
            </a:r>
          </a:p>
        </p:txBody>
      </p:sp>
    </p:spTree>
    <p:extLst>
      <p:ext uri="{BB962C8B-B14F-4D97-AF65-F5344CB8AC3E}">
        <p14:creationId xmlns:p14="http://schemas.microsoft.com/office/powerpoint/2010/main" val="22176874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1C541A8E-9FA8-41E6-A369-4F9B23FA72E7}"/>
              </a:ext>
            </a:extLst>
          </p:cNvPr>
          <p:cNvSpPr txBox="1"/>
          <p:nvPr/>
        </p:nvSpPr>
        <p:spPr>
          <a:xfrm>
            <a:off x="95534" y="122830"/>
            <a:ext cx="4583306" cy="400110"/>
          </a:xfrm>
          <a:prstGeom prst="rect">
            <a:avLst/>
          </a:prstGeom>
          <a:noFill/>
        </p:spPr>
        <p:txBody>
          <a:bodyPr wrap="none" rtlCol="0">
            <a:spAutoFit/>
          </a:bodyPr>
          <a:lstStyle/>
          <a:p>
            <a:r>
              <a:rPr kumimoji="1" lang="en-US" altLang="ja-JP" sz="2000" b="1" dirty="0"/>
              <a:t>Ⅰ</a:t>
            </a:r>
            <a:r>
              <a:rPr lang="ja-JP" altLang="en-US" sz="2000" b="1" dirty="0"/>
              <a:t> 事業概要　</a:t>
            </a:r>
            <a:r>
              <a:rPr lang="en-US" altLang="ja-JP" sz="2000" b="1" dirty="0"/>
              <a:t>-</a:t>
            </a:r>
            <a:r>
              <a:rPr lang="ja-JP" altLang="en-US" sz="2000" b="1" dirty="0"/>
              <a:t>当年度計画（ＫＰＩ）</a:t>
            </a:r>
            <a:r>
              <a:rPr lang="en-US" altLang="ja-JP" sz="2000" b="1" dirty="0"/>
              <a:t>-</a:t>
            </a:r>
            <a:endParaRPr kumimoji="1" lang="ja-JP" altLang="en-US" sz="2000" b="1" dirty="0"/>
          </a:p>
        </p:txBody>
      </p:sp>
      <p:cxnSp>
        <p:nvCxnSpPr>
          <p:cNvPr id="10" name="直線コネクタ 9">
            <a:extLst>
              <a:ext uri="{FF2B5EF4-FFF2-40B4-BE49-F238E27FC236}">
                <a16:creationId xmlns:a16="http://schemas.microsoft.com/office/drawing/2014/main" id="{FD9E9460-833E-F34F-533D-BFE6ADC70EF1}"/>
              </a:ext>
            </a:extLst>
          </p:cNvPr>
          <p:cNvCxnSpPr>
            <a:cxnSpLocks/>
          </p:cNvCxnSpPr>
          <p:nvPr/>
        </p:nvCxnSpPr>
        <p:spPr>
          <a:xfrm>
            <a:off x="224479" y="555582"/>
            <a:ext cx="9457043"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2" name="表 1">
            <a:extLst>
              <a:ext uri="{FF2B5EF4-FFF2-40B4-BE49-F238E27FC236}">
                <a16:creationId xmlns:a16="http://schemas.microsoft.com/office/drawing/2014/main" id="{CC81863D-689B-E92D-89DC-75B58FD95AF9}"/>
              </a:ext>
            </a:extLst>
          </p:cNvPr>
          <p:cNvGraphicFramePr>
            <a:graphicFrameLocks noGrp="1"/>
          </p:cNvGraphicFramePr>
          <p:nvPr>
            <p:extLst>
              <p:ext uri="{D42A27DB-BD31-4B8C-83A1-F6EECF244321}">
                <p14:modId xmlns:p14="http://schemas.microsoft.com/office/powerpoint/2010/main" val="2070222208"/>
              </p:ext>
            </p:extLst>
          </p:nvPr>
        </p:nvGraphicFramePr>
        <p:xfrm>
          <a:off x="95534" y="724083"/>
          <a:ext cx="9738804" cy="5400000"/>
        </p:xfrm>
        <a:graphic>
          <a:graphicData uri="http://schemas.openxmlformats.org/drawingml/2006/table">
            <a:tbl>
              <a:tblPr firstRow="1" bandRow="1">
                <a:tableStyleId>{5C22544A-7EE6-4342-B048-85BDC9FD1C3A}</a:tableStyleId>
              </a:tblPr>
              <a:tblGrid>
                <a:gridCol w="1888714">
                  <a:extLst>
                    <a:ext uri="{9D8B030D-6E8A-4147-A177-3AD203B41FA5}">
                      <a16:colId xmlns:a16="http://schemas.microsoft.com/office/drawing/2014/main" val="3201199644"/>
                    </a:ext>
                  </a:extLst>
                </a:gridCol>
                <a:gridCol w="1238818">
                  <a:extLst>
                    <a:ext uri="{9D8B030D-6E8A-4147-A177-3AD203B41FA5}">
                      <a16:colId xmlns:a16="http://schemas.microsoft.com/office/drawing/2014/main" val="3015291091"/>
                    </a:ext>
                  </a:extLst>
                </a:gridCol>
                <a:gridCol w="1238818">
                  <a:extLst>
                    <a:ext uri="{9D8B030D-6E8A-4147-A177-3AD203B41FA5}">
                      <a16:colId xmlns:a16="http://schemas.microsoft.com/office/drawing/2014/main" val="309642493"/>
                    </a:ext>
                  </a:extLst>
                </a:gridCol>
                <a:gridCol w="1238818">
                  <a:extLst>
                    <a:ext uri="{9D8B030D-6E8A-4147-A177-3AD203B41FA5}">
                      <a16:colId xmlns:a16="http://schemas.microsoft.com/office/drawing/2014/main" val="357777978"/>
                    </a:ext>
                  </a:extLst>
                </a:gridCol>
                <a:gridCol w="1238818">
                  <a:extLst>
                    <a:ext uri="{9D8B030D-6E8A-4147-A177-3AD203B41FA5}">
                      <a16:colId xmlns:a16="http://schemas.microsoft.com/office/drawing/2014/main" val="3945583332"/>
                    </a:ext>
                  </a:extLst>
                </a:gridCol>
                <a:gridCol w="1238818">
                  <a:extLst>
                    <a:ext uri="{9D8B030D-6E8A-4147-A177-3AD203B41FA5}">
                      <a16:colId xmlns:a16="http://schemas.microsoft.com/office/drawing/2014/main" val="2948441107"/>
                    </a:ext>
                  </a:extLst>
                </a:gridCol>
                <a:gridCol w="1656000">
                  <a:extLst>
                    <a:ext uri="{9D8B030D-6E8A-4147-A177-3AD203B41FA5}">
                      <a16:colId xmlns:a16="http://schemas.microsoft.com/office/drawing/2014/main" val="672959079"/>
                    </a:ext>
                  </a:extLst>
                </a:gridCol>
              </a:tblGrid>
              <a:tr h="432000">
                <a:tc rowSpan="2">
                  <a:txBody>
                    <a:bodyPr/>
                    <a:lstStyle/>
                    <a:p>
                      <a:pPr algn="ctr"/>
                      <a:r>
                        <a:rPr kumimoji="1" lang="ja-JP" altLang="en-US" sz="1600" b="1" dirty="0">
                          <a:solidFill>
                            <a:schemeClr val="bg1"/>
                          </a:solidFill>
                        </a:rPr>
                        <a:t>ＫＰＩ</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rgbClr val="002060"/>
                    </a:solidFill>
                  </a:tcPr>
                </a:tc>
                <a:tc>
                  <a:txBody>
                    <a:bodyPr/>
                    <a:lstStyle/>
                    <a:p>
                      <a:pPr algn="ctr"/>
                      <a:r>
                        <a:rPr kumimoji="1" lang="ja-JP" altLang="en-US" sz="1600" b="1" dirty="0">
                          <a:solidFill>
                            <a:schemeClr val="bg1"/>
                          </a:solidFill>
                        </a:rPr>
                        <a:t>現状</a:t>
                      </a:r>
                      <a:endParaRPr kumimoji="1" lang="en-US" altLang="ja-JP" sz="1600" b="1" dirty="0">
                        <a:solidFill>
                          <a:schemeClr val="bg1"/>
                        </a:solidFill>
                      </a:endParaRP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rgbClr val="002060"/>
                    </a:solidFill>
                  </a:tcPr>
                </a:tc>
                <a:tc gridSpan="3">
                  <a:txBody>
                    <a:bodyPr/>
                    <a:lstStyle/>
                    <a:p>
                      <a:pPr algn="ctr"/>
                      <a:r>
                        <a:rPr kumimoji="1" lang="ja-JP" altLang="en-US" sz="1600" b="1" dirty="0">
                          <a:solidFill>
                            <a:schemeClr val="bg1"/>
                          </a:solidFill>
                        </a:rPr>
                        <a:t>短期目標</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rgbClr val="002060"/>
                    </a:solidFill>
                  </a:tcPr>
                </a:tc>
                <a:tc hMerge="1">
                  <a:txBody>
                    <a:bodyPr/>
                    <a:lstStyle/>
                    <a:p>
                      <a:endParaRPr kumimoji="1" lang="ja-JP" altLang="en-US" dirty="0"/>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tcPr>
                </a:tc>
                <a:tc hMerge="1">
                  <a:txBody>
                    <a:bodyPr/>
                    <a:lstStyle/>
                    <a:p>
                      <a:endParaRPr kumimoji="1" lang="ja-JP" altLang="en-US" dirty="0"/>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tcPr>
                </a:tc>
                <a:tc>
                  <a:txBody>
                    <a:bodyPr/>
                    <a:lstStyle/>
                    <a:p>
                      <a:pPr algn="ctr"/>
                      <a:r>
                        <a:rPr kumimoji="1" lang="ja-JP" altLang="en-US" sz="1600" b="1" dirty="0">
                          <a:solidFill>
                            <a:schemeClr val="bg1"/>
                          </a:solidFill>
                        </a:rPr>
                        <a:t>中長期目標</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rgbClr val="002060"/>
                    </a:solidFill>
                  </a:tcPr>
                </a:tc>
                <a:tc rowSpan="2">
                  <a:txBody>
                    <a:bodyPr/>
                    <a:lstStyle/>
                    <a:p>
                      <a:pPr algn="ctr"/>
                      <a:r>
                        <a:rPr kumimoji="1" lang="ja-JP" altLang="en-US" sz="1600" b="1" dirty="0">
                          <a:solidFill>
                            <a:schemeClr val="bg1"/>
                          </a:solidFill>
                        </a:rPr>
                        <a:t>測定方法</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2562296983"/>
                  </a:ext>
                </a:extLst>
              </a:tr>
              <a:tr h="432000">
                <a:tc vMerge="1">
                  <a:txBody>
                    <a:bodyPr/>
                    <a:lstStyle/>
                    <a:p>
                      <a:endParaRPr kumimoji="1" lang="ja-JP" altLang="en-US"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tcPr>
                </a:tc>
                <a:tc>
                  <a:txBody>
                    <a:bodyPr/>
                    <a:lstStyle/>
                    <a:p>
                      <a:pPr algn="ctr"/>
                      <a:r>
                        <a:rPr kumimoji="1" lang="en-US" altLang="ja-JP" sz="1600" b="1" dirty="0">
                          <a:solidFill>
                            <a:schemeClr val="bg1"/>
                          </a:solidFill>
                        </a:rPr>
                        <a:t>20XX</a:t>
                      </a:r>
                      <a:r>
                        <a:rPr kumimoji="1" lang="ja-JP" altLang="en-US" sz="1600" b="1" dirty="0">
                          <a:solidFill>
                            <a:schemeClr val="bg1"/>
                          </a:solidFill>
                        </a:rPr>
                        <a:t>年度</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rgbClr val="002060"/>
                    </a:solidFill>
                  </a:tcPr>
                </a:tc>
                <a:tc>
                  <a:txBody>
                    <a:bodyPr/>
                    <a:lstStyle/>
                    <a:p>
                      <a:pPr algn="ctr"/>
                      <a:r>
                        <a:rPr kumimoji="1" lang="en-US" altLang="ja-JP" sz="1600" b="1" u="none" dirty="0">
                          <a:solidFill>
                            <a:schemeClr val="bg1"/>
                          </a:solidFill>
                        </a:rPr>
                        <a:t>20XX</a:t>
                      </a:r>
                      <a:r>
                        <a:rPr kumimoji="1" lang="ja-JP" altLang="en-US" sz="1600" b="1" u="none" dirty="0">
                          <a:solidFill>
                            <a:schemeClr val="bg1"/>
                          </a:solidFill>
                        </a:rPr>
                        <a:t>年度</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rgbClr val="00206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b="1" dirty="0">
                          <a:solidFill>
                            <a:schemeClr val="bg1"/>
                          </a:solidFill>
                        </a:rPr>
                        <a:t>20XX</a:t>
                      </a:r>
                      <a:r>
                        <a:rPr kumimoji="1" lang="ja-JP" altLang="en-US" sz="1600" b="1" dirty="0">
                          <a:solidFill>
                            <a:schemeClr val="bg1"/>
                          </a:solidFill>
                        </a:rPr>
                        <a:t>年度</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rgbClr val="00206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b="1" dirty="0">
                          <a:solidFill>
                            <a:schemeClr val="bg1"/>
                          </a:solidFill>
                        </a:rPr>
                        <a:t>20XX</a:t>
                      </a:r>
                      <a:r>
                        <a:rPr kumimoji="1" lang="ja-JP" altLang="en-US" sz="1600" b="1" dirty="0">
                          <a:solidFill>
                            <a:schemeClr val="bg1"/>
                          </a:solidFill>
                        </a:rPr>
                        <a:t>年度</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rgbClr val="002060"/>
                    </a:solidFill>
                  </a:tcPr>
                </a:tc>
                <a:tc>
                  <a:txBody>
                    <a:bodyPr/>
                    <a:lstStyle/>
                    <a:p>
                      <a:pPr algn="ctr"/>
                      <a:r>
                        <a:rPr kumimoji="1" lang="en-US" altLang="ja-JP" sz="1600" b="1" dirty="0">
                          <a:solidFill>
                            <a:schemeClr val="bg1"/>
                          </a:solidFill>
                        </a:rPr>
                        <a:t>20XX</a:t>
                      </a:r>
                      <a:r>
                        <a:rPr kumimoji="1" lang="ja-JP" altLang="en-US" sz="1600" b="1" dirty="0">
                          <a:solidFill>
                            <a:schemeClr val="bg1"/>
                          </a:solidFill>
                        </a:rPr>
                        <a:t>年度</a:t>
                      </a:r>
                    </a:p>
                  </a:txBody>
                  <a:tcPr anchor="ct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rgbClr val="002060"/>
                    </a:solidFill>
                  </a:tcPr>
                </a:tc>
                <a:tc vMerge="1">
                  <a:txBody>
                    <a:bodyPr/>
                    <a:lstStyle/>
                    <a:p>
                      <a:endParaRPr kumimoji="1" lang="ja-JP" altLang="en-US" dirty="0"/>
                    </a:p>
                  </a:txBody>
                  <a:tcP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tcPr>
                </a:tc>
                <a:extLst>
                  <a:ext uri="{0D108BD9-81ED-4DB2-BD59-A6C34878D82A}">
                    <a16:rowId xmlns:a16="http://schemas.microsoft.com/office/drawing/2014/main" val="4169526493"/>
                  </a:ext>
                </a:extLst>
              </a:tr>
              <a:tr h="1512000">
                <a:tc>
                  <a:txBody>
                    <a:bodyPr/>
                    <a:lstStyle/>
                    <a:p>
                      <a:r>
                        <a:rPr kumimoji="1" lang="en-US" altLang="ja-JP" sz="1400" dirty="0">
                          <a:solidFill>
                            <a:srgbClr val="FF0000"/>
                          </a:solidFill>
                        </a:rPr>
                        <a:t>XXX</a:t>
                      </a:r>
                      <a:endParaRPr kumimoji="1" lang="ja-JP" altLang="en-US" sz="1400" dirty="0">
                        <a:solidFill>
                          <a:srgbClr val="FF0000"/>
                        </a:solidFill>
                      </a:endParaRPr>
                    </a:p>
                  </a:txBody>
                  <a:tcP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chemeClr val="bg1"/>
                    </a:solidFill>
                  </a:tcPr>
                </a:tc>
                <a:tc>
                  <a:txBody>
                    <a:bodyPr/>
                    <a:lstStyle/>
                    <a:p>
                      <a:r>
                        <a:rPr kumimoji="1" lang="en-US" altLang="ja-JP" sz="1400" dirty="0">
                          <a:solidFill>
                            <a:srgbClr val="FF0000"/>
                          </a:solidFill>
                        </a:rPr>
                        <a:t>XX%</a:t>
                      </a:r>
                      <a:endParaRPr kumimoji="1" lang="ja-JP" altLang="en-US" sz="1400" dirty="0">
                        <a:solidFill>
                          <a:srgbClr val="FF0000"/>
                        </a:solidFill>
                      </a:endParaRPr>
                    </a:p>
                  </a:txBody>
                  <a:tcP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chemeClr val="bg1"/>
                    </a:solidFill>
                  </a:tcPr>
                </a:tc>
                <a:tc>
                  <a:txBody>
                    <a:bodyPr/>
                    <a:lstStyle/>
                    <a:p>
                      <a:r>
                        <a:rPr kumimoji="1" lang="en-US" altLang="ja-JP" sz="1400" dirty="0">
                          <a:solidFill>
                            <a:srgbClr val="FF0000"/>
                          </a:solidFill>
                        </a:rPr>
                        <a:t>XX%</a:t>
                      </a:r>
                      <a:endParaRPr kumimoji="1" lang="ja-JP" altLang="en-US" sz="1400" dirty="0">
                        <a:solidFill>
                          <a:srgbClr val="FF0000"/>
                        </a:solidFill>
                      </a:endParaRPr>
                    </a:p>
                  </a:txBody>
                  <a:tcP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chemeClr val="bg1"/>
                    </a:solidFill>
                  </a:tcPr>
                </a:tc>
                <a:tc>
                  <a:txBody>
                    <a:bodyPr/>
                    <a:lstStyle/>
                    <a:p>
                      <a:r>
                        <a:rPr kumimoji="1" lang="en-US" altLang="ja-JP" sz="1400" dirty="0">
                          <a:solidFill>
                            <a:srgbClr val="FF0000"/>
                          </a:solidFill>
                        </a:rPr>
                        <a:t>XX%</a:t>
                      </a:r>
                      <a:endParaRPr kumimoji="1" lang="ja-JP" altLang="en-US" sz="1400" dirty="0">
                        <a:solidFill>
                          <a:srgbClr val="FF0000"/>
                        </a:solidFill>
                      </a:endParaRPr>
                    </a:p>
                  </a:txBody>
                  <a:tcP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chemeClr val="bg1"/>
                    </a:solidFill>
                  </a:tcPr>
                </a:tc>
                <a:tc>
                  <a:txBody>
                    <a:bodyPr/>
                    <a:lstStyle/>
                    <a:p>
                      <a:r>
                        <a:rPr kumimoji="1" lang="en-US" altLang="ja-JP" sz="1400" dirty="0">
                          <a:solidFill>
                            <a:srgbClr val="FF0000"/>
                          </a:solidFill>
                        </a:rPr>
                        <a:t>XX%</a:t>
                      </a:r>
                      <a:endParaRPr kumimoji="1" lang="ja-JP" altLang="en-US" sz="1400" dirty="0">
                        <a:solidFill>
                          <a:srgbClr val="FF0000"/>
                        </a:solidFill>
                      </a:endParaRPr>
                    </a:p>
                  </a:txBody>
                  <a:tcP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chemeClr val="bg1"/>
                    </a:solidFill>
                  </a:tcPr>
                </a:tc>
                <a:tc>
                  <a:txBody>
                    <a:bodyPr/>
                    <a:lstStyle/>
                    <a:p>
                      <a:r>
                        <a:rPr kumimoji="1" lang="en-US" altLang="ja-JP" sz="1400" dirty="0">
                          <a:solidFill>
                            <a:srgbClr val="FF0000"/>
                          </a:solidFill>
                        </a:rPr>
                        <a:t>XX%</a:t>
                      </a:r>
                      <a:endParaRPr kumimoji="1" lang="ja-JP" altLang="en-US" sz="1400" dirty="0">
                        <a:solidFill>
                          <a:srgbClr val="FF0000"/>
                        </a:solidFill>
                      </a:endParaRPr>
                    </a:p>
                  </a:txBody>
                  <a:tcP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chemeClr val="bg1"/>
                    </a:solidFill>
                  </a:tcPr>
                </a:tc>
                <a:tc>
                  <a:txBody>
                    <a:bodyPr/>
                    <a:lstStyle/>
                    <a:p>
                      <a:r>
                        <a:rPr kumimoji="1" lang="ja-JP" altLang="en-US" sz="1400" dirty="0">
                          <a:solidFill>
                            <a:srgbClr val="FF0000"/>
                          </a:solidFill>
                        </a:rPr>
                        <a:t>年に</a:t>
                      </a:r>
                      <a:r>
                        <a:rPr kumimoji="1" lang="en-US" altLang="ja-JP" sz="1400" dirty="0">
                          <a:solidFill>
                            <a:srgbClr val="FF0000"/>
                          </a:solidFill>
                        </a:rPr>
                        <a:t>XX</a:t>
                      </a:r>
                      <a:r>
                        <a:rPr kumimoji="1" lang="ja-JP" altLang="en-US" sz="1400" dirty="0">
                          <a:solidFill>
                            <a:srgbClr val="FF0000"/>
                          </a:solidFill>
                        </a:rPr>
                        <a:t>回、</a:t>
                      </a:r>
                      <a:r>
                        <a:rPr kumimoji="1" lang="en-US" altLang="ja-JP" sz="1400" dirty="0">
                          <a:solidFill>
                            <a:srgbClr val="FF0000"/>
                          </a:solidFill>
                        </a:rPr>
                        <a:t>XXX</a:t>
                      </a:r>
                      <a:r>
                        <a:rPr kumimoji="1" lang="ja-JP" altLang="en-US" sz="1400" dirty="0">
                          <a:solidFill>
                            <a:srgbClr val="FF0000"/>
                          </a:solidFill>
                        </a:rPr>
                        <a:t>を用いて測定</a:t>
                      </a:r>
                    </a:p>
                  </a:txBody>
                  <a:tcP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14947209"/>
                  </a:ext>
                </a:extLst>
              </a:tr>
              <a:tr h="1512000">
                <a:tc>
                  <a:txBody>
                    <a:bodyPr/>
                    <a:lstStyle/>
                    <a:p>
                      <a:r>
                        <a:rPr kumimoji="1" lang="en-US" altLang="ja-JP" sz="1400" dirty="0">
                          <a:solidFill>
                            <a:srgbClr val="FF0000"/>
                          </a:solidFill>
                        </a:rPr>
                        <a:t>XXX</a:t>
                      </a:r>
                      <a:endParaRPr kumimoji="1" lang="ja-JP" altLang="en-US" sz="1400" dirty="0">
                        <a:solidFill>
                          <a:srgbClr val="FF0000"/>
                        </a:solidFill>
                      </a:endParaRPr>
                    </a:p>
                  </a:txBody>
                  <a:tcP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chemeClr val="bg1"/>
                    </a:solidFill>
                  </a:tcPr>
                </a:tc>
                <a:tc>
                  <a:txBody>
                    <a:bodyPr/>
                    <a:lstStyle/>
                    <a:p>
                      <a:r>
                        <a:rPr kumimoji="1" lang="en-US" altLang="ja-JP" sz="1400" dirty="0">
                          <a:solidFill>
                            <a:srgbClr val="FF0000"/>
                          </a:solidFill>
                        </a:rPr>
                        <a:t>XX%</a:t>
                      </a:r>
                      <a:endParaRPr kumimoji="1" lang="ja-JP" altLang="en-US" sz="1400" dirty="0">
                        <a:solidFill>
                          <a:srgbClr val="FF0000"/>
                        </a:solidFill>
                      </a:endParaRPr>
                    </a:p>
                  </a:txBody>
                  <a:tcP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chemeClr val="bg1"/>
                    </a:solidFill>
                  </a:tcPr>
                </a:tc>
                <a:tc>
                  <a:txBody>
                    <a:bodyPr/>
                    <a:lstStyle/>
                    <a:p>
                      <a:r>
                        <a:rPr kumimoji="1" lang="en-US" altLang="ja-JP" sz="1400" dirty="0">
                          <a:solidFill>
                            <a:srgbClr val="FF0000"/>
                          </a:solidFill>
                        </a:rPr>
                        <a:t>XX%</a:t>
                      </a:r>
                      <a:endParaRPr kumimoji="1" lang="ja-JP" altLang="en-US" sz="1400" dirty="0">
                        <a:solidFill>
                          <a:srgbClr val="FF0000"/>
                        </a:solidFill>
                      </a:endParaRPr>
                    </a:p>
                  </a:txBody>
                  <a:tcP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chemeClr val="bg1"/>
                    </a:solidFill>
                  </a:tcPr>
                </a:tc>
                <a:tc>
                  <a:txBody>
                    <a:bodyPr/>
                    <a:lstStyle/>
                    <a:p>
                      <a:r>
                        <a:rPr kumimoji="1" lang="en-US" altLang="ja-JP" sz="1400" dirty="0">
                          <a:solidFill>
                            <a:srgbClr val="FF0000"/>
                          </a:solidFill>
                        </a:rPr>
                        <a:t>XX%</a:t>
                      </a:r>
                      <a:endParaRPr kumimoji="1" lang="ja-JP" altLang="en-US" sz="1400" dirty="0">
                        <a:solidFill>
                          <a:srgbClr val="FF0000"/>
                        </a:solidFill>
                      </a:endParaRPr>
                    </a:p>
                  </a:txBody>
                  <a:tcP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chemeClr val="bg1"/>
                    </a:solidFill>
                  </a:tcPr>
                </a:tc>
                <a:tc>
                  <a:txBody>
                    <a:bodyPr/>
                    <a:lstStyle/>
                    <a:p>
                      <a:r>
                        <a:rPr kumimoji="1" lang="en-US" altLang="ja-JP" sz="1400" dirty="0">
                          <a:solidFill>
                            <a:srgbClr val="FF0000"/>
                          </a:solidFill>
                        </a:rPr>
                        <a:t>XX%</a:t>
                      </a:r>
                      <a:endParaRPr kumimoji="1" lang="ja-JP" altLang="en-US" sz="1400" dirty="0">
                        <a:solidFill>
                          <a:srgbClr val="FF0000"/>
                        </a:solidFill>
                      </a:endParaRPr>
                    </a:p>
                  </a:txBody>
                  <a:tcP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chemeClr val="bg1"/>
                    </a:solidFill>
                  </a:tcPr>
                </a:tc>
                <a:tc>
                  <a:txBody>
                    <a:bodyPr/>
                    <a:lstStyle/>
                    <a:p>
                      <a:r>
                        <a:rPr kumimoji="1" lang="en-US" altLang="ja-JP" sz="1400" dirty="0">
                          <a:solidFill>
                            <a:srgbClr val="FF0000"/>
                          </a:solidFill>
                        </a:rPr>
                        <a:t>XX%</a:t>
                      </a:r>
                      <a:endParaRPr kumimoji="1" lang="ja-JP" altLang="en-US" sz="1400" dirty="0">
                        <a:solidFill>
                          <a:srgbClr val="FF0000"/>
                        </a:solidFill>
                      </a:endParaRPr>
                    </a:p>
                  </a:txBody>
                  <a:tcP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rgbClr val="FF0000"/>
                          </a:solidFill>
                        </a:rPr>
                        <a:t>年に</a:t>
                      </a:r>
                      <a:r>
                        <a:rPr kumimoji="1" lang="en-US" altLang="ja-JP" sz="1400" dirty="0">
                          <a:solidFill>
                            <a:srgbClr val="FF0000"/>
                          </a:solidFill>
                        </a:rPr>
                        <a:t>XX</a:t>
                      </a:r>
                      <a:r>
                        <a:rPr kumimoji="1" lang="ja-JP" altLang="en-US" sz="1400" dirty="0">
                          <a:solidFill>
                            <a:srgbClr val="FF0000"/>
                          </a:solidFill>
                        </a:rPr>
                        <a:t>回、</a:t>
                      </a:r>
                      <a:r>
                        <a:rPr kumimoji="1" lang="en-US" altLang="ja-JP" sz="1400" dirty="0">
                          <a:solidFill>
                            <a:srgbClr val="FF0000"/>
                          </a:solidFill>
                        </a:rPr>
                        <a:t>XXX</a:t>
                      </a:r>
                      <a:r>
                        <a:rPr kumimoji="1" lang="ja-JP" altLang="en-US" sz="1400" dirty="0">
                          <a:solidFill>
                            <a:srgbClr val="FF0000"/>
                          </a:solidFill>
                        </a:rPr>
                        <a:t>を用いて測定</a:t>
                      </a:r>
                    </a:p>
                  </a:txBody>
                  <a:tcP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736969"/>
                  </a:ext>
                </a:extLst>
              </a:tr>
              <a:tr h="1512000">
                <a:tc>
                  <a:txBody>
                    <a:bodyPr/>
                    <a:lstStyle/>
                    <a:p>
                      <a:r>
                        <a:rPr kumimoji="1" lang="en-US" altLang="ja-JP" sz="1400" dirty="0">
                          <a:solidFill>
                            <a:srgbClr val="FF0000"/>
                          </a:solidFill>
                        </a:rPr>
                        <a:t>XXX</a:t>
                      </a:r>
                      <a:endParaRPr kumimoji="1" lang="ja-JP" altLang="en-US" sz="1400" dirty="0">
                        <a:solidFill>
                          <a:srgbClr val="FF0000"/>
                        </a:solidFill>
                      </a:endParaRPr>
                    </a:p>
                  </a:txBody>
                  <a:tcP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chemeClr val="bg1"/>
                    </a:solidFill>
                  </a:tcPr>
                </a:tc>
                <a:tc>
                  <a:txBody>
                    <a:bodyPr/>
                    <a:lstStyle/>
                    <a:p>
                      <a:r>
                        <a:rPr kumimoji="1" lang="en-US" altLang="ja-JP" sz="1400" dirty="0">
                          <a:solidFill>
                            <a:srgbClr val="FF0000"/>
                          </a:solidFill>
                        </a:rPr>
                        <a:t>XX%</a:t>
                      </a:r>
                      <a:endParaRPr kumimoji="1" lang="ja-JP" altLang="en-US" sz="1400" dirty="0">
                        <a:solidFill>
                          <a:srgbClr val="FF0000"/>
                        </a:solidFill>
                      </a:endParaRPr>
                    </a:p>
                  </a:txBody>
                  <a:tcP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chemeClr val="bg1"/>
                    </a:solidFill>
                  </a:tcPr>
                </a:tc>
                <a:tc>
                  <a:txBody>
                    <a:bodyPr/>
                    <a:lstStyle/>
                    <a:p>
                      <a:r>
                        <a:rPr kumimoji="1" lang="en-US" altLang="ja-JP" sz="1400" dirty="0">
                          <a:solidFill>
                            <a:srgbClr val="FF0000"/>
                          </a:solidFill>
                        </a:rPr>
                        <a:t>XX%</a:t>
                      </a:r>
                      <a:endParaRPr kumimoji="1" lang="ja-JP" altLang="en-US" sz="1400" dirty="0">
                        <a:solidFill>
                          <a:srgbClr val="FF0000"/>
                        </a:solidFill>
                      </a:endParaRPr>
                    </a:p>
                  </a:txBody>
                  <a:tcP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chemeClr val="bg1"/>
                    </a:solidFill>
                  </a:tcPr>
                </a:tc>
                <a:tc>
                  <a:txBody>
                    <a:bodyPr/>
                    <a:lstStyle/>
                    <a:p>
                      <a:r>
                        <a:rPr kumimoji="1" lang="en-US" altLang="ja-JP" sz="1400" dirty="0">
                          <a:solidFill>
                            <a:srgbClr val="FF0000"/>
                          </a:solidFill>
                        </a:rPr>
                        <a:t>XX%</a:t>
                      </a:r>
                      <a:endParaRPr kumimoji="1" lang="ja-JP" altLang="en-US" sz="1400" dirty="0">
                        <a:solidFill>
                          <a:srgbClr val="FF0000"/>
                        </a:solidFill>
                      </a:endParaRPr>
                    </a:p>
                  </a:txBody>
                  <a:tcP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chemeClr val="bg1"/>
                    </a:solidFill>
                  </a:tcPr>
                </a:tc>
                <a:tc>
                  <a:txBody>
                    <a:bodyPr/>
                    <a:lstStyle/>
                    <a:p>
                      <a:r>
                        <a:rPr kumimoji="1" lang="en-US" altLang="ja-JP" sz="1400" dirty="0">
                          <a:solidFill>
                            <a:srgbClr val="FF0000"/>
                          </a:solidFill>
                        </a:rPr>
                        <a:t>XX%</a:t>
                      </a:r>
                      <a:endParaRPr kumimoji="1" lang="ja-JP" altLang="en-US" sz="1400" dirty="0">
                        <a:solidFill>
                          <a:srgbClr val="FF0000"/>
                        </a:solidFill>
                      </a:endParaRPr>
                    </a:p>
                  </a:txBody>
                  <a:tcP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chemeClr val="bg1"/>
                    </a:solidFill>
                  </a:tcPr>
                </a:tc>
                <a:tc>
                  <a:txBody>
                    <a:bodyPr/>
                    <a:lstStyle/>
                    <a:p>
                      <a:r>
                        <a:rPr kumimoji="1" lang="en-US" altLang="ja-JP" sz="1400" dirty="0">
                          <a:solidFill>
                            <a:srgbClr val="FF0000"/>
                          </a:solidFill>
                        </a:rPr>
                        <a:t>XX%</a:t>
                      </a:r>
                      <a:endParaRPr kumimoji="1" lang="ja-JP" altLang="en-US" sz="1400" dirty="0">
                        <a:solidFill>
                          <a:srgbClr val="FF0000"/>
                        </a:solidFill>
                      </a:endParaRPr>
                    </a:p>
                  </a:txBody>
                  <a:tcP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rgbClr val="FF0000"/>
                          </a:solidFill>
                        </a:rPr>
                        <a:t>年に</a:t>
                      </a:r>
                      <a:r>
                        <a:rPr kumimoji="1" lang="en-US" altLang="ja-JP" sz="1400" dirty="0">
                          <a:solidFill>
                            <a:srgbClr val="FF0000"/>
                          </a:solidFill>
                        </a:rPr>
                        <a:t>XX</a:t>
                      </a:r>
                      <a:r>
                        <a:rPr kumimoji="1" lang="ja-JP" altLang="en-US" sz="1400" dirty="0">
                          <a:solidFill>
                            <a:srgbClr val="FF0000"/>
                          </a:solidFill>
                        </a:rPr>
                        <a:t>回、</a:t>
                      </a:r>
                      <a:r>
                        <a:rPr kumimoji="1" lang="en-US" altLang="ja-JP" sz="1400" dirty="0">
                          <a:solidFill>
                            <a:srgbClr val="FF0000"/>
                          </a:solidFill>
                        </a:rPr>
                        <a:t>XXX</a:t>
                      </a:r>
                      <a:r>
                        <a:rPr kumimoji="1" lang="ja-JP" altLang="en-US" sz="1400" dirty="0">
                          <a:solidFill>
                            <a:srgbClr val="FF0000"/>
                          </a:solidFill>
                        </a:rPr>
                        <a:t>を用いて測定</a:t>
                      </a:r>
                    </a:p>
                  </a:txBody>
                  <a:tcPr>
                    <a:lnL w="19050" cap="flat" cmpd="sng" algn="ctr">
                      <a:solidFill>
                        <a:schemeClr val="bg2">
                          <a:lumMod val="50000"/>
                        </a:schemeClr>
                      </a:solidFill>
                      <a:prstDash val="solid"/>
                      <a:round/>
                      <a:headEnd type="none" w="med" len="med"/>
                      <a:tailEnd type="none" w="med" len="med"/>
                    </a:lnL>
                    <a:lnR w="19050" cap="flat" cmpd="sng" algn="ctr">
                      <a:solidFill>
                        <a:schemeClr val="bg2">
                          <a:lumMod val="50000"/>
                        </a:schemeClr>
                      </a:solidFill>
                      <a:prstDash val="solid"/>
                      <a:round/>
                      <a:headEnd type="none" w="med" len="med"/>
                      <a:tailEnd type="none" w="med" len="med"/>
                    </a:lnR>
                    <a:lnT w="19050" cap="flat" cmpd="sng" algn="ctr">
                      <a:solidFill>
                        <a:schemeClr val="bg2">
                          <a:lumMod val="50000"/>
                        </a:schemeClr>
                      </a:solidFill>
                      <a:prstDash val="solid"/>
                      <a:round/>
                      <a:headEnd type="none" w="med" len="med"/>
                      <a:tailEnd type="none" w="med" len="med"/>
                    </a:lnT>
                    <a:lnB w="19050" cap="flat" cmpd="sng" algn="ctr">
                      <a:solidFill>
                        <a:schemeClr val="bg2">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34108646"/>
                  </a:ext>
                </a:extLst>
              </a:tr>
            </a:tbl>
          </a:graphicData>
        </a:graphic>
      </p:graphicFrame>
      <p:sp>
        <p:nvSpPr>
          <p:cNvPr id="5" name="スライド番号プレースホルダー 4">
            <a:extLst>
              <a:ext uri="{FF2B5EF4-FFF2-40B4-BE49-F238E27FC236}">
                <a16:creationId xmlns:a16="http://schemas.microsoft.com/office/drawing/2014/main" id="{A6BE0DFE-C21D-BB61-164C-0FA315576B14}"/>
              </a:ext>
            </a:extLst>
          </p:cNvPr>
          <p:cNvSpPr>
            <a:spLocks noGrp="1"/>
          </p:cNvSpPr>
          <p:nvPr>
            <p:ph type="sldNum" sz="quarter" idx="12"/>
          </p:nvPr>
        </p:nvSpPr>
        <p:spPr>
          <a:xfrm>
            <a:off x="9530543" y="6485933"/>
            <a:ext cx="375109" cy="365125"/>
          </a:xfrm>
        </p:spPr>
        <p:txBody>
          <a:bodyPr/>
          <a:lstStyle/>
          <a:p>
            <a:fld id="{5AEEBA0A-8D4A-4F4A-9FB4-F5088A8F85E6}" type="slidenum">
              <a:rPr kumimoji="1" lang="ja-JP" altLang="en-US" sz="1800" smtClean="0">
                <a:solidFill>
                  <a:schemeClr val="tx1"/>
                </a:solidFill>
              </a:rPr>
              <a:t>9</a:t>
            </a:fld>
            <a:endParaRPr kumimoji="1" lang="ja-JP" altLang="en-US" sz="1800" dirty="0">
              <a:solidFill>
                <a:schemeClr val="tx1"/>
              </a:solidFill>
            </a:endParaRPr>
          </a:p>
        </p:txBody>
      </p:sp>
      <p:sp>
        <p:nvSpPr>
          <p:cNvPr id="3" name="テキスト ボックス 2">
            <a:extLst>
              <a:ext uri="{FF2B5EF4-FFF2-40B4-BE49-F238E27FC236}">
                <a16:creationId xmlns:a16="http://schemas.microsoft.com/office/drawing/2014/main" id="{B4F6A858-67DC-D17C-451D-D4FBAE3D54AD}"/>
              </a:ext>
            </a:extLst>
          </p:cNvPr>
          <p:cNvSpPr txBox="1"/>
          <p:nvPr/>
        </p:nvSpPr>
        <p:spPr>
          <a:xfrm>
            <a:off x="7881029" y="215163"/>
            <a:ext cx="1800493" cy="307777"/>
          </a:xfrm>
          <a:prstGeom prst="rect">
            <a:avLst/>
          </a:prstGeom>
          <a:noFill/>
        </p:spPr>
        <p:txBody>
          <a:bodyPr wrap="none" rtlCol="0">
            <a:spAutoFit/>
          </a:bodyPr>
          <a:lstStyle/>
          <a:p>
            <a:pPr algn="r"/>
            <a:r>
              <a:rPr kumimoji="1" lang="ja-JP" altLang="en-US" sz="1400" b="1" dirty="0"/>
              <a:t>別記様式第１号－２</a:t>
            </a:r>
          </a:p>
        </p:txBody>
      </p:sp>
    </p:spTree>
    <p:extLst>
      <p:ext uri="{BB962C8B-B14F-4D97-AF65-F5344CB8AC3E}">
        <p14:creationId xmlns:p14="http://schemas.microsoft.com/office/powerpoint/2010/main" val="394716037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831</TotalTime>
  <Words>1234</Words>
  <Application>Microsoft Office PowerPoint</Application>
  <PresentationFormat>A4 210 x 297 mm</PresentationFormat>
  <Paragraphs>299</Paragraphs>
  <Slides>11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11</vt:i4>
      </vt:variant>
    </vt:vector>
  </HeadingPairs>
  <TitlesOfParts>
    <vt:vector size="16" baseType="lpstr">
      <vt:lpstr>Meiryo UI</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Printed>2022-06-08T00:33:01Z</cp:lastPrinted>
  <dcterms:created xsi:type="dcterms:W3CDTF">2022-02-28T06:43:40Z</dcterms:created>
  <dcterms:modified xsi:type="dcterms:W3CDTF">2025-03-18T04:20:15Z</dcterms:modified>
</cp:coreProperties>
</file>