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6974" r:id="rId1"/>
    <p:sldMasterId id="2147486907" r:id="rId2"/>
  </p:sldMasterIdLst>
  <p:notesMasterIdLst>
    <p:notesMasterId r:id="rId4"/>
  </p:notesMasterIdLst>
  <p:handoutMasterIdLst>
    <p:handoutMasterId r:id="rId5"/>
  </p:handoutMasterIdLst>
  <p:sldIdLst>
    <p:sldId id="528" r:id="rId3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399"/>
    <a:srgbClr val="FFCCCC"/>
    <a:srgbClr val="0000FF"/>
    <a:srgbClr val="FFCC66"/>
    <a:srgbClr val="FFFF66"/>
    <a:srgbClr val="D5D54B"/>
    <a:srgbClr val="CCFF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9405" autoAdjust="0"/>
  </p:normalViewPr>
  <p:slideViewPr>
    <p:cSldViewPr>
      <p:cViewPr varScale="1">
        <p:scale>
          <a:sx n="77" d="100"/>
          <a:sy n="77" d="100"/>
        </p:scale>
        <p:origin x="3264" y="12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3096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46B043-465D-4AAD-B9FF-D2923AF077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868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116138" y="744538"/>
            <a:ext cx="257651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1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9462" y="4713288"/>
            <a:ext cx="5448300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5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049186-B3EC-4345-841F-6A337A1B0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0518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2FCA3-1860-4EB3-B210-68D1E05416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54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六角形 5"/>
          <p:cNvSpPr/>
          <p:nvPr userDrawn="1"/>
        </p:nvSpPr>
        <p:spPr>
          <a:xfrm rot="5400000">
            <a:off x="-11555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8" name="六角形 6"/>
          <p:cNvSpPr/>
          <p:nvPr userDrawn="1"/>
        </p:nvSpPr>
        <p:spPr>
          <a:xfrm rot="5400000">
            <a:off x="352683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9" name="六角形 8"/>
          <p:cNvSpPr/>
          <p:nvPr userDrawn="1"/>
        </p:nvSpPr>
        <p:spPr>
          <a:xfrm rot="5400000">
            <a:off x="824415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0" name="六角形 9"/>
          <p:cNvSpPr/>
          <p:nvPr userDrawn="1"/>
        </p:nvSpPr>
        <p:spPr>
          <a:xfrm rot="5400000">
            <a:off x="129265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1" name="六角形 10"/>
          <p:cNvSpPr/>
          <p:nvPr userDrawn="1"/>
        </p:nvSpPr>
        <p:spPr>
          <a:xfrm rot="5400000">
            <a:off x="1760888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2" name="六角形 11"/>
          <p:cNvSpPr/>
          <p:nvPr userDrawn="1"/>
        </p:nvSpPr>
        <p:spPr>
          <a:xfrm rot="5400000">
            <a:off x="2232621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3" name="六角形 14"/>
          <p:cNvSpPr/>
          <p:nvPr userDrawn="1"/>
        </p:nvSpPr>
        <p:spPr>
          <a:xfrm rot="5400000">
            <a:off x="2700857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4" name="六角形 15"/>
          <p:cNvSpPr/>
          <p:nvPr userDrawn="1"/>
        </p:nvSpPr>
        <p:spPr>
          <a:xfrm rot="5400000">
            <a:off x="316909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5" name="六角形 16"/>
          <p:cNvSpPr/>
          <p:nvPr userDrawn="1"/>
        </p:nvSpPr>
        <p:spPr>
          <a:xfrm rot="5400000">
            <a:off x="3640826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6" name="六角形 17"/>
          <p:cNvSpPr/>
          <p:nvPr userDrawn="1"/>
        </p:nvSpPr>
        <p:spPr>
          <a:xfrm rot="5400000">
            <a:off x="410906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7" name="六角形 18"/>
          <p:cNvSpPr/>
          <p:nvPr userDrawn="1"/>
        </p:nvSpPr>
        <p:spPr>
          <a:xfrm rot="5400000">
            <a:off x="4577300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8" name="六角形 19"/>
          <p:cNvSpPr/>
          <p:nvPr userDrawn="1"/>
        </p:nvSpPr>
        <p:spPr>
          <a:xfrm rot="5400000">
            <a:off x="504903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9" name="六角形 20"/>
          <p:cNvSpPr/>
          <p:nvPr userDrawn="1"/>
        </p:nvSpPr>
        <p:spPr>
          <a:xfrm rot="5400000">
            <a:off x="5510551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0" name="六角形 21"/>
          <p:cNvSpPr/>
          <p:nvPr userDrawn="1"/>
        </p:nvSpPr>
        <p:spPr>
          <a:xfrm rot="5400000">
            <a:off x="5978787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1" name="六角形 22"/>
          <p:cNvSpPr/>
          <p:nvPr userDrawn="1"/>
        </p:nvSpPr>
        <p:spPr>
          <a:xfrm rot="5400000">
            <a:off x="6450518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2" name="六角形 23"/>
          <p:cNvSpPr/>
          <p:nvPr userDrawn="1"/>
        </p:nvSpPr>
        <p:spPr>
          <a:xfrm rot="5400000">
            <a:off x="11856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3" name="六角形 24"/>
          <p:cNvSpPr/>
          <p:nvPr userDrawn="1"/>
        </p:nvSpPr>
        <p:spPr>
          <a:xfrm rot="5400000">
            <a:off x="590297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4" name="六角形 25"/>
          <p:cNvSpPr/>
          <p:nvPr userDrawn="1"/>
        </p:nvSpPr>
        <p:spPr>
          <a:xfrm rot="5400000">
            <a:off x="1058533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5" name="六角形 26"/>
          <p:cNvSpPr/>
          <p:nvPr userDrawn="1"/>
        </p:nvSpPr>
        <p:spPr>
          <a:xfrm rot="5400000">
            <a:off x="152677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6" name="六角形 27"/>
          <p:cNvSpPr/>
          <p:nvPr userDrawn="1"/>
        </p:nvSpPr>
        <p:spPr>
          <a:xfrm rot="5400000">
            <a:off x="199850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7" name="六角形 28"/>
          <p:cNvSpPr/>
          <p:nvPr userDrawn="1"/>
        </p:nvSpPr>
        <p:spPr>
          <a:xfrm rot="5400000">
            <a:off x="246673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8" name="六角形 29"/>
          <p:cNvSpPr/>
          <p:nvPr userDrawn="1"/>
        </p:nvSpPr>
        <p:spPr>
          <a:xfrm rot="5400000">
            <a:off x="2934976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9" name="六角形 30"/>
          <p:cNvSpPr/>
          <p:nvPr userDrawn="1"/>
        </p:nvSpPr>
        <p:spPr>
          <a:xfrm rot="5400000">
            <a:off x="340670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0" name="六角形 31"/>
          <p:cNvSpPr/>
          <p:nvPr userDrawn="1"/>
        </p:nvSpPr>
        <p:spPr>
          <a:xfrm rot="5400000">
            <a:off x="387494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1" name="六角形 32"/>
          <p:cNvSpPr/>
          <p:nvPr userDrawn="1"/>
        </p:nvSpPr>
        <p:spPr>
          <a:xfrm rot="5400000">
            <a:off x="434318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2" name="六角形 33"/>
          <p:cNvSpPr/>
          <p:nvPr userDrawn="1"/>
        </p:nvSpPr>
        <p:spPr>
          <a:xfrm rot="5400000">
            <a:off x="4814914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3" name="六角形 34"/>
          <p:cNvSpPr/>
          <p:nvPr userDrawn="1"/>
        </p:nvSpPr>
        <p:spPr>
          <a:xfrm rot="5400000">
            <a:off x="528315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4" name="六角形 35"/>
          <p:cNvSpPr/>
          <p:nvPr userDrawn="1"/>
        </p:nvSpPr>
        <p:spPr>
          <a:xfrm rot="5400000">
            <a:off x="5744669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5" name="六角形 36"/>
          <p:cNvSpPr/>
          <p:nvPr userDrawn="1"/>
        </p:nvSpPr>
        <p:spPr>
          <a:xfrm rot="5400000">
            <a:off x="6216401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6" name="六角形 37"/>
          <p:cNvSpPr/>
          <p:nvPr userDrawn="1"/>
        </p:nvSpPr>
        <p:spPr>
          <a:xfrm rot="5400000">
            <a:off x="-11555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7" name="六角形 38"/>
          <p:cNvSpPr/>
          <p:nvPr userDrawn="1"/>
        </p:nvSpPr>
        <p:spPr>
          <a:xfrm rot="5400000">
            <a:off x="352683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8" name="六角形 39"/>
          <p:cNvSpPr/>
          <p:nvPr userDrawn="1"/>
        </p:nvSpPr>
        <p:spPr>
          <a:xfrm rot="5400000">
            <a:off x="824415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9" name="六角形 40"/>
          <p:cNvSpPr/>
          <p:nvPr userDrawn="1"/>
        </p:nvSpPr>
        <p:spPr>
          <a:xfrm rot="5400000">
            <a:off x="129265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0" name="六角形 41"/>
          <p:cNvSpPr/>
          <p:nvPr userDrawn="1"/>
        </p:nvSpPr>
        <p:spPr>
          <a:xfrm rot="5400000">
            <a:off x="1760888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1" name="六角形 42"/>
          <p:cNvSpPr/>
          <p:nvPr userDrawn="1"/>
        </p:nvSpPr>
        <p:spPr>
          <a:xfrm rot="5400000">
            <a:off x="2232621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2" name="六角形 43"/>
          <p:cNvSpPr/>
          <p:nvPr userDrawn="1"/>
        </p:nvSpPr>
        <p:spPr>
          <a:xfrm rot="5400000">
            <a:off x="2700857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3" name="六角形 44"/>
          <p:cNvSpPr/>
          <p:nvPr userDrawn="1"/>
        </p:nvSpPr>
        <p:spPr>
          <a:xfrm rot="5400000">
            <a:off x="316909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4" name="六角形 45"/>
          <p:cNvSpPr/>
          <p:nvPr userDrawn="1"/>
        </p:nvSpPr>
        <p:spPr>
          <a:xfrm rot="5400000">
            <a:off x="3640826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5" name="六角形 46"/>
          <p:cNvSpPr/>
          <p:nvPr userDrawn="1"/>
        </p:nvSpPr>
        <p:spPr>
          <a:xfrm rot="5400000">
            <a:off x="410906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6" name="六角形 47"/>
          <p:cNvSpPr/>
          <p:nvPr userDrawn="1"/>
        </p:nvSpPr>
        <p:spPr>
          <a:xfrm rot="5400000">
            <a:off x="4577300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7" name="六角形 48"/>
          <p:cNvSpPr/>
          <p:nvPr userDrawn="1"/>
        </p:nvSpPr>
        <p:spPr>
          <a:xfrm rot="5400000">
            <a:off x="504903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8" name="六角形 49"/>
          <p:cNvSpPr/>
          <p:nvPr userDrawn="1"/>
        </p:nvSpPr>
        <p:spPr>
          <a:xfrm rot="5400000">
            <a:off x="5510551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9" name="六角形 50"/>
          <p:cNvSpPr/>
          <p:nvPr userDrawn="1"/>
        </p:nvSpPr>
        <p:spPr>
          <a:xfrm rot="5400000">
            <a:off x="5978787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0" name="六角形 51"/>
          <p:cNvSpPr/>
          <p:nvPr userDrawn="1"/>
        </p:nvSpPr>
        <p:spPr>
          <a:xfrm rot="5400000">
            <a:off x="6450518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1" name="タイトル 1"/>
          <p:cNvSpPr>
            <a:spLocks noGrp="1"/>
          </p:cNvSpPr>
          <p:nvPr>
            <p:ph type="ctrTitle"/>
          </p:nvPr>
        </p:nvSpPr>
        <p:spPr>
          <a:xfrm>
            <a:off x="514350" y="2794254"/>
            <a:ext cx="5829300" cy="196362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ja-JP" altLang="en-US" sz="2492" b="1"/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2733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六角形 43"/>
          <p:cNvSpPr/>
          <p:nvPr userDrawn="1"/>
        </p:nvSpPr>
        <p:spPr>
          <a:xfrm rot="5400000">
            <a:off x="6425262" y="9462967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4" name="テキスト ボックス 24"/>
          <p:cNvSpPr txBox="1"/>
          <p:nvPr userDrawn="1"/>
        </p:nvSpPr>
        <p:spPr>
          <a:xfrm>
            <a:off x="26622" y="9552577"/>
            <a:ext cx="4536504" cy="166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農林水産省 食料産業局 ／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Food Industry Affairs Bureau. 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Ministry of Agriculture, Forestry and Fisheries.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</a:p>
        </p:txBody>
      </p:sp>
      <p:sp>
        <p:nvSpPr>
          <p:cNvPr id="1085" name="六角形 41"/>
          <p:cNvSpPr/>
          <p:nvPr userDrawn="1"/>
        </p:nvSpPr>
        <p:spPr>
          <a:xfrm rot="5400000">
            <a:off x="339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6" name="六角形 42"/>
          <p:cNvSpPr/>
          <p:nvPr userDrawn="1"/>
        </p:nvSpPr>
        <p:spPr>
          <a:xfrm rot="5400000">
            <a:off x="17914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7" name="六角形 63"/>
          <p:cNvSpPr/>
          <p:nvPr userDrawn="1"/>
        </p:nvSpPr>
        <p:spPr>
          <a:xfrm rot="5400000">
            <a:off x="35489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8" name="六角形 64"/>
          <p:cNvSpPr/>
          <p:nvPr userDrawn="1"/>
        </p:nvSpPr>
        <p:spPr>
          <a:xfrm rot="5400000">
            <a:off x="53063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9" name="六角形 65"/>
          <p:cNvSpPr/>
          <p:nvPr userDrawn="1"/>
        </p:nvSpPr>
        <p:spPr>
          <a:xfrm rot="5400000">
            <a:off x="70638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0" name="六角形 66"/>
          <p:cNvSpPr/>
          <p:nvPr userDrawn="1"/>
        </p:nvSpPr>
        <p:spPr>
          <a:xfrm rot="5400000">
            <a:off x="88213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1" name="六角形 67"/>
          <p:cNvSpPr/>
          <p:nvPr userDrawn="1"/>
        </p:nvSpPr>
        <p:spPr>
          <a:xfrm rot="5400000">
            <a:off x="105788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2" name="六角形 68"/>
          <p:cNvSpPr/>
          <p:nvPr userDrawn="1"/>
        </p:nvSpPr>
        <p:spPr>
          <a:xfrm rot="5400000">
            <a:off x="123362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3" name="六角形 69"/>
          <p:cNvSpPr/>
          <p:nvPr userDrawn="1"/>
        </p:nvSpPr>
        <p:spPr>
          <a:xfrm rot="5400000">
            <a:off x="140937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4" name="六角形 70"/>
          <p:cNvSpPr/>
          <p:nvPr userDrawn="1"/>
        </p:nvSpPr>
        <p:spPr>
          <a:xfrm rot="5400000">
            <a:off x="158512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5" name="六角形 71"/>
          <p:cNvSpPr/>
          <p:nvPr userDrawn="1"/>
        </p:nvSpPr>
        <p:spPr>
          <a:xfrm rot="5400000">
            <a:off x="176087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6" name="六角形 72"/>
          <p:cNvSpPr/>
          <p:nvPr userDrawn="1"/>
        </p:nvSpPr>
        <p:spPr>
          <a:xfrm rot="5400000">
            <a:off x="193661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7" name="六角形 73"/>
          <p:cNvSpPr/>
          <p:nvPr userDrawn="1"/>
        </p:nvSpPr>
        <p:spPr>
          <a:xfrm rot="5400000">
            <a:off x="211236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8" name="六角形 74"/>
          <p:cNvSpPr/>
          <p:nvPr userDrawn="1"/>
        </p:nvSpPr>
        <p:spPr>
          <a:xfrm rot="5400000">
            <a:off x="228811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9" name="六角形 75"/>
          <p:cNvSpPr/>
          <p:nvPr userDrawn="1"/>
        </p:nvSpPr>
        <p:spPr>
          <a:xfrm rot="5400000">
            <a:off x="24638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0" name="六角形 76"/>
          <p:cNvSpPr/>
          <p:nvPr userDrawn="1"/>
        </p:nvSpPr>
        <p:spPr>
          <a:xfrm rot="5400000">
            <a:off x="263960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1" name="六角形 77"/>
          <p:cNvSpPr/>
          <p:nvPr userDrawn="1"/>
        </p:nvSpPr>
        <p:spPr>
          <a:xfrm rot="5400000">
            <a:off x="281535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2" name="六角形 78"/>
          <p:cNvSpPr/>
          <p:nvPr userDrawn="1"/>
        </p:nvSpPr>
        <p:spPr>
          <a:xfrm rot="5400000">
            <a:off x="299110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3" name="六角形 79"/>
          <p:cNvSpPr/>
          <p:nvPr userDrawn="1"/>
        </p:nvSpPr>
        <p:spPr>
          <a:xfrm rot="5400000">
            <a:off x="316685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4" name="六角形 80"/>
          <p:cNvSpPr/>
          <p:nvPr userDrawn="1"/>
        </p:nvSpPr>
        <p:spPr>
          <a:xfrm rot="5400000">
            <a:off x="334259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5" name="六角形 81"/>
          <p:cNvSpPr/>
          <p:nvPr userDrawn="1"/>
        </p:nvSpPr>
        <p:spPr>
          <a:xfrm rot="5400000">
            <a:off x="351834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6" name="六角形 82"/>
          <p:cNvSpPr/>
          <p:nvPr userDrawn="1"/>
        </p:nvSpPr>
        <p:spPr>
          <a:xfrm rot="5400000">
            <a:off x="369409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7" name="六角形 83"/>
          <p:cNvSpPr/>
          <p:nvPr userDrawn="1"/>
        </p:nvSpPr>
        <p:spPr>
          <a:xfrm rot="5400000">
            <a:off x="386984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8" name="六角形 84"/>
          <p:cNvSpPr/>
          <p:nvPr userDrawn="1"/>
        </p:nvSpPr>
        <p:spPr>
          <a:xfrm rot="5400000">
            <a:off x="404558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9" name="六角形 85"/>
          <p:cNvSpPr/>
          <p:nvPr userDrawn="1"/>
        </p:nvSpPr>
        <p:spPr>
          <a:xfrm rot="5400000">
            <a:off x="422133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0" name="六角形 86"/>
          <p:cNvSpPr/>
          <p:nvPr userDrawn="1"/>
        </p:nvSpPr>
        <p:spPr>
          <a:xfrm rot="5400000">
            <a:off x="439708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1" name="六角形 87"/>
          <p:cNvSpPr/>
          <p:nvPr userDrawn="1"/>
        </p:nvSpPr>
        <p:spPr>
          <a:xfrm rot="5400000">
            <a:off x="457283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2" name="六角形 88"/>
          <p:cNvSpPr/>
          <p:nvPr userDrawn="1"/>
        </p:nvSpPr>
        <p:spPr>
          <a:xfrm rot="5400000">
            <a:off x="474857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3" name="六角形 89"/>
          <p:cNvSpPr/>
          <p:nvPr userDrawn="1"/>
        </p:nvSpPr>
        <p:spPr>
          <a:xfrm rot="5400000">
            <a:off x="492432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4" name="六角形 90"/>
          <p:cNvSpPr/>
          <p:nvPr userDrawn="1"/>
        </p:nvSpPr>
        <p:spPr>
          <a:xfrm rot="5400000">
            <a:off x="510007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5" name="六角形 91"/>
          <p:cNvSpPr/>
          <p:nvPr userDrawn="1"/>
        </p:nvSpPr>
        <p:spPr>
          <a:xfrm rot="5400000">
            <a:off x="527582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6" name="六角形 92"/>
          <p:cNvSpPr/>
          <p:nvPr userDrawn="1"/>
        </p:nvSpPr>
        <p:spPr>
          <a:xfrm rot="5400000">
            <a:off x="545156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7" name="六角形 93"/>
          <p:cNvSpPr/>
          <p:nvPr userDrawn="1"/>
        </p:nvSpPr>
        <p:spPr>
          <a:xfrm rot="5400000">
            <a:off x="56273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8" name="六角形 94"/>
          <p:cNvSpPr/>
          <p:nvPr userDrawn="1"/>
        </p:nvSpPr>
        <p:spPr>
          <a:xfrm rot="5400000">
            <a:off x="580306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9" name="六角形 95"/>
          <p:cNvSpPr/>
          <p:nvPr userDrawn="1"/>
        </p:nvSpPr>
        <p:spPr>
          <a:xfrm rot="5400000">
            <a:off x="5978812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0" name="六角形 96"/>
          <p:cNvSpPr/>
          <p:nvPr userDrawn="1"/>
        </p:nvSpPr>
        <p:spPr>
          <a:xfrm rot="5400000">
            <a:off x="61545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1" name="六角形 97"/>
          <p:cNvSpPr/>
          <p:nvPr userDrawn="1"/>
        </p:nvSpPr>
        <p:spPr>
          <a:xfrm rot="5400000">
            <a:off x="6330308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2" name="六角形 98"/>
          <p:cNvSpPr/>
          <p:nvPr userDrawn="1"/>
        </p:nvSpPr>
        <p:spPr>
          <a:xfrm rot="5400000">
            <a:off x="6506057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3" name="六角形 99"/>
          <p:cNvSpPr/>
          <p:nvPr userDrawn="1"/>
        </p:nvSpPr>
        <p:spPr>
          <a:xfrm rot="5400000">
            <a:off x="66818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4" name="タイトル 1"/>
          <p:cNvSpPr>
            <a:spLocks noGrp="1"/>
          </p:cNvSpPr>
          <p:nvPr>
            <p:ph type="title"/>
          </p:nvPr>
        </p:nvSpPr>
        <p:spPr>
          <a:xfrm>
            <a:off x="80628" y="175061"/>
            <a:ext cx="6143115" cy="825500"/>
          </a:xfrm>
        </p:spPr>
        <p:txBody>
          <a:bodyPr>
            <a:normAutofit/>
          </a:bodyPr>
          <a:lstStyle>
            <a:lvl1pPr algn="l">
              <a:defRPr sz="1662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31178" y="9217476"/>
            <a:ext cx="1600200" cy="527403"/>
          </a:xfrm>
        </p:spPr>
        <p:txBody>
          <a:bodyPr anchor="b"/>
          <a:lstStyle>
            <a:lvl1pPr>
              <a:defRPr sz="83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4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ctrTitle"/>
          </p:nvPr>
        </p:nvSpPr>
        <p:spPr>
          <a:xfrm>
            <a:off x="566740" y="2794260"/>
            <a:ext cx="5829300" cy="2123369"/>
          </a:xfrm>
        </p:spPr>
        <p:txBody>
          <a:bodyPr vert="horz" lIns="91408" tIns="45704" rIns="91408" bIns="45704" rtlCol="0" anchor="b">
            <a:normAutofit/>
          </a:bodyPr>
          <a:lstStyle>
            <a:lvl1pPr algn="l">
              <a:defRPr lang="ja-JP" altLang="en-US" sz="2323" b="1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134" name="直角三角形 53"/>
          <p:cNvSpPr/>
          <p:nvPr userDrawn="1"/>
        </p:nvSpPr>
        <p:spPr>
          <a:xfrm>
            <a:off x="2" y="4399327"/>
            <a:ext cx="5116541" cy="5506673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5" name="正方形/長方形 54"/>
          <p:cNvSpPr/>
          <p:nvPr userDrawn="1"/>
        </p:nvSpPr>
        <p:spPr>
          <a:xfrm>
            <a:off x="566740" y="5006343"/>
            <a:ext cx="6291262" cy="208000"/>
          </a:xfrm>
          <a:prstGeom prst="rect">
            <a:avLst/>
          </a:prstGeom>
          <a:solidFill>
            <a:srgbClr val="ED963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6" name="正方形/長方形 19"/>
          <p:cNvSpPr/>
          <p:nvPr userDrawn="1"/>
        </p:nvSpPr>
        <p:spPr>
          <a:xfrm>
            <a:off x="3" y="5006343"/>
            <a:ext cx="748249" cy="208000"/>
          </a:xfrm>
          <a:custGeom>
            <a:avLst/>
            <a:gdLst/>
            <a:ahLst/>
            <a:cxnLst/>
            <a:rect l="l" t="t" r="r" b="b"/>
            <a:pathLst>
              <a:path w="997665" h="160421">
                <a:moveTo>
                  <a:pt x="0" y="0"/>
                </a:moveTo>
                <a:lnTo>
                  <a:pt x="755650" y="0"/>
                </a:lnTo>
                <a:lnTo>
                  <a:pt x="997665" y="160421"/>
                </a:lnTo>
                <a:lnTo>
                  <a:pt x="755650" y="160421"/>
                </a:lnTo>
                <a:lnTo>
                  <a:pt x="0" y="160421"/>
                </a:lnTo>
                <a:close/>
              </a:path>
            </a:pathLst>
          </a:cu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7" name="直角三角形 56"/>
          <p:cNvSpPr/>
          <p:nvPr userDrawn="1"/>
        </p:nvSpPr>
        <p:spPr>
          <a:xfrm rot="10800000">
            <a:off x="4957762" y="2"/>
            <a:ext cx="1900234" cy="2045125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3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直角三角形 60"/>
          <p:cNvSpPr/>
          <p:nvPr userDrawn="1"/>
        </p:nvSpPr>
        <p:spPr>
          <a:xfrm flipV="1">
            <a:off x="3" y="0"/>
            <a:ext cx="531019" cy="650000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grpSp>
        <p:nvGrpSpPr>
          <p:cNvPr id="1140" name="グループ化 115"/>
          <p:cNvGrpSpPr/>
          <p:nvPr userDrawn="1"/>
        </p:nvGrpSpPr>
        <p:grpSpPr>
          <a:xfrm flipV="1">
            <a:off x="1" y="0"/>
            <a:ext cx="6858000" cy="156000"/>
            <a:chOff x="1" y="557630"/>
            <a:chExt cx="9144000" cy="108000"/>
          </a:xfrm>
        </p:grpSpPr>
        <p:sp>
          <p:nvSpPr>
            <p:cNvPr id="1141" name="正方形/長方形 116"/>
            <p:cNvSpPr/>
            <p:nvPr/>
          </p:nvSpPr>
          <p:spPr>
            <a:xfrm>
              <a:off x="412751" y="557630"/>
              <a:ext cx="8731250" cy="108000"/>
            </a:xfrm>
            <a:prstGeom prst="rect">
              <a:avLst/>
            </a:prstGeom>
            <a:solidFill>
              <a:srgbClr val="ED963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  <p:sp>
          <p:nvSpPr>
            <p:cNvPr id="1142" name="正方形/長方形 19"/>
            <p:cNvSpPr/>
            <p:nvPr/>
          </p:nvSpPr>
          <p:spPr>
            <a:xfrm>
              <a:off x="1" y="557630"/>
              <a:ext cx="711199" cy="108000"/>
            </a:xfrm>
            <a:custGeom>
              <a:avLst/>
              <a:gdLst/>
              <a:ahLst/>
              <a:cxnLst/>
              <a:rect l="l" t="t" r="r" b="b"/>
              <a:pathLst>
                <a:path w="997665" h="160421">
                  <a:moveTo>
                    <a:pt x="0" y="0"/>
                  </a:moveTo>
                  <a:lnTo>
                    <a:pt x="755650" y="0"/>
                  </a:lnTo>
                  <a:lnTo>
                    <a:pt x="997665" y="160421"/>
                  </a:lnTo>
                  <a:lnTo>
                    <a:pt x="755650" y="160421"/>
                  </a:lnTo>
                  <a:lnTo>
                    <a:pt x="0" y="160421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</p:grpSp>
      <p:sp>
        <p:nvSpPr>
          <p:cNvPr id="1143" name="直角三角形 118"/>
          <p:cNvSpPr/>
          <p:nvPr userDrawn="1"/>
        </p:nvSpPr>
        <p:spPr>
          <a:xfrm rot="10800000" flipV="1">
            <a:off x="6329613" y="9337329"/>
            <a:ext cx="528387" cy="568676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cxnSp>
        <p:nvCxnSpPr>
          <p:cNvPr id="1144" name="直線コネクタ 119"/>
          <p:cNvCxnSpPr/>
          <p:nvPr userDrawn="1"/>
        </p:nvCxnSpPr>
        <p:spPr>
          <a:xfrm>
            <a:off x="3" y="897807"/>
            <a:ext cx="6857996" cy="0"/>
          </a:xfrm>
          <a:prstGeom prst="line">
            <a:avLst/>
          </a:prstGeom>
          <a:ln>
            <a:solidFill>
              <a:srgbClr val="ED96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5" name="タイトル 1"/>
          <p:cNvSpPr>
            <a:spLocks noGrp="1"/>
          </p:cNvSpPr>
          <p:nvPr>
            <p:ph type="title"/>
          </p:nvPr>
        </p:nvSpPr>
        <p:spPr>
          <a:xfrm>
            <a:off x="294530" y="156007"/>
            <a:ext cx="6143115" cy="746929"/>
          </a:xfrm>
        </p:spPr>
        <p:txBody>
          <a:bodyPr>
            <a:normAutofit/>
          </a:bodyPr>
          <a:lstStyle>
            <a:lvl1pPr algn="l">
              <a:defRPr sz="1319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75618" y="9430069"/>
            <a:ext cx="1600199" cy="527403"/>
          </a:xfrm>
        </p:spPr>
        <p:txBody>
          <a:bodyPr anchor="b"/>
          <a:lstStyle>
            <a:lvl1pPr>
              <a:defRPr sz="2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12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5875FF0-C774-4DCA-B3B7-FF52116AB4FC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10423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75" r:id="rId1"/>
    <p:sldLayoutId id="2147486976" r:id="rId2"/>
    <p:sldLayoutId id="2147486977" r:id="rId3"/>
  </p:sldLayoutIdLst>
  <p:hf hdr="0" ftr="0" dt="0"/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3" y="396701"/>
            <a:ext cx="6172200" cy="1651000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3" y="2311409"/>
            <a:ext cx="6172200" cy="6537502"/>
          </a:xfrm>
          <a:prstGeom prst="rect">
            <a:avLst/>
          </a:prstGeom>
        </p:spPr>
        <p:txBody>
          <a:bodyPr vert="horz" lIns="91408" tIns="45704" rIns="91408" bIns="4570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9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2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l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0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3" y="9181404"/>
            <a:ext cx="2171700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ct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4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3562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08" r:id="rId1"/>
    <p:sldLayoutId id="2147486909" r:id="rId2"/>
  </p:sldLayoutIdLst>
  <p:hf sldNum="0" hdr="0" ftr="0" dt="0"/>
  <p:txStyles>
    <p:titleStyle>
      <a:lvl1pPr algn="ctr" defTabSz="573964" rtl="0" eaLnBrk="1" latinLnBrk="0" hangingPunct="1">
        <a:spcBef>
          <a:spcPct val="0"/>
        </a:spcBef>
        <a:buNone/>
        <a:defRPr kumimoji="1" sz="2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237" indent="-215237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466346" indent="-179365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71745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7" kern="1200">
          <a:solidFill>
            <a:schemeClr val="tx1"/>
          </a:solidFill>
          <a:latin typeface="+mn-lt"/>
          <a:ea typeface="+mn-ea"/>
          <a:cs typeface="+mn-cs"/>
        </a:defRPr>
      </a:lvl3pPr>
      <a:lvl4pPr marL="100443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4pPr>
      <a:lvl5pPr marL="1291418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5pPr>
      <a:lvl6pPr marL="1578401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1865382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15236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43934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1pPr>
      <a:lvl2pPr marL="286983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2pPr>
      <a:lvl3pPr marL="57396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3pPr>
      <a:lvl4pPr marL="860946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4pPr>
      <a:lvl5pPr marL="1147928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5pPr>
      <a:lvl6pPr marL="143491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6pPr>
      <a:lvl7pPr marL="1721892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7pPr>
      <a:lvl8pPr marL="200887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8pPr>
      <a:lvl9pPr marL="2295855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>
          <a:xfrm>
            <a:off x="764704" y="151897"/>
            <a:ext cx="6143115" cy="746929"/>
          </a:xfrm>
        </p:spPr>
        <p:txBody>
          <a:bodyPr>
            <a:normAutofit/>
          </a:bodyPr>
          <a:lstStyle/>
          <a:p>
            <a:r>
              <a:rPr kumimoji="1" lang="ja-JP" altLang="en-US" sz="2000" dirty="0"/>
              <a:t>輸出</a:t>
            </a:r>
            <a:r>
              <a:rPr kumimoji="1" lang="ja-JP" altLang="en-US" sz="2000"/>
              <a:t>事業計画</a:t>
            </a:r>
            <a:br>
              <a:rPr kumimoji="1" lang="en-US" altLang="ja-JP" sz="2000" strike="sngStrike" dirty="0">
                <a:solidFill>
                  <a:srgbClr val="FF0000"/>
                </a:solidFill>
              </a:rPr>
            </a:br>
            <a:r>
              <a:rPr kumimoji="1" lang="en-US" altLang="ja-JP" sz="2000" dirty="0"/>
              <a:t>※</a:t>
            </a:r>
            <a:r>
              <a:rPr lang="ja-JP" altLang="en-US" sz="2000" dirty="0"/>
              <a:t>申請者名</a:t>
            </a:r>
            <a:r>
              <a:rPr lang="zh-TW" altLang="en-US" sz="2000" dirty="0"/>
              <a:t>：</a:t>
            </a:r>
            <a:r>
              <a:rPr lang="ja-JP" altLang="en-US" sz="2000" dirty="0"/>
              <a:t>○○○、品目：○○○</a:t>
            </a:r>
            <a:endParaRPr kumimoji="1" lang="ja-JP" altLang="en-US" sz="2000" dirty="0"/>
          </a:p>
        </p:txBody>
      </p:sp>
      <p:sp>
        <p:nvSpPr>
          <p:cNvPr id="1166" name="角丸四角形 306"/>
          <p:cNvSpPr/>
          <p:nvPr/>
        </p:nvSpPr>
        <p:spPr>
          <a:xfrm>
            <a:off x="241779" y="1352600"/>
            <a:ext cx="6481596" cy="1632910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57" name="タイトル 1"/>
          <p:cNvSpPr txBox="1">
            <a:spLocks/>
          </p:cNvSpPr>
          <p:nvPr/>
        </p:nvSpPr>
        <p:spPr>
          <a:xfrm>
            <a:off x="26644" y="-41837"/>
            <a:ext cx="6143115" cy="746929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>
            <a:lvl1pPr algn="l" defTabSz="573964" rtl="0" eaLnBrk="1" latinLnBrk="0" hangingPunct="1">
              <a:spcBef>
                <a:spcPct val="0"/>
              </a:spcBef>
              <a:buNone/>
              <a:defRPr kumimoji="1" sz="131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1100" b="0" dirty="0"/>
              <a:t>様式２</a:t>
            </a:r>
          </a:p>
        </p:txBody>
      </p:sp>
      <p:sp>
        <p:nvSpPr>
          <p:cNvPr id="259" name="正方形/長方形 20"/>
          <p:cNvSpPr/>
          <p:nvPr/>
        </p:nvSpPr>
        <p:spPr>
          <a:xfrm>
            <a:off x="241779" y="976400"/>
            <a:ext cx="5419468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１．輸出における現状と課題</a:t>
            </a:r>
          </a:p>
        </p:txBody>
      </p:sp>
      <p:sp>
        <p:nvSpPr>
          <p:cNvPr id="28" name="正方形/長方形 20"/>
          <p:cNvSpPr/>
          <p:nvPr/>
        </p:nvSpPr>
        <p:spPr>
          <a:xfrm>
            <a:off x="236701" y="774515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４．輸出目標額</a:t>
            </a:r>
          </a:p>
        </p:txBody>
      </p:sp>
      <p:sp>
        <p:nvSpPr>
          <p:cNvPr id="12" name="角丸四角形 306">
            <a:extLst>
              <a:ext uri="{FF2B5EF4-FFF2-40B4-BE49-F238E27FC236}">
                <a16:creationId xmlns:a16="http://schemas.microsoft.com/office/drawing/2014/main" id="{EBE703E2-9E28-4621-828E-85F898AA069C}"/>
              </a:ext>
            </a:extLst>
          </p:cNvPr>
          <p:cNvSpPr/>
          <p:nvPr/>
        </p:nvSpPr>
        <p:spPr>
          <a:xfrm>
            <a:off x="251082" y="8121352"/>
            <a:ext cx="6481596" cy="1296144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t"/>
          <a:lstStyle/>
          <a:p>
            <a:pPr defTabSz="574075">
              <a:defRPr/>
            </a:pP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※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輸出先国と輸出する農林水産物・食品の現状及び目標金額を記載すること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en-US" altLang="ja-JP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角丸四角形 306">
            <a:extLst>
              <a:ext uri="{FF2B5EF4-FFF2-40B4-BE49-F238E27FC236}">
                <a16:creationId xmlns:a16="http://schemas.microsoft.com/office/drawing/2014/main" id="{ACEF13DB-64E8-41CF-9D17-6DEFAF0F6904}"/>
              </a:ext>
            </a:extLst>
          </p:cNvPr>
          <p:cNvSpPr/>
          <p:nvPr/>
        </p:nvSpPr>
        <p:spPr>
          <a:xfrm>
            <a:off x="266370" y="3489566"/>
            <a:ext cx="6481596" cy="2129976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4" name="正方形/長方形 20">
            <a:extLst>
              <a:ext uri="{FF2B5EF4-FFF2-40B4-BE49-F238E27FC236}">
                <a16:creationId xmlns:a16="http://schemas.microsoft.com/office/drawing/2014/main" id="{1761496F-AA4F-4085-9687-A6BDE2FC3041}"/>
              </a:ext>
            </a:extLst>
          </p:cNvPr>
          <p:cNvSpPr/>
          <p:nvPr/>
        </p:nvSpPr>
        <p:spPr>
          <a:xfrm>
            <a:off x="236701" y="311647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２．輸出事業計画の取組内容</a:t>
            </a:r>
          </a:p>
        </p:txBody>
      </p:sp>
      <p:sp>
        <p:nvSpPr>
          <p:cNvPr id="18" name="角丸四角形 306">
            <a:extLst>
              <a:ext uri="{FF2B5EF4-FFF2-40B4-BE49-F238E27FC236}">
                <a16:creationId xmlns:a16="http://schemas.microsoft.com/office/drawing/2014/main" id="{E7DDBDB9-617A-4A67-9353-0485D2FF71CB}"/>
              </a:ext>
            </a:extLst>
          </p:cNvPr>
          <p:cNvSpPr/>
          <p:nvPr/>
        </p:nvSpPr>
        <p:spPr>
          <a:xfrm>
            <a:off x="266370" y="6114461"/>
            <a:ext cx="6481596" cy="1502835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9" name="正方形/長方形 20">
            <a:extLst>
              <a:ext uri="{FF2B5EF4-FFF2-40B4-BE49-F238E27FC236}">
                <a16:creationId xmlns:a16="http://schemas.microsoft.com/office/drawing/2014/main" id="{FB3F4683-292C-4129-8F1F-DA2C08EFD8C0}"/>
              </a:ext>
            </a:extLst>
          </p:cNvPr>
          <p:cNvSpPr/>
          <p:nvPr/>
        </p:nvSpPr>
        <p:spPr>
          <a:xfrm>
            <a:off x="236701" y="5747398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３．輸出事業計画の実証と見直しを行うための</a:t>
            </a:r>
            <a:r>
              <a:rPr lang="en-US" altLang="ja-JP" dirty="0">
                <a:solidFill>
                  <a:prstClr val="white"/>
                </a:solidFill>
              </a:rPr>
              <a:t>PDCA</a:t>
            </a:r>
            <a:r>
              <a:rPr lang="ja-JP" altLang="en-US" dirty="0">
                <a:solidFill>
                  <a:prstClr val="white"/>
                </a:solidFill>
              </a:rPr>
              <a:t>実施体制</a:t>
            </a:r>
          </a:p>
        </p:txBody>
      </p:sp>
    </p:spTree>
    <p:extLst>
      <p:ext uri="{BB962C8B-B14F-4D97-AF65-F5344CB8AC3E}">
        <p14:creationId xmlns:p14="http://schemas.microsoft.com/office/powerpoint/2010/main" val="106984520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7206e61cfe38a080583bb429f2b34d95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574fee74a354c9741cf0766dbe0bf1ed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933a9a6-5cb3-478f-8f69-680d62d6fe03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739fab-6d78-413b-bdfb-b8e4b081b506" xsi:nil="true"/>
    <lcf76f155ced4ddcb4097134ff3c332f xmlns="0cfd19f7-9a31-48f1-a827-fb01c45dd1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A9B83F-DA1B-4C62-8040-E0844A4C32C6}"/>
</file>

<file path=customXml/itemProps2.xml><?xml version="1.0" encoding="utf-8"?>
<ds:datastoreItem xmlns:ds="http://schemas.openxmlformats.org/officeDocument/2006/customXml" ds:itemID="{0C93F260-9217-40EF-B541-6AF96D5B715F}"/>
</file>

<file path=customXml/itemProps3.xml><?xml version="1.0" encoding="utf-8"?>
<ds:datastoreItem xmlns:ds="http://schemas.openxmlformats.org/officeDocument/2006/customXml" ds:itemID="{99261317-5194-439D-91FA-DDC12DC44D45}"/>
</file>

<file path=docProps/app.xml><?xml version="1.0" encoding="utf-8"?>
<Properties xmlns="http://schemas.openxmlformats.org/officeDocument/2006/extended-properties" xmlns:vt="http://schemas.openxmlformats.org/officeDocument/2006/docPropsVTypes">
  <TotalTime>19559</TotalTime>
  <Words>74</Words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8_Office ​​テーマ</vt:lpstr>
      <vt:lpstr>6_Office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様式２_輸出事業計画公表資料</dc:title>
  <cp:lastPrinted>2021-05-31T04:50:33Z</cp:lastPrinted>
  <dcterms:created xsi:type="dcterms:W3CDTF">2008-04-06T14:11:41Z</dcterms:created>
  <dcterms:modified xsi:type="dcterms:W3CDTF">2021-06-24T05:30:15Z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0x010100B3E7916579E48942A578B93BD249C02F</vt:lpwstr>
  </property>
  <property fmtid="{D5CDD505-2E9C-101B-9397-08002B2CF9AE}" pid="3" name="MediaServiceImageTags">
    <vt:lpwstr/>
  </property>
</Properties>
</file>