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6858000" cx="9144000"/>
  <p:notesSz cx="6735750" cy="9866300"/>
  <p:embeddedFontLst>
    <p:embeddedFont>
      <p:font typeface="Noto Sans JP"/>
      <p:regular r:id="rId33"/>
      <p:bold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385B523-4FA3-47A9-A9F2-3446ACB6E6E4}">
  <a:tblStyle styleId="{6385B523-4FA3-47A9-A9F2-3446ACB6E6E4}"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NotoSansJP-regular.fntdata"/><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font" Target="fonts/NotoSansJP-bold.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18831" cy="49502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Noto Sans JP"/>
                <a:ea typeface="Noto Sans JP"/>
                <a:cs typeface="Noto Sans JP"/>
                <a:sym typeface="Noto Sans JP"/>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15373" y="0"/>
            <a:ext cx="2918831" cy="495029"/>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Noto Sans JP"/>
                <a:ea typeface="Noto Sans JP"/>
                <a:cs typeface="Noto Sans JP"/>
                <a:sym typeface="Noto Sans JP"/>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Noto Sans JP"/>
                <a:ea typeface="Noto Sans JP"/>
                <a:cs typeface="Noto Sans JP"/>
                <a:sym typeface="Noto Sans JP"/>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Noto Sans JP"/>
                <a:ea typeface="Noto Sans JP"/>
                <a:cs typeface="Noto Sans JP"/>
                <a:sym typeface="Noto Sans JP"/>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Noto Sans JP"/>
                <a:ea typeface="Noto Sans JP"/>
                <a:cs typeface="Noto Sans JP"/>
                <a:sym typeface="Noto Sans JP"/>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Noto Sans JP"/>
                <a:ea typeface="Noto Sans JP"/>
                <a:cs typeface="Noto Sans JP"/>
                <a:sym typeface="Noto Sans JP"/>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Noto Sans JP"/>
                <a:ea typeface="Noto Sans JP"/>
                <a:cs typeface="Noto Sans JP"/>
                <a:sym typeface="Noto Sans JP"/>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9371286"/>
            <a:ext cx="2918831" cy="495028"/>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Noto Sans JP"/>
                <a:ea typeface="Noto Sans JP"/>
                <a:cs typeface="Noto Sans JP"/>
                <a:sym typeface="Noto Sans JP"/>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ja-JP" sz="1200" u="none" cap="none" strike="noStrike">
                <a:solidFill>
                  <a:schemeClr val="dk1"/>
                </a:solidFill>
                <a:latin typeface="Noto Sans JP"/>
                <a:ea typeface="Noto Sans JP"/>
                <a:cs typeface="Noto Sans JP"/>
                <a:sym typeface="Noto Sans JP"/>
              </a:rPr>
              <a:t>‹#›</a:t>
            </a:fld>
            <a:endParaRPr b="0" i="0" sz="1200" u="none" cap="none" strike="noStrike">
              <a:solidFill>
                <a:schemeClr val="dk1"/>
              </a:solidFill>
              <a:latin typeface="Noto Sans JP"/>
              <a:ea typeface="Noto Sans JP"/>
              <a:cs typeface="Noto Sans JP"/>
              <a:sym typeface="Noto Sans JP"/>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 name="Google Shape;139;p1: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10: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4" name="Google Shape;474;p10: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11: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4" name="Google Shape;484;p11: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12: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5" name="Google Shape;495;p12: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6" name="Google Shape;496;p12: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ja-JP"/>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13: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8" name="Google Shape;548;p13:notes"/>
          <p:cNvSpPr/>
          <p:nvPr>
            <p:ph idx="2" type="sldImg"/>
          </p:nvPr>
        </p:nvSpPr>
        <p:spPr>
          <a:xfrm>
            <a:off x="736600" y="593725"/>
            <a:ext cx="5461000" cy="4095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9" name="Google Shape;549;p13:notes"/>
          <p:cNvSpPr txBox="1"/>
          <p:nvPr>
            <p:ph idx="12" type="sldNum"/>
          </p:nvPr>
        </p:nvSpPr>
        <p:spPr>
          <a:xfrm>
            <a:off x="3923360" y="10377021"/>
            <a:ext cx="2999637" cy="546714"/>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ja-JP" sz="1100">
                <a:solidFill>
                  <a:srgbClr val="000000"/>
                </a:solidFill>
              </a:rPr>
              <a:t>‹#›</a:t>
            </a:fld>
            <a:endParaRPr sz="110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p14: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6" name="Google Shape;616;p14: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7" name="Google Shape;617;p14: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ja-JP"/>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p15: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7" name="Google Shape;627;p15: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8" name="Google Shape;628;p15: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ja-JP"/>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p16: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3" name="Google Shape;673;p16: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4" name="Google Shape;674;p16: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ja-JP"/>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p17: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5" name="Google Shape;685;p17: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6" name="Google Shape;686;p17: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ja-JP"/>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p18: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4" name="Google Shape;754;p18: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5" name="Google Shape;755;p18: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ja-JP">
                <a:solidFill>
                  <a:srgbClr val="000000"/>
                </a:solidFill>
              </a:rPr>
              <a:t>‹#›</a:t>
            </a:fld>
            <a:endParaRPr>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p19: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6" name="Google Shape;766;p19: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7" name="Google Shape;767;p19: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ja-JP">
                <a:solidFill>
                  <a:srgbClr val="000000"/>
                </a:solidFill>
              </a:rPr>
              <a:t>‹#›</a:t>
            </a:fld>
            <a:endParaRPr>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2: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p2: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5" name="Google Shape;145;p2: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ja-JP"/>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9" name="Shape 779"/>
        <p:cNvGrpSpPr/>
        <p:nvPr/>
      </p:nvGrpSpPr>
      <p:grpSpPr>
        <a:xfrm>
          <a:off x="0" y="0"/>
          <a:ext cx="0" cy="0"/>
          <a:chOff x="0" y="0"/>
          <a:chExt cx="0" cy="0"/>
        </a:xfrm>
      </p:grpSpPr>
      <p:sp>
        <p:nvSpPr>
          <p:cNvPr id="780" name="Google Shape;780;p20: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1" name="Google Shape;781;p20: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2" name="Google Shape;782;p20: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ja-JP">
                <a:solidFill>
                  <a:srgbClr val="000000"/>
                </a:solidFill>
              </a:rPr>
              <a:t>‹#›</a:t>
            </a:fld>
            <a:endParaRPr>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p21: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1" name="Google Shape;801;p21: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2" name="Google Shape;802;p21: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ja-JP">
                <a:solidFill>
                  <a:srgbClr val="000000"/>
                </a:solidFill>
              </a:rPr>
              <a:t>‹#›</a:t>
            </a:fld>
            <a:endParaRPr>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0" name="Shape 930"/>
        <p:cNvGrpSpPr/>
        <p:nvPr/>
      </p:nvGrpSpPr>
      <p:grpSpPr>
        <a:xfrm>
          <a:off x="0" y="0"/>
          <a:ext cx="0" cy="0"/>
          <a:chOff x="0" y="0"/>
          <a:chExt cx="0" cy="0"/>
        </a:xfrm>
      </p:grpSpPr>
      <p:sp>
        <p:nvSpPr>
          <p:cNvPr id="931" name="Google Shape;931;p22:notes"/>
          <p:cNvSpPr txBox="1"/>
          <p:nvPr>
            <p:ph idx="1" type="body"/>
          </p:nvPr>
        </p:nvSpPr>
        <p:spPr>
          <a:xfrm>
            <a:off x="673577" y="4748163"/>
            <a:ext cx="5388610" cy="38848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2" name="Google Shape;932;p22: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4" name="Shape 984"/>
        <p:cNvGrpSpPr/>
        <p:nvPr/>
      </p:nvGrpSpPr>
      <p:grpSpPr>
        <a:xfrm>
          <a:off x="0" y="0"/>
          <a:ext cx="0" cy="0"/>
          <a:chOff x="0" y="0"/>
          <a:chExt cx="0" cy="0"/>
        </a:xfrm>
      </p:grpSpPr>
      <p:sp>
        <p:nvSpPr>
          <p:cNvPr id="985" name="Google Shape;985;p23: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6" name="Google Shape;986;p23: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987" name="Google Shape;987;p23: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ja-JP" sz="1300" u="none" cap="none" strike="noStrike">
                <a:solidFill>
                  <a:srgbClr val="000000"/>
                </a:solidFill>
                <a:latin typeface="Arial"/>
                <a:ea typeface="Arial"/>
                <a:cs typeface="Arial"/>
                <a:sym typeface="Arial"/>
              </a:rPr>
              <a:t>‹#›</a:t>
            </a:fld>
            <a:endParaRPr b="0" i="0" sz="1300" u="none" cap="none" strike="noStrik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6" name="Shape 1046"/>
        <p:cNvGrpSpPr/>
        <p:nvPr/>
      </p:nvGrpSpPr>
      <p:grpSpPr>
        <a:xfrm>
          <a:off x="0" y="0"/>
          <a:ext cx="0" cy="0"/>
          <a:chOff x="0" y="0"/>
          <a:chExt cx="0" cy="0"/>
        </a:xfrm>
      </p:grpSpPr>
      <p:sp>
        <p:nvSpPr>
          <p:cNvPr id="1047" name="Google Shape;1047;p24: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8" name="Google Shape;1048;p24: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1049" name="Google Shape;1049;p24: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ja-JP" sz="1300" u="none" cap="none" strike="noStrike">
                <a:solidFill>
                  <a:srgbClr val="000000"/>
                </a:solidFill>
                <a:latin typeface="Arial"/>
                <a:ea typeface="Arial"/>
                <a:cs typeface="Arial"/>
                <a:sym typeface="Arial"/>
              </a:rPr>
              <a:t>‹#›</a:t>
            </a:fld>
            <a:endParaRPr b="0" i="0" sz="1300" u="none" cap="none" strike="noStrik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9" name="Shape 1099"/>
        <p:cNvGrpSpPr/>
        <p:nvPr/>
      </p:nvGrpSpPr>
      <p:grpSpPr>
        <a:xfrm>
          <a:off x="0" y="0"/>
          <a:ext cx="0" cy="0"/>
          <a:chOff x="0" y="0"/>
          <a:chExt cx="0" cy="0"/>
        </a:xfrm>
      </p:grpSpPr>
      <p:sp>
        <p:nvSpPr>
          <p:cNvPr id="1100" name="Google Shape;1100;p25: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1" name="Google Shape;1101;p25: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6" name="Shape 1126"/>
        <p:cNvGrpSpPr/>
        <p:nvPr/>
      </p:nvGrpSpPr>
      <p:grpSpPr>
        <a:xfrm>
          <a:off x="0" y="0"/>
          <a:ext cx="0" cy="0"/>
          <a:chOff x="0" y="0"/>
          <a:chExt cx="0" cy="0"/>
        </a:xfrm>
      </p:grpSpPr>
      <p:sp>
        <p:nvSpPr>
          <p:cNvPr id="1127" name="Google Shape;1127;p26: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8" name="Google Shape;1128;p26: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3: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 name="Google Shape;184;p3: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4: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4: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8" name="Google Shape;208;p4: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ja-JP"/>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5: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8" name="Google Shape;288;p5: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6: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4" name="Google Shape;344;p6: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7: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7" name="Google Shape;387;p7: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8: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0" name="Google Shape;410;p8: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9: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5" name="Google Shape;445;p9:notes"/>
          <p:cNvSpPr/>
          <p:nvPr>
            <p:ph idx="2" type="sldImg"/>
          </p:nvPr>
        </p:nvSpPr>
        <p:spPr>
          <a:xfrm>
            <a:off x="736600" y="593725"/>
            <a:ext cx="5461000" cy="4095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6" name="Google Shape;446;p9:notes"/>
          <p:cNvSpPr txBox="1"/>
          <p:nvPr>
            <p:ph idx="12" type="sldNum"/>
          </p:nvPr>
        </p:nvSpPr>
        <p:spPr>
          <a:xfrm>
            <a:off x="3923360" y="10377021"/>
            <a:ext cx="2999637" cy="546714"/>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ja-JP" sz="1100">
                <a:solidFill>
                  <a:srgbClr val="000000"/>
                </a:solidFill>
              </a:rPr>
              <a:t>‹#›</a:t>
            </a:fld>
            <a:endParaRPr sz="11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白紙" type="blank">
  <p:cSld name="BLANK">
    <p:bg>
      <p:bgPr>
        <a:blipFill>
          <a:blip r:embed="rId2">
            <a:alphaModFix/>
          </a:blip>
          <a:stretch>
            <a:fillRect/>
          </a:stretch>
        </a:blipFill>
      </p:bgPr>
    </p:bg>
    <p:spTree>
      <p:nvGrpSpPr>
        <p:cNvPr id="10" name="Shape 10"/>
        <p:cNvGrpSpPr/>
        <p:nvPr/>
      </p:nvGrpSpPr>
      <p:grpSpPr>
        <a:xfrm>
          <a:off x="0" y="0"/>
          <a:ext cx="0" cy="0"/>
          <a:chOff x="0" y="0"/>
          <a:chExt cx="0" cy="0"/>
        </a:xfrm>
      </p:grpSpPr>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p:cSld name="白紙">
    <p:spTree>
      <p:nvGrpSpPr>
        <p:cNvPr id="79" name="Shape 79"/>
        <p:cNvGrpSpPr/>
        <p:nvPr/>
      </p:nvGrpSpPr>
      <p:grpSpPr>
        <a:xfrm>
          <a:off x="0" y="0"/>
          <a:ext cx="0" cy="0"/>
          <a:chOff x="0" y="0"/>
          <a:chExt cx="0" cy="0"/>
        </a:xfrm>
      </p:grpSpPr>
      <p:sp>
        <p:nvSpPr>
          <p:cNvPr id="80" name="Google Shape;80;p12"/>
          <p:cNvSpPr/>
          <p:nvPr/>
        </p:nvSpPr>
        <p:spPr>
          <a:xfrm>
            <a:off x="-1" y="705417"/>
            <a:ext cx="9144001" cy="58673"/>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1" name="Google Shape;81;p12"/>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None/>
              <a:defRPr b="1" i="0" sz="1200" u="none" cap="none" strike="noStrike">
                <a:solidFill>
                  <a:srgbClr val="000000"/>
                </a:solidFill>
                <a:latin typeface="Arial"/>
                <a:ea typeface="Arial"/>
                <a:cs typeface="Arial"/>
                <a:sym typeface="Arial"/>
              </a:defRPr>
            </a:lvl1pPr>
            <a:lvl2pPr indent="0" lvl="1" marL="0" marR="0" rtl="0" algn="ctr">
              <a:lnSpc>
                <a:spcPct val="100000"/>
              </a:lnSpc>
              <a:spcBef>
                <a:spcPts val="0"/>
              </a:spcBef>
              <a:spcAft>
                <a:spcPts val="0"/>
              </a:spcAft>
              <a:buNone/>
              <a:defRPr b="1" i="0" sz="1200" u="none" cap="none" strike="noStrike">
                <a:solidFill>
                  <a:srgbClr val="000000"/>
                </a:solidFill>
                <a:latin typeface="Arial"/>
                <a:ea typeface="Arial"/>
                <a:cs typeface="Arial"/>
                <a:sym typeface="Arial"/>
              </a:defRPr>
            </a:lvl2pPr>
            <a:lvl3pPr indent="0" lvl="2" marL="0" marR="0" rtl="0" algn="ctr">
              <a:lnSpc>
                <a:spcPct val="100000"/>
              </a:lnSpc>
              <a:spcBef>
                <a:spcPts val="0"/>
              </a:spcBef>
              <a:spcAft>
                <a:spcPts val="0"/>
              </a:spcAft>
              <a:buNone/>
              <a:defRPr b="1" i="0" sz="1200" u="none" cap="none" strike="noStrike">
                <a:solidFill>
                  <a:srgbClr val="000000"/>
                </a:solidFill>
                <a:latin typeface="Arial"/>
                <a:ea typeface="Arial"/>
                <a:cs typeface="Arial"/>
                <a:sym typeface="Arial"/>
              </a:defRPr>
            </a:lvl3pPr>
            <a:lvl4pPr indent="0" lvl="3" marL="0" marR="0" rtl="0" algn="ctr">
              <a:lnSpc>
                <a:spcPct val="100000"/>
              </a:lnSpc>
              <a:spcBef>
                <a:spcPts val="0"/>
              </a:spcBef>
              <a:spcAft>
                <a:spcPts val="0"/>
              </a:spcAft>
              <a:buNone/>
              <a:defRPr b="1" i="0" sz="1200" u="none" cap="none" strike="noStrike">
                <a:solidFill>
                  <a:srgbClr val="000000"/>
                </a:solidFill>
                <a:latin typeface="Arial"/>
                <a:ea typeface="Arial"/>
                <a:cs typeface="Arial"/>
                <a:sym typeface="Arial"/>
              </a:defRPr>
            </a:lvl4pPr>
            <a:lvl5pPr indent="0" lvl="4" marL="0" marR="0" rtl="0" algn="ctr">
              <a:lnSpc>
                <a:spcPct val="100000"/>
              </a:lnSpc>
              <a:spcBef>
                <a:spcPts val="0"/>
              </a:spcBef>
              <a:spcAft>
                <a:spcPts val="0"/>
              </a:spcAft>
              <a:buNone/>
              <a:defRPr b="1" i="0" sz="1200" u="none" cap="none" strike="noStrike">
                <a:solidFill>
                  <a:srgbClr val="000000"/>
                </a:solidFill>
                <a:latin typeface="Arial"/>
                <a:ea typeface="Arial"/>
                <a:cs typeface="Arial"/>
                <a:sym typeface="Arial"/>
              </a:defRPr>
            </a:lvl5pPr>
            <a:lvl6pPr indent="0" lvl="5" marL="0" marR="0" rtl="0" algn="ctr">
              <a:lnSpc>
                <a:spcPct val="100000"/>
              </a:lnSpc>
              <a:spcBef>
                <a:spcPts val="0"/>
              </a:spcBef>
              <a:spcAft>
                <a:spcPts val="0"/>
              </a:spcAft>
              <a:buNone/>
              <a:defRPr b="1" i="0" sz="1200" u="none" cap="none" strike="noStrike">
                <a:solidFill>
                  <a:srgbClr val="000000"/>
                </a:solidFill>
                <a:latin typeface="Arial"/>
                <a:ea typeface="Arial"/>
                <a:cs typeface="Arial"/>
                <a:sym typeface="Arial"/>
              </a:defRPr>
            </a:lvl6pPr>
            <a:lvl7pPr indent="0" lvl="6" marL="0" marR="0" rtl="0" algn="ctr">
              <a:lnSpc>
                <a:spcPct val="100000"/>
              </a:lnSpc>
              <a:spcBef>
                <a:spcPts val="0"/>
              </a:spcBef>
              <a:spcAft>
                <a:spcPts val="0"/>
              </a:spcAft>
              <a:buNone/>
              <a:defRPr b="1" i="0" sz="1200" u="none" cap="none" strike="noStrike">
                <a:solidFill>
                  <a:srgbClr val="000000"/>
                </a:solidFill>
                <a:latin typeface="Arial"/>
                <a:ea typeface="Arial"/>
                <a:cs typeface="Arial"/>
                <a:sym typeface="Arial"/>
              </a:defRPr>
            </a:lvl7pPr>
            <a:lvl8pPr indent="0" lvl="7" marL="0" marR="0" rtl="0" algn="ctr">
              <a:lnSpc>
                <a:spcPct val="100000"/>
              </a:lnSpc>
              <a:spcBef>
                <a:spcPts val="0"/>
              </a:spcBef>
              <a:spcAft>
                <a:spcPts val="0"/>
              </a:spcAft>
              <a:buNone/>
              <a:defRPr b="1" i="0" sz="1200" u="none" cap="none" strike="noStrike">
                <a:solidFill>
                  <a:srgbClr val="000000"/>
                </a:solidFill>
                <a:latin typeface="Arial"/>
                <a:ea typeface="Arial"/>
                <a:cs typeface="Arial"/>
                <a:sym typeface="Arial"/>
              </a:defRPr>
            </a:lvl8pPr>
            <a:lvl9pPr indent="0" lvl="8" marL="0" marR="0" rtl="0" algn="ctr">
              <a:lnSpc>
                <a:spcPct val="100000"/>
              </a:lnSpc>
              <a:spcBef>
                <a:spcPts val="0"/>
              </a:spcBef>
              <a:spcAft>
                <a:spcPts val="0"/>
              </a:spcAft>
              <a:buNone/>
              <a:defRPr b="1" i="0" sz="1200" u="none" cap="none" strike="noStrike">
                <a:solidFill>
                  <a:srgbClr val="00000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白紙">
  <p:cSld name="2_白紙">
    <p:spTree>
      <p:nvGrpSpPr>
        <p:cNvPr id="82" name="Shape 82"/>
        <p:cNvGrpSpPr/>
        <p:nvPr/>
      </p:nvGrpSpPr>
      <p:grpSpPr>
        <a:xfrm>
          <a:off x="0" y="0"/>
          <a:ext cx="0" cy="0"/>
          <a:chOff x="0" y="0"/>
          <a:chExt cx="0" cy="0"/>
        </a:xfrm>
      </p:grpSpPr>
      <p:sp>
        <p:nvSpPr>
          <p:cNvPr id="83" name="Google Shape;83;p13"/>
          <p:cNvSpPr/>
          <p:nvPr/>
        </p:nvSpPr>
        <p:spPr>
          <a:xfrm>
            <a:off x="5772274" y="1541748"/>
            <a:ext cx="3047876" cy="1877632"/>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84" name="Google Shape;84;p13"/>
          <p:cNvSpPr/>
          <p:nvPr/>
        </p:nvSpPr>
        <p:spPr>
          <a:xfrm>
            <a:off x="-1" y="705417"/>
            <a:ext cx="9144001" cy="58673"/>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5" name="Google Shape;85;p13"/>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None/>
              <a:defRPr b="1" i="0" sz="1200" u="none" cap="none" strike="noStrike">
                <a:solidFill>
                  <a:srgbClr val="000000"/>
                </a:solidFill>
                <a:latin typeface="Arial"/>
                <a:ea typeface="Arial"/>
                <a:cs typeface="Arial"/>
                <a:sym typeface="Arial"/>
              </a:defRPr>
            </a:lvl1pPr>
            <a:lvl2pPr indent="0" lvl="1" marL="0" marR="0" rtl="0" algn="ctr">
              <a:lnSpc>
                <a:spcPct val="100000"/>
              </a:lnSpc>
              <a:spcBef>
                <a:spcPts val="0"/>
              </a:spcBef>
              <a:spcAft>
                <a:spcPts val="0"/>
              </a:spcAft>
              <a:buNone/>
              <a:defRPr b="1" i="0" sz="1200" u="none" cap="none" strike="noStrike">
                <a:solidFill>
                  <a:srgbClr val="000000"/>
                </a:solidFill>
                <a:latin typeface="Arial"/>
                <a:ea typeface="Arial"/>
                <a:cs typeface="Arial"/>
                <a:sym typeface="Arial"/>
              </a:defRPr>
            </a:lvl2pPr>
            <a:lvl3pPr indent="0" lvl="2" marL="0" marR="0" rtl="0" algn="ctr">
              <a:lnSpc>
                <a:spcPct val="100000"/>
              </a:lnSpc>
              <a:spcBef>
                <a:spcPts val="0"/>
              </a:spcBef>
              <a:spcAft>
                <a:spcPts val="0"/>
              </a:spcAft>
              <a:buNone/>
              <a:defRPr b="1" i="0" sz="1200" u="none" cap="none" strike="noStrike">
                <a:solidFill>
                  <a:srgbClr val="000000"/>
                </a:solidFill>
                <a:latin typeface="Arial"/>
                <a:ea typeface="Arial"/>
                <a:cs typeface="Arial"/>
                <a:sym typeface="Arial"/>
              </a:defRPr>
            </a:lvl3pPr>
            <a:lvl4pPr indent="0" lvl="3" marL="0" marR="0" rtl="0" algn="ctr">
              <a:lnSpc>
                <a:spcPct val="100000"/>
              </a:lnSpc>
              <a:spcBef>
                <a:spcPts val="0"/>
              </a:spcBef>
              <a:spcAft>
                <a:spcPts val="0"/>
              </a:spcAft>
              <a:buNone/>
              <a:defRPr b="1" i="0" sz="1200" u="none" cap="none" strike="noStrike">
                <a:solidFill>
                  <a:srgbClr val="000000"/>
                </a:solidFill>
                <a:latin typeface="Arial"/>
                <a:ea typeface="Arial"/>
                <a:cs typeface="Arial"/>
                <a:sym typeface="Arial"/>
              </a:defRPr>
            </a:lvl4pPr>
            <a:lvl5pPr indent="0" lvl="4" marL="0" marR="0" rtl="0" algn="ctr">
              <a:lnSpc>
                <a:spcPct val="100000"/>
              </a:lnSpc>
              <a:spcBef>
                <a:spcPts val="0"/>
              </a:spcBef>
              <a:spcAft>
                <a:spcPts val="0"/>
              </a:spcAft>
              <a:buNone/>
              <a:defRPr b="1" i="0" sz="1200" u="none" cap="none" strike="noStrike">
                <a:solidFill>
                  <a:srgbClr val="000000"/>
                </a:solidFill>
                <a:latin typeface="Arial"/>
                <a:ea typeface="Arial"/>
                <a:cs typeface="Arial"/>
                <a:sym typeface="Arial"/>
              </a:defRPr>
            </a:lvl5pPr>
            <a:lvl6pPr indent="0" lvl="5" marL="0" marR="0" rtl="0" algn="ctr">
              <a:lnSpc>
                <a:spcPct val="100000"/>
              </a:lnSpc>
              <a:spcBef>
                <a:spcPts val="0"/>
              </a:spcBef>
              <a:spcAft>
                <a:spcPts val="0"/>
              </a:spcAft>
              <a:buNone/>
              <a:defRPr b="1" i="0" sz="1200" u="none" cap="none" strike="noStrike">
                <a:solidFill>
                  <a:srgbClr val="000000"/>
                </a:solidFill>
                <a:latin typeface="Arial"/>
                <a:ea typeface="Arial"/>
                <a:cs typeface="Arial"/>
                <a:sym typeface="Arial"/>
              </a:defRPr>
            </a:lvl6pPr>
            <a:lvl7pPr indent="0" lvl="6" marL="0" marR="0" rtl="0" algn="ctr">
              <a:lnSpc>
                <a:spcPct val="100000"/>
              </a:lnSpc>
              <a:spcBef>
                <a:spcPts val="0"/>
              </a:spcBef>
              <a:spcAft>
                <a:spcPts val="0"/>
              </a:spcAft>
              <a:buNone/>
              <a:defRPr b="1" i="0" sz="1200" u="none" cap="none" strike="noStrike">
                <a:solidFill>
                  <a:srgbClr val="000000"/>
                </a:solidFill>
                <a:latin typeface="Arial"/>
                <a:ea typeface="Arial"/>
                <a:cs typeface="Arial"/>
                <a:sym typeface="Arial"/>
              </a:defRPr>
            </a:lvl7pPr>
            <a:lvl8pPr indent="0" lvl="7" marL="0" marR="0" rtl="0" algn="ctr">
              <a:lnSpc>
                <a:spcPct val="100000"/>
              </a:lnSpc>
              <a:spcBef>
                <a:spcPts val="0"/>
              </a:spcBef>
              <a:spcAft>
                <a:spcPts val="0"/>
              </a:spcAft>
              <a:buNone/>
              <a:defRPr b="1" i="0" sz="1200" u="none" cap="none" strike="noStrike">
                <a:solidFill>
                  <a:srgbClr val="000000"/>
                </a:solidFill>
                <a:latin typeface="Arial"/>
                <a:ea typeface="Arial"/>
                <a:cs typeface="Arial"/>
                <a:sym typeface="Arial"/>
              </a:defRPr>
            </a:lvl8pPr>
            <a:lvl9pPr indent="0" lvl="8" marL="0" marR="0" rtl="0" algn="ctr">
              <a:lnSpc>
                <a:spcPct val="100000"/>
              </a:lnSpc>
              <a:spcBef>
                <a:spcPts val="0"/>
              </a:spcBef>
              <a:spcAft>
                <a:spcPts val="0"/>
              </a:spcAft>
              <a:buNone/>
              <a:defRPr b="1" i="0" sz="1200" u="none" cap="none" strike="noStrike">
                <a:solidFill>
                  <a:srgbClr val="00000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86" name="Google Shape;86;p13"/>
          <p:cNvSpPr/>
          <p:nvPr/>
        </p:nvSpPr>
        <p:spPr>
          <a:xfrm>
            <a:off x="323851" y="1257115"/>
            <a:ext cx="831439" cy="226871"/>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0000"/>
              </a:buClr>
              <a:buSzPts val="1300"/>
              <a:buFont typeface="Arial"/>
              <a:buNone/>
            </a:pPr>
            <a:r>
              <a:rPr b="0" i="0" lang="ja-JP" sz="1300" u="none" cap="none" strike="noStrike">
                <a:solidFill>
                  <a:srgbClr val="000000"/>
                </a:solidFill>
                <a:latin typeface="Arial"/>
                <a:ea typeface="Arial"/>
                <a:cs typeface="Arial"/>
                <a:sym typeface="Arial"/>
              </a:rPr>
              <a:t>前提条件</a:t>
            </a:r>
            <a:endParaRPr/>
          </a:p>
        </p:txBody>
      </p:sp>
      <p:sp>
        <p:nvSpPr>
          <p:cNvPr id="87" name="Google Shape;87;p13"/>
          <p:cNvSpPr/>
          <p:nvPr/>
        </p:nvSpPr>
        <p:spPr>
          <a:xfrm>
            <a:off x="323851" y="3614858"/>
            <a:ext cx="1337309"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rgbClr val="000000"/>
                </a:solidFill>
                <a:latin typeface="Arial"/>
                <a:ea typeface="Arial"/>
                <a:cs typeface="Arial"/>
                <a:sym typeface="Arial"/>
              </a:rPr>
              <a:t>　パターン２</a:t>
            </a:r>
            <a:endParaRPr/>
          </a:p>
        </p:txBody>
      </p:sp>
      <p:sp>
        <p:nvSpPr>
          <p:cNvPr id="88" name="Google Shape;88;p13"/>
          <p:cNvSpPr/>
          <p:nvPr/>
        </p:nvSpPr>
        <p:spPr>
          <a:xfrm>
            <a:off x="324417" y="1541748"/>
            <a:ext cx="3455491" cy="187763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b="0" i="0" lang="ja-JP" sz="1100" u="none" cap="none" strike="noStrike">
                <a:solidFill>
                  <a:schemeClr val="dk1"/>
                </a:solidFill>
                <a:latin typeface="Arial"/>
                <a:ea typeface="Arial"/>
                <a:cs typeface="Arial"/>
                <a:sym typeface="Arial"/>
              </a:rPr>
              <a:t>みなさんはメタバタウンの住人です。</a:t>
            </a:r>
            <a:endParaRPr b="0" i="0" sz="1100" u="none" cap="none" strike="noStrike">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b="0" i="0" lang="ja-JP" sz="1100" u="none" cap="none" strike="noStrike">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b="0" i="0" lang="ja-JP" sz="1100" u="none" cap="none" strike="noStrike">
                <a:solidFill>
                  <a:schemeClr val="dk1"/>
                </a:solidFill>
                <a:latin typeface="Arial"/>
                <a:ea typeface="Arial"/>
                <a:cs typeface="Arial"/>
                <a:sym typeface="Arial"/>
              </a:rPr>
              <a:t>行き来には渡し船を使っていますが、</a:t>
            </a:r>
            <a:endParaRPr b="0" i="0" sz="1100" u="none" cap="none" strike="noStrike">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b="0" i="0" lang="ja-JP" sz="1100" u="none" cap="none" strike="noStrike">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b="0" i="0" lang="ja-JP" sz="1100" u="none" cap="none" strike="noStrike">
                <a:solidFill>
                  <a:schemeClr val="dk1"/>
                </a:solidFill>
                <a:latin typeface="Arial"/>
                <a:ea typeface="Arial"/>
                <a:cs typeface="Arial"/>
                <a:sym typeface="Arial"/>
              </a:rPr>
              <a:t>今回、</a:t>
            </a:r>
            <a:r>
              <a:rPr b="0" i="0" lang="ja-JP" sz="1100" u="none" cap="none" strike="noStrike">
                <a:solidFill>
                  <a:srgbClr val="C00000"/>
                </a:solidFill>
                <a:latin typeface="Arial"/>
                <a:ea typeface="Arial"/>
                <a:cs typeface="Arial"/>
                <a:sym typeface="Arial"/>
              </a:rPr>
              <a:t> メタバタウンの全ての住人の希望 </a:t>
            </a:r>
            <a:r>
              <a:rPr b="0" i="0" lang="ja-JP" sz="1100" u="none" cap="none" strike="noStrike">
                <a:solidFill>
                  <a:schemeClr val="dk1"/>
                </a:solidFill>
                <a:latin typeface="Arial"/>
                <a:ea typeface="Arial"/>
                <a:cs typeface="Arial"/>
                <a:sym typeface="Arial"/>
              </a:rPr>
              <a:t>により</a:t>
            </a:r>
            <a:endParaRPr b="0" i="0" sz="1100" u="none" cap="none" strike="noStrike">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b="0" i="0" lang="ja-JP" sz="1100" u="none" cap="none" strike="noStrike">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b="0" i="0" lang="ja-JP" sz="1100" u="none" cap="none" strike="noStrike">
                <a:solidFill>
                  <a:schemeClr val="dk1"/>
                </a:solidFill>
                <a:latin typeface="Arial"/>
                <a:ea typeface="Arial"/>
                <a:cs typeface="Arial"/>
                <a:sym typeface="Arial"/>
              </a:rPr>
              <a:t>橋の建設費用は400万円です。</a:t>
            </a:r>
            <a:endParaRPr b="0" i="0" sz="1100" u="none" cap="none" strike="noStrike">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b="0" i="0" lang="ja-JP" sz="1100" u="none" cap="none" strike="noStrike">
                <a:solidFill>
                  <a:schemeClr val="dk1"/>
                </a:solidFill>
                <a:latin typeface="Arial"/>
                <a:ea typeface="Arial"/>
                <a:cs typeface="Arial"/>
                <a:sym typeface="Arial"/>
              </a:rPr>
              <a:t>どのように負担すればいいと思いますか。</a:t>
            </a:r>
            <a:endParaRPr/>
          </a:p>
        </p:txBody>
      </p:sp>
      <p:sp>
        <p:nvSpPr>
          <p:cNvPr id="89" name="Google Shape;89;p13"/>
          <p:cNvSpPr/>
          <p:nvPr/>
        </p:nvSpPr>
        <p:spPr>
          <a:xfrm>
            <a:off x="811530" y="2583495"/>
            <a:ext cx="2000250" cy="177756"/>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0" name="Google Shape;90;p13"/>
          <p:cNvSpPr/>
          <p:nvPr/>
        </p:nvSpPr>
        <p:spPr>
          <a:xfrm>
            <a:off x="324417" y="3888724"/>
            <a:ext cx="2829091" cy="2831493"/>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91" name="Google Shape;91;p13"/>
          <p:cNvSpPr/>
          <p:nvPr/>
        </p:nvSpPr>
        <p:spPr>
          <a:xfrm>
            <a:off x="3928374" y="1541748"/>
            <a:ext cx="1843900" cy="1877632"/>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b="0" i="0" lang="ja-JP" sz="1100" u="none" cap="none" strike="noStrike">
                <a:solidFill>
                  <a:schemeClr val="dk1"/>
                </a:solidFill>
                <a:latin typeface="Arial"/>
                <a:ea typeface="Arial"/>
                <a:cs typeface="Arial"/>
                <a:sym typeface="Arial"/>
              </a:rPr>
              <a:t>各家の家族構成・所得金額・使用回数が同じ場合</a:t>
            </a:r>
            <a:endParaRPr b="0" i="0" sz="1100" u="none" cap="none" strike="noStrike">
              <a:solidFill>
                <a:schemeClr val="dk1"/>
              </a:solidFill>
              <a:latin typeface="Arial"/>
              <a:ea typeface="Arial"/>
              <a:cs typeface="Arial"/>
              <a:sym typeface="Arial"/>
            </a:endParaRPr>
          </a:p>
          <a:p>
            <a:pPr indent="0" lvl="0" marL="0" marR="0" rtl="0" algn="l">
              <a:lnSpc>
                <a:spcPct val="114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171450" lvl="0" marL="171450" marR="0" rtl="0" algn="l">
              <a:lnSpc>
                <a:spcPct val="114000"/>
              </a:lnSpc>
              <a:spcBef>
                <a:spcPts val="0"/>
              </a:spcBef>
              <a:spcAft>
                <a:spcPts val="0"/>
              </a:spcAft>
              <a:buClr>
                <a:schemeClr val="dk1"/>
              </a:buClr>
              <a:buSzPts val="1100"/>
              <a:buFont typeface="Noto Sans Symbols"/>
              <a:buChar char="●"/>
            </a:pPr>
            <a:r>
              <a:rPr b="1" i="0" lang="ja-JP" sz="1100" u="none" cap="none" strike="noStrike">
                <a:solidFill>
                  <a:schemeClr val="dk1"/>
                </a:solidFill>
                <a:latin typeface="Arial"/>
                <a:ea typeface="Arial"/>
                <a:cs typeface="Arial"/>
                <a:sym typeface="Arial"/>
              </a:rPr>
              <a:t>ヒント</a:t>
            </a:r>
            <a:endParaRPr b="1" i="0" sz="1100" u="none" cap="none" strike="noStrike">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b="0" i="0" lang="ja-JP" sz="1100" u="none" cap="none" strike="noStrike">
                <a:solidFill>
                  <a:schemeClr val="dk1"/>
                </a:solidFill>
                <a:latin typeface="Arial"/>
                <a:ea typeface="Arial"/>
                <a:cs typeface="Arial"/>
                <a:sym typeface="Arial"/>
              </a:rPr>
              <a:t>    ４軒とも同じ条件だから、</a:t>
            </a:r>
            <a:endParaRPr b="0" i="0" sz="1100" u="none" cap="none" strike="noStrike">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b="0" i="0" lang="ja-JP" sz="1100" u="none" cap="none" strike="noStrike">
                <a:solidFill>
                  <a:schemeClr val="dk1"/>
                </a:solidFill>
                <a:latin typeface="Arial"/>
                <a:ea typeface="Arial"/>
                <a:cs typeface="Arial"/>
                <a:sym typeface="Arial"/>
              </a:rPr>
              <a:t>    公平に負担すると…</a:t>
            </a:r>
            <a:endParaRPr b="0" i="0" sz="1100" u="none" cap="none" strike="noStrike">
              <a:solidFill>
                <a:schemeClr val="dk1"/>
              </a:solidFill>
              <a:latin typeface="Arial"/>
              <a:ea typeface="Arial"/>
              <a:cs typeface="Arial"/>
              <a:sym typeface="Arial"/>
            </a:endParaRPr>
          </a:p>
        </p:txBody>
      </p:sp>
      <p:graphicFrame>
        <p:nvGraphicFramePr>
          <p:cNvPr id="92" name="Google Shape;92;p13"/>
          <p:cNvGraphicFramePr/>
          <p:nvPr/>
        </p:nvGraphicFramePr>
        <p:xfrm>
          <a:off x="3153508" y="3900331"/>
          <a:ext cx="3000000" cy="3000000"/>
        </p:xfrm>
        <a:graphic>
          <a:graphicData uri="http://schemas.openxmlformats.org/drawingml/2006/table">
            <a:tbl>
              <a:tblPr bandRow="1" firstRow="1">
                <a:noFill/>
                <a:tableStyleId>{6385B523-4FA3-47A9-A9F2-3446ACB6E6E4}</a:tableStyleId>
              </a:tblPr>
              <a:tblGrid>
                <a:gridCol w="942175"/>
                <a:gridCol w="897400"/>
                <a:gridCol w="1216350"/>
                <a:gridCol w="1277950"/>
                <a:gridCol w="1332975"/>
              </a:tblGrid>
              <a:tr h="482225">
                <a:tc>
                  <a:txBody>
                    <a:bodyPr/>
                    <a:lstStyle/>
                    <a:p>
                      <a:pPr indent="0" lvl="0" marL="0" marR="0" rtl="0" algn="ctr">
                        <a:spcBef>
                          <a:spcPts val="0"/>
                        </a:spcBef>
                        <a:spcAft>
                          <a:spcPts val="0"/>
                        </a:spcAft>
                        <a:buNone/>
                      </a:pPr>
                      <a:r>
                        <a:t/>
                      </a:r>
                      <a:endParaRPr b="0" sz="140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40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t>所得金額</a:t>
                      </a:r>
                      <a:endParaRPr b="0" sz="11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t>使用回数</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t>負担金額</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93" name="Google Shape;93;p13"/>
          <p:cNvSpPr/>
          <p:nvPr/>
        </p:nvSpPr>
        <p:spPr>
          <a:xfrm>
            <a:off x="323642" y="4528158"/>
            <a:ext cx="3455491" cy="621034"/>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b="0" i="0" lang="ja-JP" sz="1400" u="none" cap="none" strike="noStrike">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b="0" i="0" lang="ja-JP" sz="1200" u="none" cap="none" strike="noStrike">
                <a:solidFill>
                  <a:schemeClr val="dk1"/>
                </a:solidFill>
                <a:latin typeface="Arial"/>
                <a:ea typeface="Arial"/>
                <a:cs typeface="Arial"/>
                <a:sym typeface="Arial"/>
              </a:rPr>
              <a:t>   所得金額によって</a:t>
            </a:r>
            <a:endParaRPr b="0" i="0" sz="1200" u="none" cap="none" strike="noStrike">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b="0" i="0" lang="ja-JP" sz="1200" u="none" cap="none" strike="noStrike">
                <a:solidFill>
                  <a:schemeClr val="dk1"/>
                </a:solidFill>
                <a:latin typeface="Arial"/>
                <a:ea typeface="Arial"/>
                <a:cs typeface="Arial"/>
                <a:sym typeface="Arial"/>
              </a:rPr>
              <a:t>   負担する金額を変えてみよう</a:t>
            </a:r>
            <a:endParaRPr/>
          </a:p>
        </p:txBody>
      </p:sp>
      <p:sp>
        <p:nvSpPr>
          <p:cNvPr id="94" name="Google Shape;94;p13"/>
          <p:cNvSpPr txBox="1"/>
          <p:nvPr>
            <p:ph idx="1" type="body"/>
          </p:nvPr>
        </p:nvSpPr>
        <p:spPr>
          <a:xfrm>
            <a:off x="7538605" y="4527951"/>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5" name="Google Shape;95;p13"/>
          <p:cNvSpPr txBox="1"/>
          <p:nvPr>
            <p:ph idx="2" type="body"/>
          </p:nvPr>
        </p:nvSpPr>
        <p:spPr>
          <a:xfrm>
            <a:off x="7538605" y="5008902"/>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6" name="Google Shape;96;p13"/>
          <p:cNvSpPr txBox="1"/>
          <p:nvPr>
            <p:ph idx="3" type="body"/>
          </p:nvPr>
        </p:nvSpPr>
        <p:spPr>
          <a:xfrm>
            <a:off x="7538605" y="5473678"/>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7" name="Google Shape;97;p13"/>
          <p:cNvSpPr txBox="1"/>
          <p:nvPr>
            <p:ph idx="4" type="body"/>
          </p:nvPr>
        </p:nvSpPr>
        <p:spPr>
          <a:xfrm>
            <a:off x="7538605" y="5943649"/>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8" name="Google Shape;98;p13"/>
          <p:cNvSpPr/>
          <p:nvPr/>
        </p:nvSpPr>
        <p:spPr>
          <a:xfrm>
            <a:off x="323642" y="4007150"/>
            <a:ext cx="3667513" cy="267884"/>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b="0" i="0" lang="ja-JP" sz="1600" u="none" cap="none" strike="noStrike">
                <a:solidFill>
                  <a:srgbClr val="005BAD"/>
                </a:solidFill>
                <a:latin typeface="Arial"/>
                <a:ea typeface="Arial"/>
                <a:cs typeface="Arial"/>
                <a:sym typeface="Arial"/>
              </a:rPr>
              <a:t>各家の所得金額</a:t>
            </a:r>
            <a:r>
              <a:rPr b="0" i="0" lang="ja-JP" sz="1400" u="none" cap="none" strike="noStrike">
                <a:solidFill>
                  <a:srgbClr val="005BAD"/>
                </a:solidFill>
                <a:latin typeface="Arial"/>
                <a:ea typeface="Arial"/>
                <a:cs typeface="Arial"/>
                <a:sym typeface="Arial"/>
              </a:rPr>
              <a:t>（もうけ）</a:t>
            </a:r>
            <a:r>
              <a:rPr b="0" i="0" lang="ja-JP" sz="1600" u="none" cap="none" strike="noStrike">
                <a:solidFill>
                  <a:srgbClr val="005BAD"/>
                </a:solidFill>
                <a:latin typeface="Arial"/>
                <a:ea typeface="Arial"/>
                <a:cs typeface="Arial"/>
                <a:sym typeface="Arial"/>
              </a:rPr>
              <a:t>が異なる場合</a:t>
            </a:r>
            <a:endParaRPr/>
          </a:p>
        </p:txBody>
      </p:sp>
      <p:grpSp>
        <p:nvGrpSpPr>
          <p:cNvPr id="99" name="Google Shape;99;p13"/>
          <p:cNvGrpSpPr/>
          <p:nvPr/>
        </p:nvGrpSpPr>
        <p:grpSpPr>
          <a:xfrm>
            <a:off x="727310" y="5444694"/>
            <a:ext cx="2220900" cy="1141426"/>
            <a:chOff x="608967" y="5456726"/>
            <a:chExt cx="2220900" cy="1141426"/>
          </a:xfrm>
        </p:grpSpPr>
        <p:pic>
          <p:nvPicPr>
            <p:cNvPr id="100" name="Google Shape;100;p13"/>
            <p:cNvPicPr preferRelativeResize="0"/>
            <p:nvPr/>
          </p:nvPicPr>
          <p:blipFill rotWithShape="1">
            <a:blip r:embed="rId2">
              <a:alphaModFix/>
            </a:blip>
            <a:srcRect b="0" l="0" r="0" t="-297"/>
            <a:stretch/>
          </p:blipFill>
          <p:spPr>
            <a:xfrm>
              <a:off x="608967" y="5456726"/>
              <a:ext cx="1797166" cy="1091837"/>
            </a:xfrm>
            <a:prstGeom prst="rect">
              <a:avLst/>
            </a:prstGeom>
            <a:noFill/>
            <a:ln cap="flat" cmpd="sng" w="15875">
              <a:solidFill>
                <a:srgbClr val="005BAD"/>
              </a:solidFill>
              <a:prstDash val="solid"/>
              <a:round/>
              <a:headEnd len="sm" w="sm" type="none"/>
              <a:tailEnd len="sm" w="sm" type="none"/>
            </a:ln>
          </p:spPr>
        </p:pic>
        <p:sp>
          <p:nvSpPr>
            <p:cNvPr id="101" name="Google Shape;101;p13"/>
            <p:cNvSpPr/>
            <p:nvPr/>
          </p:nvSpPr>
          <p:spPr>
            <a:xfrm>
              <a:off x="2111222" y="5879507"/>
              <a:ext cx="718645" cy="718645"/>
            </a:xfrm>
            <a:prstGeom prst="ellipse">
              <a:avLst/>
            </a:prstGeom>
            <a:solidFill>
              <a:srgbClr val="005BAD"/>
            </a:solidFill>
            <a:ln cap="flat" cmpd="sng" w="22225">
              <a:solidFill>
                <a:srgbClr val="EBFA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2" name="Google Shape;102;p13"/>
            <p:cNvSpPr txBox="1"/>
            <p:nvPr/>
          </p:nvSpPr>
          <p:spPr>
            <a:xfrm>
              <a:off x="2144173" y="5977219"/>
              <a:ext cx="652743"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ja-JP" sz="1400" u="none" cap="none" strike="noStrike">
                  <a:solidFill>
                    <a:srgbClr val="EBFFFC"/>
                  </a:solidFill>
                  <a:latin typeface="Arial"/>
                  <a:ea typeface="Arial"/>
                  <a:cs typeface="Arial"/>
                  <a:sym typeface="Arial"/>
                </a:rPr>
                <a:t>メタバ</a:t>
              </a:r>
              <a:endParaRPr b="0" i="0" sz="1400" u="none" cap="none" strike="noStrike">
                <a:solidFill>
                  <a:srgbClr val="EBFFFC"/>
                </a:solidFill>
                <a:latin typeface="Arial"/>
                <a:ea typeface="Arial"/>
                <a:cs typeface="Arial"/>
                <a:sym typeface="Arial"/>
              </a:endParaRPr>
            </a:p>
            <a:p>
              <a:pPr indent="0" lvl="0" marL="0" marR="0" rtl="0" algn="l">
                <a:lnSpc>
                  <a:spcPct val="100000"/>
                </a:lnSpc>
                <a:spcBef>
                  <a:spcPts val="0"/>
                </a:spcBef>
                <a:spcAft>
                  <a:spcPts val="0"/>
                </a:spcAft>
                <a:buNone/>
              </a:pPr>
              <a:r>
                <a:rPr b="0" i="0" lang="ja-JP" sz="1400" u="none" cap="none" strike="noStrike">
                  <a:solidFill>
                    <a:srgbClr val="EBFFFC"/>
                  </a:solidFill>
                  <a:latin typeface="Arial"/>
                  <a:ea typeface="Arial"/>
                  <a:cs typeface="Arial"/>
                  <a:sym typeface="Arial"/>
                </a:rPr>
                <a:t>タウン</a:t>
              </a:r>
              <a:endParaRPr/>
            </a:p>
          </p:txBody>
        </p:sp>
      </p:grpSp>
      <p:sp>
        <p:nvSpPr>
          <p:cNvPr id="103" name="Google Shape;103;p13"/>
          <p:cNvSpPr/>
          <p:nvPr/>
        </p:nvSpPr>
        <p:spPr>
          <a:xfrm>
            <a:off x="3928374" y="1257115"/>
            <a:ext cx="1332646" cy="226871"/>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0000"/>
              </a:buClr>
              <a:buSzPts val="1300"/>
              <a:buFont typeface="Arial"/>
              <a:buNone/>
            </a:pPr>
            <a:r>
              <a:rPr b="0" i="0" lang="ja-JP" sz="1300" u="none" cap="none" strike="noStrike">
                <a:solidFill>
                  <a:srgbClr val="000000"/>
                </a:solidFill>
                <a:latin typeface="Arial"/>
                <a:ea typeface="Arial"/>
                <a:cs typeface="Arial"/>
                <a:sym typeface="Arial"/>
              </a:rPr>
              <a:t>パターン１</a:t>
            </a:r>
            <a:r>
              <a:rPr b="0" i="0" lang="ja-JP" sz="1200" u="none" cap="none" strike="noStrike">
                <a:solidFill>
                  <a:srgbClr val="000000"/>
                </a:solidFill>
                <a:latin typeface="Arial"/>
                <a:ea typeface="Arial"/>
                <a:cs typeface="Arial"/>
                <a:sym typeface="Arial"/>
              </a:rPr>
              <a:t>（参考）</a:t>
            </a:r>
            <a:endParaRPr b="0" i="0" sz="1300" u="none" cap="none" strike="noStrike">
              <a:solidFill>
                <a:srgbClr val="000000"/>
              </a:solidFill>
              <a:latin typeface="Arial"/>
              <a:ea typeface="Arial"/>
              <a:cs typeface="Arial"/>
              <a:sym typeface="Arial"/>
            </a:endParaRPr>
          </a:p>
        </p:txBody>
      </p:sp>
      <p:graphicFrame>
        <p:nvGraphicFramePr>
          <p:cNvPr id="104" name="Google Shape;104;p13"/>
          <p:cNvGraphicFramePr/>
          <p:nvPr/>
        </p:nvGraphicFramePr>
        <p:xfrm>
          <a:off x="5772274" y="1541747"/>
          <a:ext cx="3000000" cy="3000000"/>
        </p:xfrm>
        <a:graphic>
          <a:graphicData uri="http://schemas.openxmlformats.org/drawingml/2006/table">
            <a:tbl>
              <a:tblPr bandRow="1" firstRow="1">
                <a:noFill/>
                <a:tableStyleId>{6385B523-4FA3-47A9-A9F2-3446ACB6E6E4}</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使用回数</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負担金額</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os="4224">
          <p15:clr>
            <a:srgbClr val="FBAE40"/>
          </p15:clr>
        </p15:guide>
        <p15:guide id="2" pos="5760">
          <p15:clr>
            <a:srgbClr val="FBAE40"/>
          </p15:clr>
        </p15:guide>
        <p15:guide id="3" orient="horz">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白紙">
  <p:cSld name="5_白紙">
    <p:spTree>
      <p:nvGrpSpPr>
        <p:cNvPr id="105" name="Shape 105"/>
        <p:cNvGrpSpPr/>
        <p:nvPr/>
      </p:nvGrpSpPr>
      <p:grpSpPr>
        <a:xfrm>
          <a:off x="0" y="0"/>
          <a:ext cx="0" cy="0"/>
          <a:chOff x="0" y="0"/>
          <a:chExt cx="0" cy="0"/>
        </a:xfrm>
      </p:grpSpPr>
      <p:sp>
        <p:nvSpPr>
          <p:cNvPr id="106" name="Google Shape;106;p14"/>
          <p:cNvSpPr/>
          <p:nvPr/>
        </p:nvSpPr>
        <p:spPr>
          <a:xfrm>
            <a:off x="5772274" y="1541748"/>
            <a:ext cx="3047876" cy="1877632"/>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07" name="Google Shape;107;p14"/>
          <p:cNvSpPr/>
          <p:nvPr/>
        </p:nvSpPr>
        <p:spPr>
          <a:xfrm>
            <a:off x="-1" y="705417"/>
            <a:ext cx="9144001" cy="58673"/>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08" name="Google Shape;108;p14"/>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None/>
              <a:defRPr b="1" i="0" sz="1200" u="none" cap="none" strike="noStrike">
                <a:solidFill>
                  <a:srgbClr val="000000"/>
                </a:solidFill>
                <a:latin typeface="Arial"/>
                <a:ea typeface="Arial"/>
                <a:cs typeface="Arial"/>
                <a:sym typeface="Arial"/>
              </a:defRPr>
            </a:lvl1pPr>
            <a:lvl2pPr indent="0" lvl="1" marL="0" marR="0" rtl="0" algn="ctr">
              <a:lnSpc>
                <a:spcPct val="100000"/>
              </a:lnSpc>
              <a:spcBef>
                <a:spcPts val="0"/>
              </a:spcBef>
              <a:spcAft>
                <a:spcPts val="0"/>
              </a:spcAft>
              <a:buNone/>
              <a:defRPr b="1" i="0" sz="1200" u="none" cap="none" strike="noStrike">
                <a:solidFill>
                  <a:srgbClr val="000000"/>
                </a:solidFill>
                <a:latin typeface="Arial"/>
                <a:ea typeface="Arial"/>
                <a:cs typeface="Arial"/>
                <a:sym typeface="Arial"/>
              </a:defRPr>
            </a:lvl2pPr>
            <a:lvl3pPr indent="0" lvl="2" marL="0" marR="0" rtl="0" algn="ctr">
              <a:lnSpc>
                <a:spcPct val="100000"/>
              </a:lnSpc>
              <a:spcBef>
                <a:spcPts val="0"/>
              </a:spcBef>
              <a:spcAft>
                <a:spcPts val="0"/>
              </a:spcAft>
              <a:buNone/>
              <a:defRPr b="1" i="0" sz="1200" u="none" cap="none" strike="noStrike">
                <a:solidFill>
                  <a:srgbClr val="000000"/>
                </a:solidFill>
                <a:latin typeface="Arial"/>
                <a:ea typeface="Arial"/>
                <a:cs typeface="Arial"/>
                <a:sym typeface="Arial"/>
              </a:defRPr>
            </a:lvl3pPr>
            <a:lvl4pPr indent="0" lvl="3" marL="0" marR="0" rtl="0" algn="ctr">
              <a:lnSpc>
                <a:spcPct val="100000"/>
              </a:lnSpc>
              <a:spcBef>
                <a:spcPts val="0"/>
              </a:spcBef>
              <a:spcAft>
                <a:spcPts val="0"/>
              </a:spcAft>
              <a:buNone/>
              <a:defRPr b="1" i="0" sz="1200" u="none" cap="none" strike="noStrike">
                <a:solidFill>
                  <a:srgbClr val="000000"/>
                </a:solidFill>
                <a:latin typeface="Arial"/>
                <a:ea typeface="Arial"/>
                <a:cs typeface="Arial"/>
                <a:sym typeface="Arial"/>
              </a:defRPr>
            </a:lvl4pPr>
            <a:lvl5pPr indent="0" lvl="4" marL="0" marR="0" rtl="0" algn="ctr">
              <a:lnSpc>
                <a:spcPct val="100000"/>
              </a:lnSpc>
              <a:spcBef>
                <a:spcPts val="0"/>
              </a:spcBef>
              <a:spcAft>
                <a:spcPts val="0"/>
              </a:spcAft>
              <a:buNone/>
              <a:defRPr b="1" i="0" sz="1200" u="none" cap="none" strike="noStrike">
                <a:solidFill>
                  <a:srgbClr val="000000"/>
                </a:solidFill>
                <a:latin typeface="Arial"/>
                <a:ea typeface="Arial"/>
                <a:cs typeface="Arial"/>
                <a:sym typeface="Arial"/>
              </a:defRPr>
            </a:lvl5pPr>
            <a:lvl6pPr indent="0" lvl="5" marL="0" marR="0" rtl="0" algn="ctr">
              <a:lnSpc>
                <a:spcPct val="100000"/>
              </a:lnSpc>
              <a:spcBef>
                <a:spcPts val="0"/>
              </a:spcBef>
              <a:spcAft>
                <a:spcPts val="0"/>
              </a:spcAft>
              <a:buNone/>
              <a:defRPr b="1" i="0" sz="1200" u="none" cap="none" strike="noStrike">
                <a:solidFill>
                  <a:srgbClr val="000000"/>
                </a:solidFill>
                <a:latin typeface="Arial"/>
                <a:ea typeface="Arial"/>
                <a:cs typeface="Arial"/>
                <a:sym typeface="Arial"/>
              </a:defRPr>
            </a:lvl6pPr>
            <a:lvl7pPr indent="0" lvl="6" marL="0" marR="0" rtl="0" algn="ctr">
              <a:lnSpc>
                <a:spcPct val="100000"/>
              </a:lnSpc>
              <a:spcBef>
                <a:spcPts val="0"/>
              </a:spcBef>
              <a:spcAft>
                <a:spcPts val="0"/>
              </a:spcAft>
              <a:buNone/>
              <a:defRPr b="1" i="0" sz="1200" u="none" cap="none" strike="noStrike">
                <a:solidFill>
                  <a:srgbClr val="000000"/>
                </a:solidFill>
                <a:latin typeface="Arial"/>
                <a:ea typeface="Arial"/>
                <a:cs typeface="Arial"/>
                <a:sym typeface="Arial"/>
              </a:defRPr>
            </a:lvl7pPr>
            <a:lvl8pPr indent="0" lvl="7" marL="0" marR="0" rtl="0" algn="ctr">
              <a:lnSpc>
                <a:spcPct val="100000"/>
              </a:lnSpc>
              <a:spcBef>
                <a:spcPts val="0"/>
              </a:spcBef>
              <a:spcAft>
                <a:spcPts val="0"/>
              </a:spcAft>
              <a:buNone/>
              <a:defRPr b="1" i="0" sz="1200" u="none" cap="none" strike="noStrike">
                <a:solidFill>
                  <a:srgbClr val="000000"/>
                </a:solidFill>
                <a:latin typeface="Arial"/>
                <a:ea typeface="Arial"/>
                <a:cs typeface="Arial"/>
                <a:sym typeface="Arial"/>
              </a:defRPr>
            </a:lvl8pPr>
            <a:lvl9pPr indent="0" lvl="8" marL="0" marR="0" rtl="0" algn="ctr">
              <a:lnSpc>
                <a:spcPct val="100000"/>
              </a:lnSpc>
              <a:spcBef>
                <a:spcPts val="0"/>
              </a:spcBef>
              <a:spcAft>
                <a:spcPts val="0"/>
              </a:spcAft>
              <a:buNone/>
              <a:defRPr b="1" i="0" sz="1200" u="none" cap="none" strike="noStrike">
                <a:solidFill>
                  <a:srgbClr val="00000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109" name="Google Shape;109;p14"/>
          <p:cNvSpPr/>
          <p:nvPr/>
        </p:nvSpPr>
        <p:spPr>
          <a:xfrm>
            <a:off x="323851" y="1257115"/>
            <a:ext cx="831439" cy="226871"/>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0000"/>
              </a:buClr>
              <a:buSzPts val="1300"/>
              <a:buFont typeface="Arial"/>
              <a:buNone/>
            </a:pPr>
            <a:r>
              <a:rPr b="0" i="0" lang="ja-JP" sz="1300" u="none" cap="none" strike="noStrike">
                <a:solidFill>
                  <a:srgbClr val="000000"/>
                </a:solidFill>
                <a:latin typeface="Arial"/>
                <a:ea typeface="Arial"/>
                <a:cs typeface="Arial"/>
                <a:sym typeface="Arial"/>
              </a:rPr>
              <a:t>前提条件</a:t>
            </a:r>
            <a:endParaRPr/>
          </a:p>
        </p:txBody>
      </p:sp>
      <p:sp>
        <p:nvSpPr>
          <p:cNvPr id="110" name="Google Shape;110;p14"/>
          <p:cNvSpPr/>
          <p:nvPr/>
        </p:nvSpPr>
        <p:spPr>
          <a:xfrm>
            <a:off x="323852" y="3614858"/>
            <a:ext cx="2829658"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rgbClr val="000000"/>
                </a:solidFill>
                <a:latin typeface="Arial"/>
                <a:ea typeface="Arial"/>
                <a:cs typeface="Arial"/>
                <a:sym typeface="Arial"/>
              </a:rPr>
              <a:t>　パターン３　※グループ発表あり</a:t>
            </a:r>
            <a:endParaRPr/>
          </a:p>
        </p:txBody>
      </p:sp>
      <p:sp>
        <p:nvSpPr>
          <p:cNvPr id="111" name="Google Shape;111;p14"/>
          <p:cNvSpPr/>
          <p:nvPr/>
        </p:nvSpPr>
        <p:spPr>
          <a:xfrm>
            <a:off x="324417" y="1541748"/>
            <a:ext cx="3455491" cy="187763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b="0" i="0" lang="ja-JP" sz="1100" u="none" cap="none" strike="noStrike">
                <a:solidFill>
                  <a:schemeClr val="dk1"/>
                </a:solidFill>
                <a:latin typeface="Arial"/>
                <a:ea typeface="Arial"/>
                <a:cs typeface="Arial"/>
                <a:sym typeface="Arial"/>
              </a:rPr>
              <a:t>みなさんはメタバタウンの住人です。</a:t>
            </a:r>
            <a:endParaRPr b="0" i="0" sz="1100" u="none" cap="none" strike="noStrike">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b="0" i="0" lang="ja-JP" sz="1100" u="none" cap="none" strike="noStrike">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b="0" i="0" lang="ja-JP" sz="1100" u="none" cap="none" strike="noStrike">
                <a:solidFill>
                  <a:schemeClr val="dk1"/>
                </a:solidFill>
                <a:latin typeface="Arial"/>
                <a:ea typeface="Arial"/>
                <a:cs typeface="Arial"/>
                <a:sym typeface="Arial"/>
              </a:rPr>
              <a:t>行き来には渡し船を使っていますが、</a:t>
            </a:r>
            <a:endParaRPr b="0" i="0" sz="1100" u="none" cap="none" strike="noStrike">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b="0" i="0" lang="ja-JP" sz="1100" u="none" cap="none" strike="noStrike">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b="0" i="0" lang="ja-JP" sz="1100" u="none" cap="none" strike="noStrike">
                <a:solidFill>
                  <a:schemeClr val="dk1"/>
                </a:solidFill>
                <a:latin typeface="Arial"/>
                <a:ea typeface="Arial"/>
                <a:cs typeface="Arial"/>
                <a:sym typeface="Arial"/>
              </a:rPr>
              <a:t>今回、</a:t>
            </a:r>
            <a:r>
              <a:rPr b="0" i="0" lang="ja-JP" sz="1100" u="none" cap="none" strike="noStrike">
                <a:solidFill>
                  <a:srgbClr val="C00000"/>
                </a:solidFill>
                <a:latin typeface="Arial"/>
                <a:ea typeface="Arial"/>
                <a:cs typeface="Arial"/>
                <a:sym typeface="Arial"/>
              </a:rPr>
              <a:t> メタバタウンの全ての住人の希望 </a:t>
            </a:r>
            <a:r>
              <a:rPr b="0" i="0" lang="ja-JP" sz="1100" u="none" cap="none" strike="noStrike">
                <a:solidFill>
                  <a:schemeClr val="dk1"/>
                </a:solidFill>
                <a:latin typeface="Arial"/>
                <a:ea typeface="Arial"/>
                <a:cs typeface="Arial"/>
                <a:sym typeface="Arial"/>
              </a:rPr>
              <a:t>により</a:t>
            </a:r>
            <a:endParaRPr b="0" i="0" sz="1100" u="none" cap="none" strike="noStrike">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b="0" i="0" lang="ja-JP" sz="1100" u="none" cap="none" strike="noStrike">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b="0" i="0" lang="ja-JP" sz="1100" u="none" cap="none" strike="noStrike">
                <a:solidFill>
                  <a:schemeClr val="dk1"/>
                </a:solidFill>
                <a:latin typeface="Arial"/>
                <a:ea typeface="Arial"/>
                <a:cs typeface="Arial"/>
                <a:sym typeface="Arial"/>
              </a:rPr>
              <a:t>橋の建設費用は400万円です。</a:t>
            </a:r>
            <a:endParaRPr b="0" i="0" sz="1100" u="none" cap="none" strike="noStrike">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b="0" i="0" lang="ja-JP" sz="1100" u="none" cap="none" strike="noStrike">
                <a:solidFill>
                  <a:schemeClr val="dk1"/>
                </a:solidFill>
                <a:latin typeface="Arial"/>
                <a:ea typeface="Arial"/>
                <a:cs typeface="Arial"/>
                <a:sym typeface="Arial"/>
              </a:rPr>
              <a:t>どのように負担すればいいと思いますか。</a:t>
            </a:r>
            <a:endParaRPr/>
          </a:p>
        </p:txBody>
      </p:sp>
      <p:sp>
        <p:nvSpPr>
          <p:cNvPr id="112" name="Google Shape;112;p14"/>
          <p:cNvSpPr/>
          <p:nvPr/>
        </p:nvSpPr>
        <p:spPr>
          <a:xfrm>
            <a:off x="811530" y="2583495"/>
            <a:ext cx="2000250" cy="177756"/>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13" name="Google Shape;113;p14"/>
          <p:cNvSpPr/>
          <p:nvPr/>
        </p:nvSpPr>
        <p:spPr>
          <a:xfrm>
            <a:off x="324417" y="3888724"/>
            <a:ext cx="8495733" cy="2831493"/>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4" name="Google Shape;114;p14"/>
          <p:cNvSpPr/>
          <p:nvPr/>
        </p:nvSpPr>
        <p:spPr>
          <a:xfrm>
            <a:off x="3928374" y="1541748"/>
            <a:ext cx="1843900" cy="1877632"/>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b="0" i="0" lang="ja-JP" sz="1100" u="none" cap="none" strike="noStrike">
                <a:solidFill>
                  <a:schemeClr val="dk1"/>
                </a:solidFill>
                <a:latin typeface="Arial"/>
                <a:ea typeface="Arial"/>
                <a:cs typeface="Arial"/>
                <a:sym typeface="Arial"/>
              </a:rPr>
              <a:t>各家の家族構成・所得金額・使用回数が同じ場合</a:t>
            </a:r>
            <a:endParaRPr b="0" i="0" sz="1100" u="none" cap="none" strike="noStrike">
              <a:solidFill>
                <a:schemeClr val="dk1"/>
              </a:solidFill>
              <a:latin typeface="Arial"/>
              <a:ea typeface="Arial"/>
              <a:cs typeface="Arial"/>
              <a:sym typeface="Arial"/>
            </a:endParaRPr>
          </a:p>
          <a:p>
            <a:pPr indent="0" lvl="0" marL="0" marR="0" rtl="0" algn="l">
              <a:lnSpc>
                <a:spcPct val="114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171450" lvl="0" marL="171450" marR="0" rtl="0" algn="l">
              <a:lnSpc>
                <a:spcPct val="114000"/>
              </a:lnSpc>
              <a:spcBef>
                <a:spcPts val="0"/>
              </a:spcBef>
              <a:spcAft>
                <a:spcPts val="0"/>
              </a:spcAft>
              <a:buClr>
                <a:schemeClr val="dk1"/>
              </a:buClr>
              <a:buSzPts val="1100"/>
              <a:buFont typeface="Noto Sans Symbols"/>
              <a:buChar char="●"/>
            </a:pPr>
            <a:r>
              <a:rPr b="1" i="0" lang="ja-JP" sz="1100" u="none" cap="none" strike="noStrike">
                <a:solidFill>
                  <a:schemeClr val="dk1"/>
                </a:solidFill>
                <a:latin typeface="Arial"/>
                <a:ea typeface="Arial"/>
                <a:cs typeface="Arial"/>
                <a:sym typeface="Arial"/>
              </a:rPr>
              <a:t>ヒント</a:t>
            </a:r>
            <a:endParaRPr b="1" i="0" sz="1100" u="none" cap="none" strike="noStrike">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b="0" i="0" lang="ja-JP" sz="1100" u="none" cap="none" strike="noStrike">
                <a:solidFill>
                  <a:schemeClr val="dk1"/>
                </a:solidFill>
                <a:latin typeface="Arial"/>
                <a:ea typeface="Arial"/>
                <a:cs typeface="Arial"/>
                <a:sym typeface="Arial"/>
              </a:rPr>
              <a:t>    ４軒とも同じ条件だから、</a:t>
            </a:r>
            <a:endParaRPr b="0" i="0" sz="1100" u="none" cap="none" strike="noStrike">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b="0" i="0" lang="ja-JP" sz="1100" u="none" cap="none" strike="noStrike">
                <a:solidFill>
                  <a:schemeClr val="dk1"/>
                </a:solidFill>
                <a:latin typeface="Arial"/>
                <a:ea typeface="Arial"/>
                <a:cs typeface="Arial"/>
                <a:sym typeface="Arial"/>
              </a:rPr>
              <a:t>    公平に負担すると…</a:t>
            </a:r>
            <a:endParaRPr b="0" i="0" sz="1100" u="none" cap="none" strike="noStrike">
              <a:solidFill>
                <a:schemeClr val="dk1"/>
              </a:solidFill>
              <a:latin typeface="Arial"/>
              <a:ea typeface="Arial"/>
              <a:cs typeface="Arial"/>
              <a:sym typeface="Arial"/>
            </a:endParaRPr>
          </a:p>
        </p:txBody>
      </p:sp>
      <p:graphicFrame>
        <p:nvGraphicFramePr>
          <p:cNvPr id="115" name="Google Shape;115;p14"/>
          <p:cNvGraphicFramePr/>
          <p:nvPr/>
        </p:nvGraphicFramePr>
        <p:xfrm>
          <a:off x="3009451" y="3900331"/>
          <a:ext cx="3000000" cy="3000000"/>
        </p:xfrm>
        <a:graphic>
          <a:graphicData uri="http://schemas.openxmlformats.org/drawingml/2006/table">
            <a:tbl>
              <a:tblPr bandRow="1" firstRow="1">
                <a:noFill/>
                <a:tableStyleId>{6385B523-4FA3-47A9-A9F2-3446ACB6E6E4}</a:tableStyleId>
              </a:tblPr>
              <a:tblGrid>
                <a:gridCol w="487750"/>
                <a:gridCol w="487750"/>
                <a:gridCol w="826625"/>
                <a:gridCol w="826625"/>
                <a:gridCol w="1248475"/>
              </a:tblGrid>
              <a:tr h="482225">
                <a:tc>
                  <a:txBody>
                    <a:bodyPr/>
                    <a:lstStyle/>
                    <a:p>
                      <a:pPr indent="0" lvl="0" marL="0" marR="0" rtl="0" algn="ctr">
                        <a:spcBef>
                          <a:spcPts val="0"/>
                        </a:spcBef>
                        <a:spcAft>
                          <a:spcPts val="0"/>
                        </a:spcAft>
                        <a:buNone/>
                      </a:pPr>
                      <a:r>
                        <a:t/>
                      </a:r>
                      <a:endParaRPr b="0" sz="105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05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t>所得金額</a:t>
                      </a:r>
                      <a:endParaRPr b="1" sz="9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t>使用回数</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t>負担金額</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月20回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116" name="Google Shape;116;p14"/>
          <p:cNvSpPr/>
          <p:nvPr/>
        </p:nvSpPr>
        <p:spPr>
          <a:xfrm>
            <a:off x="323642" y="5376928"/>
            <a:ext cx="3455491" cy="621034"/>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b="0" i="0" lang="ja-JP" sz="1400" u="none" cap="none" strike="noStrike">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b="0" i="0" lang="ja-JP" sz="1200" u="none" cap="none" strike="noStrike">
                <a:solidFill>
                  <a:schemeClr val="dk1"/>
                </a:solidFill>
                <a:latin typeface="Arial"/>
                <a:ea typeface="Arial"/>
                <a:cs typeface="Arial"/>
                <a:sym typeface="Arial"/>
              </a:rPr>
              <a:t>  </a:t>
            </a:r>
            <a:r>
              <a:rPr b="0" i="0" lang="ja-JP" sz="1200" u="none" cap="none" strike="noStrike">
                <a:solidFill>
                  <a:schemeClr val="dk1"/>
                </a:solidFill>
                <a:latin typeface="Arial"/>
                <a:ea typeface="Arial"/>
                <a:cs typeface="Arial"/>
                <a:sym typeface="Arial"/>
              </a:rPr>
              <a:t> </a:t>
            </a:r>
            <a:r>
              <a:rPr b="0" i="0" lang="ja-JP" sz="1200" u="none" cap="none" strike="noStrike">
                <a:solidFill>
                  <a:schemeClr val="dk1"/>
                </a:solidFill>
                <a:latin typeface="Arial"/>
                <a:ea typeface="Arial"/>
                <a:cs typeface="Arial"/>
                <a:sym typeface="Arial"/>
              </a:rPr>
              <a:t>いくつかの負担方法を組み合わせる</a:t>
            </a:r>
            <a:endParaRPr b="0" i="0" sz="1200" u="none" cap="none" strike="noStrike">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b="0" i="0" lang="ja-JP" sz="1200" u="none" cap="none" strike="noStrike">
                <a:solidFill>
                  <a:schemeClr val="dk1"/>
                </a:solidFill>
                <a:latin typeface="Arial"/>
                <a:ea typeface="Arial"/>
                <a:cs typeface="Arial"/>
                <a:sym typeface="Arial"/>
              </a:rPr>
              <a:t>   方法も考えてみよう！</a:t>
            </a:r>
            <a:endParaRPr/>
          </a:p>
        </p:txBody>
      </p:sp>
      <p:sp>
        <p:nvSpPr>
          <p:cNvPr id="117" name="Google Shape;117;p14"/>
          <p:cNvSpPr txBox="1"/>
          <p:nvPr>
            <p:ph idx="1" type="body"/>
          </p:nvPr>
        </p:nvSpPr>
        <p:spPr>
          <a:xfrm>
            <a:off x="5660000" y="4520800"/>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8" name="Google Shape;118;p14"/>
          <p:cNvSpPr txBox="1"/>
          <p:nvPr>
            <p:ph idx="2" type="body"/>
          </p:nvPr>
        </p:nvSpPr>
        <p:spPr>
          <a:xfrm>
            <a:off x="5660000" y="5001751"/>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9" name="Google Shape;119;p14"/>
          <p:cNvSpPr txBox="1"/>
          <p:nvPr>
            <p:ph idx="3" type="body"/>
          </p:nvPr>
        </p:nvSpPr>
        <p:spPr>
          <a:xfrm>
            <a:off x="5660000" y="5466527"/>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0" name="Google Shape;120;p14"/>
          <p:cNvSpPr txBox="1"/>
          <p:nvPr>
            <p:ph idx="4" type="body"/>
          </p:nvPr>
        </p:nvSpPr>
        <p:spPr>
          <a:xfrm>
            <a:off x="5660000" y="5936498"/>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1" name="Google Shape;121;p14"/>
          <p:cNvSpPr/>
          <p:nvPr/>
        </p:nvSpPr>
        <p:spPr>
          <a:xfrm>
            <a:off x="323642" y="4022517"/>
            <a:ext cx="3667513" cy="518485"/>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b="0" i="0" lang="ja-JP" sz="1600" u="none" cap="none" strike="noStrike">
                <a:solidFill>
                  <a:srgbClr val="005BAD"/>
                </a:solidFill>
                <a:latin typeface="Arial"/>
                <a:ea typeface="Arial"/>
                <a:cs typeface="Arial"/>
                <a:sym typeface="Arial"/>
              </a:rPr>
              <a:t>各家の所得金額</a:t>
            </a:r>
            <a:r>
              <a:rPr b="0" i="0" lang="ja-JP" sz="1400" u="none" cap="none" strike="noStrike">
                <a:solidFill>
                  <a:srgbClr val="005BAD"/>
                </a:solidFill>
                <a:latin typeface="Arial"/>
                <a:ea typeface="Arial"/>
                <a:cs typeface="Arial"/>
                <a:sym typeface="Arial"/>
              </a:rPr>
              <a:t>（もうけ）</a:t>
            </a:r>
            <a:r>
              <a:rPr b="0" i="0" lang="ja-JP" sz="1600" u="none" cap="none" strike="noStrike">
                <a:solidFill>
                  <a:srgbClr val="005BAD"/>
                </a:solidFill>
                <a:latin typeface="Arial"/>
                <a:ea typeface="Arial"/>
                <a:cs typeface="Arial"/>
                <a:sym typeface="Arial"/>
              </a:rPr>
              <a:t>と</a:t>
            </a:r>
            <a:endParaRPr b="0" i="0" sz="1600" u="none" cap="none" strike="noStrike">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600"/>
              <a:buFont typeface="Arial"/>
              <a:buNone/>
            </a:pPr>
            <a:r>
              <a:rPr b="0" i="0" lang="ja-JP" sz="1600" u="none" cap="none" strike="noStrike">
                <a:solidFill>
                  <a:srgbClr val="005BAD"/>
                </a:solidFill>
                <a:latin typeface="Arial"/>
                <a:ea typeface="Arial"/>
                <a:cs typeface="Arial"/>
                <a:sym typeface="Arial"/>
              </a:rPr>
              <a:t>橋の使用回数が異なる場合</a:t>
            </a:r>
            <a:endParaRPr/>
          </a:p>
        </p:txBody>
      </p:sp>
      <p:sp>
        <p:nvSpPr>
          <p:cNvPr id="122" name="Google Shape;122;p14"/>
          <p:cNvSpPr/>
          <p:nvPr/>
        </p:nvSpPr>
        <p:spPr>
          <a:xfrm>
            <a:off x="3928374" y="1257115"/>
            <a:ext cx="1332646" cy="226871"/>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0000"/>
              </a:buClr>
              <a:buSzPts val="1300"/>
              <a:buFont typeface="Arial"/>
              <a:buNone/>
            </a:pPr>
            <a:r>
              <a:rPr b="0" i="0" lang="ja-JP" sz="1300" u="none" cap="none" strike="noStrike">
                <a:solidFill>
                  <a:srgbClr val="000000"/>
                </a:solidFill>
                <a:latin typeface="Arial"/>
                <a:ea typeface="Arial"/>
                <a:cs typeface="Arial"/>
                <a:sym typeface="Arial"/>
              </a:rPr>
              <a:t>パターン１</a:t>
            </a:r>
            <a:r>
              <a:rPr b="0" i="0" lang="ja-JP" sz="1200" u="none" cap="none" strike="noStrike">
                <a:solidFill>
                  <a:srgbClr val="000000"/>
                </a:solidFill>
                <a:latin typeface="Arial"/>
                <a:ea typeface="Arial"/>
                <a:cs typeface="Arial"/>
                <a:sym typeface="Arial"/>
              </a:rPr>
              <a:t>（参考）</a:t>
            </a:r>
            <a:endParaRPr b="0" i="0" sz="1300" u="none" cap="none" strike="noStrike">
              <a:solidFill>
                <a:srgbClr val="000000"/>
              </a:solidFill>
              <a:latin typeface="Arial"/>
              <a:ea typeface="Arial"/>
              <a:cs typeface="Arial"/>
              <a:sym typeface="Arial"/>
            </a:endParaRPr>
          </a:p>
        </p:txBody>
      </p:sp>
      <p:sp>
        <p:nvSpPr>
          <p:cNvPr id="123" name="Google Shape;123;p14"/>
          <p:cNvSpPr/>
          <p:nvPr/>
        </p:nvSpPr>
        <p:spPr>
          <a:xfrm>
            <a:off x="323642" y="4576465"/>
            <a:ext cx="3455491" cy="621034"/>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050"/>
              <a:buFont typeface="Noto Sans Symbols"/>
              <a:buNone/>
            </a:pPr>
            <a:r>
              <a:rPr b="0" i="0" lang="ja-JP" sz="1050" u="none" cap="none" strike="noStrike">
                <a:solidFill>
                  <a:srgbClr val="005BAD"/>
                </a:solidFill>
                <a:latin typeface="Arial"/>
                <a:ea typeface="Arial"/>
                <a:cs typeface="Arial"/>
                <a:sym typeface="Arial"/>
              </a:rPr>
              <a:t>※グループの意見を集約し、「負担金額」を</a:t>
            </a:r>
            <a:endParaRPr b="0" i="0" sz="1050" u="none" cap="none" strike="noStrike">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050"/>
              <a:buFont typeface="Noto Sans Symbols"/>
              <a:buNone/>
            </a:pPr>
            <a:r>
              <a:rPr b="0" i="0" lang="ja-JP" sz="1050" u="none" cap="none" strike="noStrike">
                <a:solidFill>
                  <a:srgbClr val="005BAD"/>
                </a:solidFill>
                <a:latin typeface="Arial"/>
                <a:ea typeface="Arial"/>
                <a:cs typeface="Arial"/>
                <a:sym typeface="Arial"/>
              </a:rPr>
              <a:t>   記入しましょう！</a:t>
            </a:r>
            <a:endParaRPr/>
          </a:p>
        </p:txBody>
      </p:sp>
      <p:sp>
        <p:nvSpPr>
          <p:cNvPr id="124" name="Google Shape;124;p14"/>
          <p:cNvSpPr/>
          <p:nvPr/>
        </p:nvSpPr>
        <p:spPr>
          <a:xfrm>
            <a:off x="6940632" y="3944289"/>
            <a:ext cx="1879518" cy="621034"/>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900"/>
              <a:buFont typeface="Noto Sans Symbols"/>
              <a:buNone/>
            </a:pPr>
            <a:r>
              <a:rPr b="0" i="0" lang="ja-JP" sz="900" u="none" cap="none" strike="noStrike">
                <a:solidFill>
                  <a:srgbClr val="005BAD"/>
                </a:solidFill>
                <a:latin typeface="Arial"/>
                <a:ea typeface="Arial"/>
                <a:cs typeface="Arial"/>
                <a:sym typeface="Arial"/>
              </a:rPr>
              <a:t>※グループでは、どの要素をどれくらい重要視しますか？下の図のどの辺りに位置するか★を動かしてみましょう！</a:t>
            </a:r>
            <a:endParaRPr/>
          </a:p>
        </p:txBody>
      </p:sp>
      <p:grpSp>
        <p:nvGrpSpPr>
          <p:cNvPr id="125" name="Google Shape;125;p14"/>
          <p:cNvGrpSpPr/>
          <p:nvPr/>
        </p:nvGrpSpPr>
        <p:grpSpPr>
          <a:xfrm>
            <a:off x="7088512" y="4832765"/>
            <a:ext cx="1529836" cy="1529836"/>
            <a:chOff x="7088512" y="4886555"/>
            <a:chExt cx="1529836" cy="1529836"/>
          </a:xfrm>
        </p:grpSpPr>
        <p:sp>
          <p:nvSpPr>
            <p:cNvPr id="126" name="Google Shape;126;p14"/>
            <p:cNvSpPr/>
            <p:nvPr/>
          </p:nvSpPr>
          <p:spPr>
            <a:xfrm>
              <a:off x="7660654" y="5458697"/>
              <a:ext cx="385552" cy="385552"/>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27" name="Google Shape;127;p14"/>
            <p:cNvSpPr/>
            <p:nvPr/>
          </p:nvSpPr>
          <p:spPr>
            <a:xfrm>
              <a:off x="7355624" y="5153667"/>
              <a:ext cx="995613" cy="995613"/>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28" name="Google Shape;128;p14"/>
            <p:cNvSpPr/>
            <p:nvPr/>
          </p:nvSpPr>
          <p:spPr>
            <a:xfrm>
              <a:off x="7088512" y="4886555"/>
              <a:ext cx="1529836" cy="1529836"/>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129" name="Google Shape;129;p14"/>
          <p:cNvSpPr/>
          <p:nvPr/>
        </p:nvSpPr>
        <p:spPr>
          <a:xfrm flipH="1" rot="2623897">
            <a:off x="8041477" y="4872020"/>
            <a:ext cx="213421" cy="870789"/>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 name="Google Shape;130;p14"/>
          <p:cNvSpPr/>
          <p:nvPr/>
        </p:nvSpPr>
        <p:spPr>
          <a:xfrm>
            <a:off x="6932817" y="4690493"/>
            <a:ext cx="662892" cy="139748"/>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b="0" i="0" lang="ja-JP" sz="900" u="none" cap="none" strike="noStrike">
                <a:solidFill>
                  <a:srgbClr val="005BAD"/>
                </a:solidFill>
                <a:latin typeface="Arial"/>
                <a:ea typeface="Arial"/>
                <a:cs typeface="Arial"/>
                <a:sym typeface="Arial"/>
              </a:rPr>
              <a:t>所得金額</a:t>
            </a:r>
            <a:endParaRPr/>
          </a:p>
        </p:txBody>
      </p:sp>
      <p:sp>
        <p:nvSpPr>
          <p:cNvPr id="131" name="Google Shape;131;p14"/>
          <p:cNvSpPr/>
          <p:nvPr/>
        </p:nvSpPr>
        <p:spPr>
          <a:xfrm>
            <a:off x="8117381" y="4690493"/>
            <a:ext cx="662892" cy="139748"/>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b="0" i="0" lang="ja-JP" sz="900" u="none" cap="none" strike="noStrike">
                <a:solidFill>
                  <a:srgbClr val="005BAD"/>
                </a:solidFill>
                <a:latin typeface="Arial"/>
                <a:ea typeface="Arial"/>
                <a:cs typeface="Arial"/>
                <a:sym typeface="Arial"/>
              </a:rPr>
              <a:t>使用回数</a:t>
            </a:r>
            <a:endParaRPr/>
          </a:p>
        </p:txBody>
      </p:sp>
      <p:sp>
        <p:nvSpPr>
          <p:cNvPr id="132" name="Google Shape;132;p14"/>
          <p:cNvSpPr/>
          <p:nvPr/>
        </p:nvSpPr>
        <p:spPr>
          <a:xfrm>
            <a:off x="7410353" y="6532801"/>
            <a:ext cx="886151" cy="139748"/>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b="0" i="0" lang="ja-JP" sz="900" u="none" cap="none" strike="noStrike">
                <a:solidFill>
                  <a:srgbClr val="005BAD"/>
                </a:solidFill>
                <a:latin typeface="Arial"/>
                <a:ea typeface="Arial"/>
                <a:cs typeface="Arial"/>
                <a:sym typeface="Arial"/>
              </a:rPr>
              <a:t>その他の要素</a:t>
            </a:r>
            <a:endParaRPr/>
          </a:p>
        </p:txBody>
      </p:sp>
      <p:sp>
        <p:nvSpPr>
          <p:cNvPr id="133" name="Google Shape;133;p14"/>
          <p:cNvSpPr/>
          <p:nvPr/>
        </p:nvSpPr>
        <p:spPr>
          <a:xfrm rot="-2602356">
            <a:off x="7453042" y="4863784"/>
            <a:ext cx="213421" cy="870789"/>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4" name="Google Shape;134;p14"/>
          <p:cNvSpPr/>
          <p:nvPr/>
        </p:nvSpPr>
        <p:spPr>
          <a:xfrm rot="10800000">
            <a:off x="7746719" y="5568453"/>
            <a:ext cx="213421" cy="870789"/>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5" name="Google Shape;135;p14"/>
          <p:cNvSpPr/>
          <p:nvPr/>
        </p:nvSpPr>
        <p:spPr>
          <a:xfrm>
            <a:off x="7797217" y="5541470"/>
            <a:ext cx="112426" cy="112426"/>
          </a:xfrm>
          <a:prstGeom prst="ellipse">
            <a:avLst/>
          </a:prstGeom>
          <a:solidFill>
            <a:srgbClr val="005BAD">
              <a:alpha val="69803"/>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C000"/>
              </a:solidFill>
              <a:latin typeface="Arial"/>
              <a:ea typeface="Arial"/>
              <a:cs typeface="Arial"/>
              <a:sym typeface="Arial"/>
            </a:endParaRPr>
          </a:p>
        </p:txBody>
      </p:sp>
      <p:graphicFrame>
        <p:nvGraphicFramePr>
          <p:cNvPr id="136" name="Google Shape;136;p14"/>
          <p:cNvGraphicFramePr/>
          <p:nvPr/>
        </p:nvGraphicFramePr>
        <p:xfrm>
          <a:off x="5772274" y="1541747"/>
          <a:ext cx="3000000" cy="3000000"/>
        </p:xfrm>
        <a:graphic>
          <a:graphicData uri="http://schemas.openxmlformats.org/drawingml/2006/table">
            <a:tbl>
              <a:tblPr bandRow="1" firstRow="1">
                <a:noFill/>
                <a:tableStyleId>{6385B523-4FA3-47A9-A9F2-3446ACB6E6E4}</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使用回数</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負担金額</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p:cSld name="白紙">
    <p:spTree>
      <p:nvGrpSpPr>
        <p:cNvPr id="11" name="Shape 11"/>
        <p:cNvGrpSpPr/>
        <p:nvPr/>
      </p:nvGrpSpPr>
      <p:grpSpPr>
        <a:xfrm>
          <a:off x="0" y="0"/>
          <a:ext cx="0" cy="0"/>
          <a:chOff x="0" y="0"/>
          <a:chExt cx="0" cy="0"/>
        </a:xfrm>
      </p:grpSpPr>
      <p:sp>
        <p:nvSpPr>
          <p:cNvPr id="12" name="Google Shape;12;p3"/>
          <p:cNvSpPr/>
          <p:nvPr/>
        </p:nvSpPr>
        <p:spPr>
          <a:xfrm>
            <a:off x="-1" y="705417"/>
            <a:ext cx="9144001" cy="58673"/>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Noto Sans JP"/>
              <a:ea typeface="Noto Sans JP"/>
              <a:cs typeface="Noto Sans JP"/>
              <a:sym typeface="Noto Sans JP"/>
            </a:endParaRPr>
          </a:p>
        </p:txBody>
      </p:sp>
      <p:sp>
        <p:nvSpPr>
          <p:cNvPr id="13" name="Google Shape;13;p3"/>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白紙">
  <p:cSld name="4_白紙">
    <p:spTree>
      <p:nvGrpSpPr>
        <p:cNvPr id="14" name="Shape 14"/>
        <p:cNvGrpSpPr/>
        <p:nvPr/>
      </p:nvGrpSpPr>
      <p:grpSpPr>
        <a:xfrm>
          <a:off x="0" y="0"/>
          <a:ext cx="0" cy="0"/>
          <a:chOff x="0" y="0"/>
          <a:chExt cx="0" cy="0"/>
        </a:xfrm>
      </p:grpSpPr>
      <p:sp>
        <p:nvSpPr>
          <p:cNvPr id="15" name="Google Shape;15;p4"/>
          <p:cNvSpPr/>
          <p:nvPr/>
        </p:nvSpPr>
        <p:spPr>
          <a:xfrm>
            <a:off x="-1" y="705417"/>
            <a:ext cx="9144001" cy="58673"/>
          </a:xfrm>
          <a:prstGeom prst="rect">
            <a:avLst/>
          </a:prstGeom>
          <a:solidFill>
            <a:srgbClr val="0088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Noto Sans JP"/>
              <a:ea typeface="Noto Sans JP"/>
              <a:cs typeface="Noto Sans JP"/>
              <a:sym typeface="Noto Sans JP"/>
            </a:endParaRPr>
          </a:p>
        </p:txBody>
      </p:sp>
      <p:sp>
        <p:nvSpPr>
          <p:cNvPr id="16" name="Google Shape;16;p4"/>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白紙">
  <p:cSld name="2_白紙">
    <p:spTree>
      <p:nvGrpSpPr>
        <p:cNvPr id="17" name="Shape 17"/>
        <p:cNvGrpSpPr/>
        <p:nvPr/>
      </p:nvGrpSpPr>
      <p:grpSpPr>
        <a:xfrm>
          <a:off x="0" y="0"/>
          <a:ext cx="0" cy="0"/>
          <a:chOff x="0" y="0"/>
          <a:chExt cx="0" cy="0"/>
        </a:xfrm>
      </p:grpSpPr>
      <p:sp>
        <p:nvSpPr>
          <p:cNvPr id="18" name="Google Shape;18;p5"/>
          <p:cNvSpPr/>
          <p:nvPr/>
        </p:nvSpPr>
        <p:spPr>
          <a:xfrm>
            <a:off x="5772274" y="1541748"/>
            <a:ext cx="3047876" cy="1877632"/>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b="0" i="0" sz="1100" u="none" cap="none" strike="noStrike">
              <a:solidFill>
                <a:schemeClr val="dk1"/>
              </a:solidFill>
              <a:latin typeface="Noto Sans JP"/>
              <a:ea typeface="Noto Sans JP"/>
              <a:cs typeface="Noto Sans JP"/>
              <a:sym typeface="Noto Sans JP"/>
            </a:endParaRPr>
          </a:p>
        </p:txBody>
      </p:sp>
      <p:sp>
        <p:nvSpPr>
          <p:cNvPr id="19" name="Google Shape;19;p5"/>
          <p:cNvSpPr/>
          <p:nvPr/>
        </p:nvSpPr>
        <p:spPr>
          <a:xfrm>
            <a:off x="-1" y="705417"/>
            <a:ext cx="9144001" cy="58673"/>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Noto Sans JP"/>
              <a:ea typeface="Noto Sans JP"/>
              <a:cs typeface="Noto Sans JP"/>
              <a:sym typeface="Noto Sans JP"/>
            </a:endParaRPr>
          </a:p>
        </p:txBody>
      </p:sp>
      <p:sp>
        <p:nvSpPr>
          <p:cNvPr id="20" name="Google Shape;20;p5"/>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21" name="Google Shape;21;p5"/>
          <p:cNvSpPr/>
          <p:nvPr/>
        </p:nvSpPr>
        <p:spPr>
          <a:xfrm>
            <a:off x="323851" y="1257115"/>
            <a:ext cx="831439" cy="226871"/>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Noto Sans JP"/>
              <a:buNone/>
            </a:pPr>
            <a:r>
              <a:rPr b="0" i="0" lang="ja-JP" sz="1300" u="none" cap="none" strike="noStrike">
                <a:solidFill>
                  <a:schemeClr val="dk1"/>
                </a:solidFill>
                <a:latin typeface="Noto Sans JP"/>
                <a:ea typeface="Noto Sans JP"/>
                <a:cs typeface="Noto Sans JP"/>
                <a:sym typeface="Noto Sans JP"/>
              </a:rPr>
              <a:t>前提条件</a:t>
            </a:r>
            <a:endParaRPr b="0" i="0" sz="1400" u="none" cap="none" strike="noStrike">
              <a:solidFill>
                <a:srgbClr val="000000"/>
              </a:solidFill>
              <a:latin typeface="Arial"/>
              <a:ea typeface="Arial"/>
              <a:cs typeface="Arial"/>
              <a:sym typeface="Arial"/>
            </a:endParaRPr>
          </a:p>
        </p:txBody>
      </p:sp>
      <p:sp>
        <p:nvSpPr>
          <p:cNvPr id="22" name="Google Shape;22;p5"/>
          <p:cNvSpPr/>
          <p:nvPr/>
        </p:nvSpPr>
        <p:spPr>
          <a:xfrm>
            <a:off x="323851" y="3614858"/>
            <a:ext cx="1531619" cy="226800"/>
          </a:xfrm>
          <a:prstGeom prst="rect">
            <a:avLst/>
          </a:prstGeom>
          <a:noFill/>
          <a:ln cap="flat" cmpd="sng" w="19050">
            <a:solidFill>
              <a:srgbClr val="005BAD"/>
            </a:solidFill>
            <a:prstDash val="solid"/>
            <a:round/>
            <a:headEnd len="sm" w="sm" type="none"/>
            <a:tailEnd len="sm" w="sm" type="none"/>
          </a:ln>
        </p:spPr>
        <p:txBody>
          <a:bodyPr anchorCtr="0" anchor="ctr" bIns="18000" lIns="108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Noto Sans JP"/>
              <a:buNone/>
            </a:pPr>
            <a:r>
              <a:rPr b="0" i="0" lang="ja-JP" sz="1300" u="none" cap="none" strike="noStrike">
                <a:solidFill>
                  <a:srgbClr val="005BAD"/>
                </a:solidFill>
                <a:latin typeface="Noto Sans JP"/>
                <a:ea typeface="Noto Sans JP"/>
                <a:cs typeface="Noto Sans JP"/>
                <a:sym typeface="Noto Sans JP"/>
              </a:rPr>
              <a:t>討議</a:t>
            </a:r>
            <a:r>
              <a:rPr b="0" i="0" lang="ja-JP" sz="1300" u="none" cap="none" strike="noStrike">
                <a:solidFill>
                  <a:schemeClr val="dk1"/>
                </a:solidFill>
                <a:latin typeface="Noto Sans JP"/>
                <a:ea typeface="Noto Sans JP"/>
                <a:cs typeface="Noto Sans JP"/>
                <a:sym typeface="Noto Sans JP"/>
              </a:rPr>
              <a:t>　パターン２</a:t>
            </a:r>
            <a:endParaRPr b="0" i="0" sz="1400" u="none" cap="none" strike="noStrike">
              <a:solidFill>
                <a:srgbClr val="000000"/>
              </a:solidFill>
              <a:latin typeface="Arial"/>
              <a:ea typeface="Arial"/>
              <a:cs typeface="Arial"/>
              <a:sym typeface="Arial"/>
            </a:endParaRPr>
          </a:p>
        </p:txBody>
      </p:sp>
      <p:sp>
        <p:nvSpPr>
          <p:cNvPr id="23" name="Google Shape;23;p5"/>
          <p:cNvSpPr/>
          <p:nvPr/>
        </p:nvSpPr>
        <p:spPr>
          <a:xfrm>
            <a:off x="324417" y="1541748"/>
            <a:ext cx="3455491" cy="187763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Noto Sans JP"/>
              <a:buNone/>
            </a:pPr>
            <a:r>
              <a:rPr b="0" i="0" lang="ja-JP" sz="1100" u="none" cap="none" strike="noStrike">
                <a:solidFill>
                  <a:schemeClr val="dk1"/>
                </a:solidFill>
                <a:latin typeface="Noto Sans JP"/>
                <a:ea typeface="Noto Sans JP"/>
                <a:cs typeface="Noto Sans JP"/>
                <a:sym typeface="Noto Sans JP"/>
              </a:rPr>
              <a:t>みなさんはメタバタウンの住人です。</a:t>
            </a:r>
            <a:endParaRPr b="0" i="0" sz="1100" u="none" cap="none" strike="noStrike">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Noto Sans JP"/>
              <a:buNone/>
            </a:pPr>
            <a:r>
              <a:rPr b="0" i="0" lang="ja-JP" sz="1100" u="none" cap="none" strike="noStrike">
                <a:solidFill>
                  <a:schemeClr val="dk1"/>
                </a:solidFill>
                <a:latin typeface="Noto Sans JP"/>
                <a:ea typeface="Noto Sans JP"/>
                <a:cs typeface="Noto Sans JP"/>
                <a:sym typeface="Noto Sans JP"/>
              </a:rPr>
              <a:t>メタバタウンには家が４軒あり、町の真ん中を町が管理する川が流れています。</a:t>
            </a:r>
            <a:endParaRPr b="0" i="0" sz="1400" u="none" cap="none" strike="noStrike">
              <a:solidFill>
                <a:srgbClr val="000000"/>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JP"/>
              <a:buNone/>
            </a:pPr>
            <a:r>
              <a:rPr b="0" i="0" lang="ja-JP" sz="1100" u="none" cap="none" strike="noStrike">
                <a:solidFill>
                  <a:schemeClr val="dk1"/>
                </a:solidFill>
                <a:latin typeface="Noto Sans JP"/>
                <a:ea typeface="Noto Sans JP"/>
                <a:cs typeface="Noto Sans JP"/>
                <a:sym typeface="Noto Sans JP"/>
              </a:rPr>
              <a:t>行き来には渡し船を使っていますが、</a:t>
            </a:r>
            <a:endParaRPr b="0" i="0" sz="1100" u="none" cap="none" strike="noStrike">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Noto Sans JP"/>
              <a:buNone/>
            </a:pPr>
            <a:r>
              <a:rPr b="0" i="0" lang="ja-JP" sz="1100" u="none" cap="none" strike="noStrike">
                <a:solidFill>
                  <a:schemeClr val="dk1"/>
                </a:solidFill>
                <a:latin typeface="Noto Sans JP"/>
                <a:ea typeface="Noto Sans JP"/>
                <a:cs typeface="Noto Sans JP"/>
                <a:sym typeface="Noto Sans JP"/>
              </a:rPr>
              <a:t>雨で増水すると運航できず不便でした。</a:t>
            </a:r>
            <a:endParaRPr b="0" i="0" sz="1400" u="none" cap="none" strike="noStrike">
              <a:solidFill>
                <a:srgbClr val="000000"/>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JP"/>
              <a:buNone/>
            </a:pPr>
            <a:r>
              <a:rPr b="0" i="0" lang="ja-JP" sz="1100" u="none" cap="none" strike="noStrike">
                <a:solidFill>
                  <a:schemeClr val="dk1"/>
                </a:solidFill>
                <a:latin typeface="Noto Sans JP"/>
                <a:ea typeface="Noto Sans JP"/>
                <a:cs typeface="Noto Sans JP"/>
                <a:sym typeface="Noto Sans JP"/>
              </a:rPr>
              <a:t>今回、</a:t>
            </a:r>
            <a:r>
              <a:rPr b="0" i="0" lang="ja-JP" sz="1100" u="none" cap="none" strike="noStrike">
                <a:solidFill>
                  <a:srgbClr val="C00000"/>
                </a:solidFill>
                <a:latin typeface="Noto Sans JP"/>
                <a:ea typeface="Noto Sans JP"/>
                <a:cs typeface="Noto Sans JP"/>
                <a:sym typeface="Noto Sans JP"/>
              </a:rPr>
              <a:t> メタバタウンの全ての住人の希望 </a:t>
            </a:r>
            <a:r>
              <a:rPr b="0" i="0" lang="ja-JP" sz="1100" u="none" cap="none" strike="noStrike">
                <a:solidFill>
                  <a:schemeClr val="dk1"/>
                </a:solidFill>
                <a:latin typeface="Noto Sans JP"/>
                <a:ea typeface="Noto Sans JP"/>
                <a:cs typeface="Noto Sans JP"/>
                <a:sym typeface="Noto Sans JP"/>
              </a:rPr>
              <a:t>により</a:t>
            </a:r>
            <a:endParaRPr b="0" i="0" sz="1100" u="none" cap="none" strike="noStrike">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Noto Sans JP"/>
              <a:buNone/>
            </a:pPr>
            <a:r>
              <a:rPr b="0" i="0" lang="ja-JP" sz="1100" u="none" cap="none" strike="noStrike">
                <a:solidFill>
                  <a:schemeClr val="dk1"/>
                </a:solidFill>
                <a:latin typeface="Noto Sans JP"/>
                <a:ea typeface="Noto Sans JP"/>
                <a:cs typeface="Noto Sans JP"/>
                <a:sym typeface="Noto Sans JP"/>
              </a:rPr>
              <a:t>橋を建設することになりました。</a:t>
            </a:r>
            <a:endParaRPr b="0" i="0" sz="1400" u="none" cap="none" strike="noStrike">
              <a:solidFill>
                <a:srgbClr val="000000"/>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JP"/>
              <a:buNone/>
            </a:pPr>
            <a:r>
              <a:rPr b="0" i="0" lang="ja-JP" sz="1100" u="none" cap="none" strike="noStrike">
                <a:solidFill>
                  <a:schemeClr val="dk1"/>
                </a:solidFill>
                <a:latin typeface="Noto Sans JP"/>
                <a:ea typeface="Noto Sans JP"/>
                <a:cs typeface="Noto Sans JP"/>
                <a:sym typeface="Noto Sans JP"/>
              </a:rPr>
              <a:t>橋の建設費用は400万円です。</a:t>
            </a:r>
            <a:endParaRPr b="0" i="0" sz="1100" u="none" cap="none" strike="noStrike">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Noto Sans JP"/>
              <a:buNone/>
            </a:pPr>
            <a:r>
              <a:rPr b="0" i="0" lang="ja-JP" sz="1100" u="none" cap="none" strike="noStrike">
                <a:solidFill>
                  <a:schemeClr val="dk1"/>
                </a:solidFill>
                <a:latin typeface="Noto Sans JP"/>
                <a:ea typeface="Noto Sans JP"/>
                <a:cs typeface="Noto Sans JP"/>
                <a:sym typeface="Noto Sans JP"/>
              </a:rPr>
              <a:t>どのように負担すればいいと思いますか。</a:t>
            </a:r>
            <a:endParaRPr b="0" i="0" sz="1400" u="none" cap="none" strike="noStrike">
              <a:solidFill>
                <a:srgbClr val="000000"/>
              </a:solidFill>
              <a:latin typeface="Arial"/>
              <a:ea typeface="Arial"/>
              <a:cs typeface="Arial"/>
              <a:sym typeface="Arial"/>
            </a:endParaRPr>
          </a:p>
        </p:txBody>
      </p:sp>
      <p:sp>
        <p:nvSpPr>
          <p:cNvPr id="24" name="Google Shape;24;p5"/>
          <p:cNvSpPr/>
          <p:nvPr/>
        </p:nvSpPr>
        <p:spPr>
          <a:xfrm>
            <a:off x="849629" y="2583495"/>
            <a:ext cx="2139971" cy="177756"/>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25" name="Google Shape;25;p5"/>
          <p:cNvSpPr/>
          <p:nvPr/>
        </p:nvSpPr>
        <p:spPr>
          <a:xfrm>
            <a:off x="324417" y="3888724"/>
            <a:ext cx="2829091" cy="2831493"/>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b="0" i="0" sz="1100" u="none" cap="none" strike="noStrike">
              <a:solidFill>
                <a:schemeClr val="dk1"/>
              </a:solidFill>
              <a:latin typeface="Noto Sans JP"/>
              <a:ea typeface="Noto Sans JP"/>
              <a:cs typeface="Noto Sans JP"/>
              <a:sym typeface="Noto Sans JP"/>
            </a:endParaRPr>
          </a:p>
        </p:txBody>
      </p:sp>
      <p:sp>
        <p:nvSpPr>
          <p:cNvPr id="26" name="Google Shape;26;p5"/>
          <p:cNvSpPr/>
          <p:nvPr/>
        </p:nvSpPr>
        <p:spPr>
          <a:xfrm>
            <a:off x="3928373" y="1541748"/>
            <a:ext cx="2008963" cy="1877632"/>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Noto Sans JP"/>
              <a:buNone/>
            </a:pPr>
            <a:r>
              <a:rPr b="0" i="0" lang="ja-JP" sz="1100" u="none" cap="none" strike="noStrike">
                <a:solidFill>
                  <a:schemeClr val="dk1"/>
                </a:solidFill>
                <a:latin typeface="Noto Sans JP"/>
                <a:ea typeface="Noto Sans JP"/>
                <a:cs typeface="Noto Sans JP"/>
                <a:sym typeface="Noto Sans JP"/>
              </a:rPr>
              <a:t>各家の家族構成・所得金額・使用回数が同じ場合</a:t>
            </a:r>
            <a:endParaRPr b="0" i="0" sz="1100" u="none" cap="none" strike="noStrike">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Arial"/>
              <a:buNone/>
            </a:pPr>
            <a:r>
              <a:t/>
            </a:r>
            <a:endParaRPr b="0" i="0" sz="1100" u="none" cap="none" strike="noStrike">
              <a:solidFill>
                <a:schemeClr val="dk1"/>
              </a:solidFill>
              <a:latin typeface="Noto Sans JP"/>
              <a:ea typeface="Noto Sans JP"/>
              <a:cs typeface="Noto Sans JP"/>
              <a:sym typeface="Noto Sans JP"/>
            </a:endParaRPr>
          </a:p>
          <a:p>
            <a:pPr indent="-171450" lvl="0" marL="171450" marR="0" rtl="0" algn="l">
              <a:lnSpc>
                <a:spcPct val="114000"/>
              </a:lnSpc>
              <a:spcBef>
                <a:spcPts val="0"/>
              </a:spcBef>
              <a:spcAft>
                <a:spcPts val="0"/>
              </a:spcAft>
              <a:buClr>
                <a:schemeClr val="dk1"/>
              </a:buClr>
              <a:buSzPts val="1100"/>
              <a:buFont typeface="Noto Sans Symbols"/>
              <a:buChar char="●"/>
            </a:pPr>
            <a:r>
              <a:rPr b="1" i="0" lang="ja-JP" sz="1100" u="none" cap="none" strike="noStrike">
                <a:solidFill>
                  <a:schemeClr val="dk1"/>
                </a:solidFill>
                <a:latin typeface="Noto Sans JP"/>
                <a:ea typeface="Noto Sans JP"/>
                <a:cs typeface="Noto Sans JP"/>
                <a:sym typeface="Noto Sans JP"/>
              </a:rPr>
              <a:t>ヒント</a:t>
            </a:r>
            <a:endParaRPr b="1" i="0" sz="1100" u="none" cap="none" strike="noStrike">
              <a:solidFill>
                <a:schemeClr val="dk1"/>
              </a:solidFill>
              <a:latin typeface="Noto Sans JP"/>
              <a:ea typeface="Noto Sans JP"/>
              <a:cs typeface="Noto Sans JP"/>
              <a:sym typeface="Noto Sans JP"/>
            </a:endParaRPr>
          </a:p>
          <a:p>
            <a:pPr indent="174625" lvl="0" marL="0" marR="0" rtl="0" algn="l">
              <a:lnSpc>
                <a:spcPct val="114000"/>
              </a:lnSpc>
              <a:spcBef>
                <a:spcPts val="0"/>
              </a:spcBef>
              <a:spcAft>
                <a:spcPts val="0"/>
              </a:spcAft>
              <a:buClr>
                <a:schemeClr val="dk1"/>
              </a:buClr>
              <a:buSzPts val="1100"/>
              <a:buFont typeface="Noto Sans Symbols"/>
              <a:buNone/>
            </a:pPr>
            <a:r>
              <a:rPr b="0" i="0" lang="ja-JP" sz="1100" u="none" cap="none" strike="noStrike">
                <a:solidFill>
                  <a:schemeClr val="dk1"/>
                </a:solidFill>
                <a:latin typeface="Noto Sans JP"/>
                <a:ea typeface="Noto Sans JP"/>
                <a:cs typeface="Noto Sans JP"/>
                <a:sym typeface="Noto Sans JP"/>
              </a:rPr>
              <a:t>４軒とも同じ条件</a:t>
            </a:r>
            <a:endParaRPr b="0" i="0" sz="1100" u="none" cap="none" strike="noStrike">
              <a:solidFill>
                <a:schemeClr val="dk1"/>
              </a:solidFill>
              <a:latin typeface="Noto Sans JP"/>
              <a:ea typeface="Noto Sans JP"/>
              <a:cs typeface="Noto Sans JP"/>
              <a:sym typeface="Noto Sans JP"/>
            </a:endParaRPr>
          </a:p>
          <a:p>
            <a:pPr indent="174625" lvl="0" marL="0" marR="0" rtl="0" algn="l">
              <a:lnSpc>
                <a:spcPct val="114000"/>
              </a:lnSpc>
              <a:spcBef>
                <a:spcPts val="0"/>
              </a:spcBef>
              <a:spcAft>
                <a:spcPts val="0"/>
              </a:spcAft>
              <a:buClr>
                <a:schemeClr val="dk1"/>
              </a:buClr>
              <a:buSzPts val="1100"/>
              <a:buFont typeface="Noto Sans Symbols"/>
              <a:buNone/>
            </a:pPr>
            <a:r>
              <a:rPr b="0" i="0" lang="ja-JP" sz="1100" u="none" cap="none" strike="noStrike">
                <a:solidFill>
                  <a:schemeClr val="dk1"/>
                </a:solidFill>
                <a:latin typeface="Noto Sans JP"/>
                <a:ea typeface="Noto Sans JP"/>
                <a:cs typeface="Noto Sans JP"/>
                <a:sym typeface="Noto Sans JP"/>
              </a:rPr>
              <a:t>だから、公平に</a:t>
            </a:r>
            <a:endParaRPr b="0" i="0" sz="1100" u="none" cap="none" strike="noStrike">
              <a:solidFill>
                <a:schemeClr val="dk1"/>
              </a:solidFill>
              <a:latin typeface="Noto Sans JP"/>
              <a:ea typeface="Noto Sans JP"/>
              <a:cs typeface="Noto Sans JP"/>
              <a:sym typeface="Noto Sans JP"/>
            </a:endParaRPr>
          </a:p>
          <a:p>
            <a:pPr indent="174625" lvl="0" marL="0" marR="0" rtl="0" algn="l">
              <a:lnSpc>
                <a:spcPct val="114000"/>
              </a:lnSpc>
              <a:spcBef>
                <a:spcPts val="0"/>
              </a:spcBef>
              <a:spcAft>
                <a:spcPts val="0"/>
              </a:spcAft>
              <a:buClr>
                <a:schemeClr val="dk1"/>
              </a:buClr>
              <a:buSzPts val="1100"/>
              <a:buFont typeface="Noto Sans Symbols"/>
              <a:buNone/>
            </a:pPr>
            <a:r>
              <a:rPr b="0" i="0" lang="ja-JP" sz="1100" u="none" cap="none" strike="noStrike">
                <a:solidFill>
                  <a:schemeClr val="dk1"/>
                </a:solidFill>
                <a:latin typeface="Noto Sans JP"/>
                <a:ea typeface="Noto Sans JP"/>
                <a:cs typeface="Noto Sans JP"/>
                <a:sym typeface="Noto Sans JP"/>
              </a:rPr>
              <a:t>負担すると…</a:t>
            </a:r>
            <a:endParaRPr b="0" i="0" sz="1100" u="none" cap="none" strike="noStrike">
              <a:solidFill>
                <a:schemeClr val="dk1"/>
              </a:solidFill>
              <a:latin typeface="Noto Sans JP"/>
              <a:ea typeface="Noto Sans JP"/>
              <a:cs typeface="Noto Sans JP"/>
              <a:sym typeface="Noto Sans JP"/>
            </a:endParaRPr>
          </a:p>
        </p:txBody>
      </p:sp>
      <p:graphicFrame>
        <p:nvGraphicFramePr>
          <p:cNvPr id="27" name="Google Shape;27;p5"/>
          <p:cNvGraphicFramePr/>
          <p:nvPr/>
        </p:nvGraphicFramePr>
        <p:xfrm>
          <a:off x="3153508" y="3900331"/>
          <a:ext cx="3000000" cy="3000000"/>
        </p:xfrm>
        <a:graphic>
          <a:graphicData uri="http://schemas.openxmlformats.org/drawingml/2006/table">
            <a:tbl>
              <a:tblPr bandRow="1" firstRow="1">
                <a:noFill/>
                <a:tableStyleId>{6385B523-4FA3-47A9-A9F2-3446ACB6E6E4}</a:tableStyleId>
              </a:tblPr>
              <a:tblGrid>
                <a:gridCol w="942175"/>
                <a:gridCol w="897400"/>
                <a:gridCol w="1216350"/>
                <a:gridCol w="1277950"/>
                <a:gridCol w="1332975"/>
              </a:tblGrid>
              <a:tr h="482225">
                <a:tc>
                  <a:txBody>
                    <a:bodyPr/>
                    <a:lstStyle/>
                    <a:p>
                      <a:pPr indent="0" lvl="0" marL="0" marR="0" rtl="0" algn="ctr">
                        <a:lnSpc>
                          <a:spcPct val="100000"/>
                        </a:lnSpc>
                        <a:spcBef>
                          <a:spcPts val="0"/>
                        </a:spcBef>
                        <a:spcAft>
                          <a:spcPts val="0"/>
                        </a:spcAft>
                        <a:buClr>
                          <a:srgbClr val="000000"/>
                        </a:buClr>
                        <a:buSzPts val="1400"/>
                        <a:buFont typeface="Arial"/>
                        <a:buNone/>
                      </a:pPr>
                      <a:r>
                        <a:t/>
                      </a:r>
                      <a:endParaRPr b="0" sz="14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ja-JP" sz="1400" u="none" cap="none" strike="noStrike">
                          <a:solidFill>
                            <a:schemeClr val="lt1"/>
                          </a:solidFill>
                          <a:latin typeface="Noto Sans JP"/>
                          <a:ea typeface="Noto Sans JP"/>
                          <a:cs typeface="Noto Sans JP"/>
                          <a:sym typeface="Noto Sans JP"/>
                        </a:rPr>
                        <a:t>家族</a:t>
                      </a:r>
                      <a:endParaRPr sz="1400" u="none" cap="none" strike="noStrike"/>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ja-JP" sz="1400" u="none" cap="none" strike="noStrike">
                          <a:solidFill>
                            <a:schemeClr val="lt1"/>
                          </a:solidFill>
                          <a:latin typeface="Noto Sans JP"/>
                          <a:ea typeface="Noto Sans JP"/>
                          <a:cs typeface="Noto Sans JP"/>
                          <a:sym typeface="Noto Sans JP"/>
                        </a:rPr>
                        <a:t>所得金額</a:t>
                      </a:r>
                      <a:endParaRPr b="1" sz="110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ja-JP" sz="1400" u="none" cap="none" strike="noStrike">
                          <a:solidFill>
                            <a:schemeClr val="lt1"/>
                          </a:solidFill>
                          <a:latin typeface="Noto Sans JP"/>
                          <a:ea typeface="Noto Sans JP"/>
                          <a:cs typeface="Noto Sans JP"/>
                          <a:sym typeface="Noto Sans JP"/>
                        </a:rPr>
                        <a:t>使用回数</a:t>
                      </a:r>
                      <a:endParaRPr b="1" sz="140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ja-JP" sz="1400" u="none" cap="none" strike="noStrike">
                          <a:solidFill>
                            <a:schemeClr val="lt1"/>
                          </a:solidFill>
                          <a:latin typeface="Noto Sans JP"/>
                          <a:ea typeface="Noto Sans JP"/>
                          <a:cs typeface="Noto Sans JP"/>
                          <a:sym typeface="Noto Sans JP"/>
                        </a:rPr>
                        <a:t>負担金額</a:t>
                      </a:r>
                      <a:endParaRPr b="1" sz="140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lnSpc>
                          <a:spcPct val="100000"/>
                        </a:lnSpc>
                        <a:spcBef>
                          <a:spcPts val="0"/>
                        </a:spcBef>
                        <a:spcAft>
                          <a:spcPts val="0"/>
                        </a:spcAft>
                        <a:buClr>
                          <a:srgbClr val="000000"/>
                        </a:buClr>
                        <a:buSzPts val="1200"/>
                        <a:buFont typeface="Arial"/>
                        <a:buNone/>
                      </a:pPr>
                      <a:r>
                        <a:rPr b="1" lang="ja-JP" sz="1200" u="none" cap="none" strike="noStrike">
                          <a:latin typeface="Noto Sans JP"/>
                          <a:ea typeface="Noto Sans JP"/>
                          <a:cs typeface="Noto Sans JP"/>
                          <a:sym typeface="Noto Sans JP"/>
                        </a:rPr>
                        <a:t>Ａ家</a:t>
                      </a:r>
                      <a:endParaRPr sz="1400" u="none" cap="none" strike="noStrike"/>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ja-JP" sz="1200" u="none" cap="none" strike="noStrike">
                          <a:latin typeface="Noto Sans JP"/>
                          <a:ea typeface="Noto Sans JP"/>
                          <a:cs typeface="Noto Sans JP"/>
                          <a:sym typeface="Noto Sans JP"/>
                        </a:rPr>
                        <a:t>４人</a:t>
                      </a:r>
                      <a:endParaRPr sz="1400" u="none" cap="none" strike="noStrike"/>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ja-JP" sz="1200" u="none" cap="none" strike="noStrike">
                          <a:latin typeface="Noto Sans JP"/>
                          <a:ea typeface="Noto Sans JP"/>
                          <a:cs typeface="Noto Sans JP"/>
                          <a:sym typeface="Noto Sans JP"/>
                        </a:rPr>
                        <a:t>1,000万円</a:t>
                      </a:r>
                      <a:endParaRPr sz="1400" u="none" cap="none" strike="noStrike"/>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ja-JP" sz="1200" u="none" cap="none" strike="noStrike">
                          <a:latin typeface="Noto Sans JP"/>
                          <a:ea typeface="Noto Sans JP"/>
                          <a:cs typeface="Noto Sans JP"/>
                          <a:sym typeface="Noto Sans JP"/>
                        </a:rPr>
                        <a:t>月10回</a:t>
                      </a:r>
                      <a:endParaRPr sz="1400" u="none" cap="none" strike="noStrike"/>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lnSpc>
                          <a:spcPct val="100000"/>
                        </a:lnSpc>
                        <a:spcBef>
                          <a:spcPts val="0"/>
                        </a:spcBef>
                        <a:spcAft>
                          <a:spcPts val="0"/>
                        </a:spcAft>
                        <a:buClr>
                          <a:srgbClr val="000000"/>
                        </a:buClr>
                        <a:buSzPts val="1200"/>
                        <a:buFont typeface="Arial"/>
                        <a:buNone/>
                      </a:pPr>
                      <a:r>
                        <a:rPr b="1" lang="ja-JP" sz="1200" u="none" cap="none" strike="noStrike">
                          <a:latin typeface="Noto Sans JP"/>
                          <a:ea typeface="Noto Sans JP"/>
                          <a:cs typeface="Noto Sans JP"/>
                          <a:sym typeface="Noto Sans JP"/>
                        </a:rPr>
                        <a:t>万円</a:t>
                      </a:r>
                      <a:endParaRPr sz="1400" u="none" cap="none" strike="noStrike"/>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lnSpc>
                          <a:spcPct val="100000"/>
                        </a:lnSpc>
                        <a:spcBef>
                          <a:spcPts val="0"/>
                        </a:spcBef>
                        <a:spcAft>
                          <a:spcPts val="0"/>
                        </a:spcAft>
                        <a:buClr>
                          <a:srgbClr val="000000"/>
                        </a:buClr>
                        <a:buSzPts val="1200"/>
                        <a:buFont typeface="Arial"/>
                        <a:buNone/>
                      </a:pPr>
                      <a:r>
                        <a:rPr b="1" lang="ja-JP" sz="1200" u="none" cap="none" strike="noStrike">
                          <a:latin typeface="Noto Sans JP"/>
                          <a:ea typeface="Noto Sans JP"/>
                          <a:cs typeface="Noto Sans JP"/>
                          <a:sym typeface="Noto Sans JP"/>
                        </a:rPr>
                        <a:t>Ｂ家</a:t>
                      </a:r>
                      <a:endParaRPr sz="1400" u="none" cap="none" strike="noStrike"/>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ja-JP" sz="1200" u="none" cap="none" strike="noStrike">
                          <a:latin typeface="Noto Sans JP"/>
                          <a:ea typeface="Noto Sans JP"/>
                          <a:cs typeface="Noto Sans JP"/>
                          <a:sym typeface="Noto Sans JP"/>
                        </a:rPr>
                        <a:t>４人</a:t>
                      </a:r>
                      <a:endParaRPr sz="1400" u="none" cap="none" strike="noStrike"/>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ja-JP" sz="1200" u="none" cap="none" strike="noStrike">
                          <a:latin typeface="Noto Sans JP"/>
                          <a:ea typeface="Noto Sans JP"/>
                          <a:cs typeface="Noto Sans JP"/>
                          <a:sym typeface="Noto Sans JP"/>
                        </a:rPr>
                        <a:t>600万円</a:t>
                      </a:r>
                      <a:endParaRPr sz="1400" u="none" cap="none" strike="noStrike"/>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ja-JP" sz="1200" u="none" cap="none" strike="noStrike">
                          <a:latin typeface="Noto Sans JP"/>
                          <a:ea typeface="Noto Sans JP"/>
                          <a:cs typeface="Noto Sans JP"/>
                          <a:sym typeface="Noto Sans JP"/>
                        </a:rPr>
                        <a:t>月10回</a:t>
                      </a:r>
                      <a:endParaRPr sz="1400" u="none" cap="none" strike="noStrike"/>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lnSpc>
                          <a:spcPct val="100000"/>
                        </a:lnSpc>
                        <a:spcBef>
                          <a:spcPts val="0"/>
                        </a:spcBef>
                        <a:spcAft>
                          <a:spcPts val="0"/>
                        </a:spcAft>
                        <a:buClr>
                          <a:srgbClr val="000000"/>
                        </a:buClr>
                        <a:buSzPts val="1200"/>
                        <a:buFont typeface="Arial"/>
                        <a:buNone/>
                      </a:pPr>
                      <a:r>
                        <a:rPr b="1" lang="ja-JP" sz="1200" u="none" cap="none" strike="noStrike">
                          <a:latin typeface="Noto Sans JP"/>
                          <a:ea typeface="Noto Sans JP"/>
                          <a:cs typeface="Noto Sans JP"/>
                          <a:sym typeface="Noto Sans JP"/>
                        </a:rPr>
                        <a:t>万円</a:t>
                      </a:r>
                      <a:endParaRPr sz="1400" u="none" cap="none" strike="noStrike"/>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lnSpc>
                          <a:spcPct val="100000"/>
                        </a:lnSpc>
                        <a:spcBef>
                          <a:spcPts val="0"/>
                        </a:spcBef>
                        <a:spcAft>
                          <a:spcPts val="0"/>
                        </a:spcAft>
                        <a:buClr>
                          <a:srgbClr val="000000"/>
                        </a:buClr>
                        <a:buSzPts val="1200"/>
                        <a:buFont typeface="Arial"/>
                        <a:buNone/>
                      </a:pPr>
                      <a:r>
                        <a:rPr b="1" lang="ja-JP" sz="1200" u="none" cap="none" strike="noStrike">
                          <a:latin typeface="Noto Sans JP"/>
                          <a:ea typeface="Noto Sans JP"/>
                          <a:cs typeface="Noto Sans JP"/>
                          <a:sym typeface="Noto Sans JP"/>
                        </a:rPr>
                        <a:t>Ｃ家</a:t>
                      </a:r>
                      <a:endParaRPr sz="1400" u="none" cap="none" strike="noStrike"/>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ja-JP" sz="1200" u="none" cap="none" strike="noStrike">
                          <a:latin typeface="Noto Sans JP"/>
                          <a:ea typeface="Noto Sans JP"/>
                          <a:cs typeface="Noto Sans JP"/>
                          <a:sym typeface="Noto Sans JP"/>
                        </a:rPr>
                        <a:t>４人</a:t>
                      </a:r>
                      <a:endParaRPr sz="1400" u="none" cap="none" strike="noStrike"/>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ja-JP" sz="1200" u="none" cap="none" strike="noStrike">
                          <a:latin typeface="Noto Sans JP"/>
                          <a:ea typeface="Noto Sans JP"/>
                          <a:cs typeface="Noto Sans JP"/>
                          <a:sym typeface="Noto Sans JP"/>
                        </a:rPr>
                        <a:t>300万円</a:t>
                      </a:r>
                      <a:endParaRPr sz="1400" u="none" cap="none" strike="noStrike"/>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ja-JP" sz="1200" u="none" cap="none" strike="noStrike">
                          <a:latin typeface="Noto Sans JP"/>
                          <a:ea typeface="Noto Sans JP"/>
                          <a:cs typeface="Noto Sans JP"/>
                          <a:sym typeface="Noto Sans JP"/>
                        </a:rPr>
                        <a:t>月10回</a:t>
                      </a:r>
                      <a:endParaRPr sz="1400" u="none" cap="none" strike="noStrike"/>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lnSpc>
                          <a:spcPct val="100000"/>
                        </a:lnSpc>
                        <a:spcBef>
                          <a:spcPts val="0"/>
                        </a:spcBef>
                        <a:spcAft>
                          <a:spcPts val="0"/>
                        </a:spcAft>
                        <a:buClr>
                          <a:srgbClr val="000000"/>
                        </a:buClr>
                        <a:buSzPts val="1200"/>
                        <a:buFont typeface="Arial"/>
                        <a:buNone/>
                      </a:pPr>
                      <a:r>
                        <a:rPr b="1" lang="ja-JP" sz="1200" u="none" cap="none" strike="noStrike">
                          <a:latin typeface="Noto Sans JP"/>
                          <a:ea typeface="Noto Sans JP"/>
                          <a:cs typeface="Noto Sans JP"/>
                          <a:sym typeface="Noto Sans JP"/>
                        </a:rPr>
                        <a:t>万円</a:t>
                      </a:r>
                      <a:endParaRPr sz="1400" u="none" cap="none" strike="noStrike"/>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lnSpc>
                          <a:spcPct val="100000"/>
                        </a:lnSpc>
                        <a:spcBef>
                          <a:spcPts val="0"/>
                        </a:spcBef>
                        <a:spcAft>
                          <a:spcPts val="0"/>
                        </a:spcAft>
                        <a:buClr>
                          <a:srgbClr val="000000"/>
                        </a:buClr>
                        <a:buSzPts val="1200"/>
                        <a:buFont typeface="Arial"/>
                        <a:buNone/>
                      </a:pPr>
                      <a:r>
                        <a:rPr b="1" lang="ja-JP" sz="1200" u="none" cap="none" strike="noStrike">
                          <a:latin typeface="Noto Sans JP"/>
                          <a:ea typeface="Noto Sans JP"/>
                          <a:cs typeface="Noto Sans JP"/>
                          <a:sym typeface="Noto Sans JP"/>
                        </a:rPr>
                        <a:t>Ｄ家</a:t>
                      </a:r>
                      <a:endParaRPr sz="1400" u="none" cap="none" strike="noStrike"/>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ja-JP" sz="1200" u="none" cap="none" strike="noStrike">
                          <a:latin typeface="Noto Sans JP"/>
                          <a:ea typeface="Noto Sans JP"/>
                          <a:cs typeface="Noto Sans JP"/>
                          <a:sym typeface="Noto Sans JP"/>
                        </a:rPr>
                        <a:t>４人</a:t>
                      </a:r>
                      <a:endParaRPr sz="1400" u="none" cap="none" strike="noStrike"/>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ja-JP" sz="1200" u="none" cap="none" strike="noStrike">
                          <a:latin typeface="Noto Sans JP"/>
                          <a:ea typeface="Noto Sans JP"/>
                          <a:cs typeface="Noto Sans JP"/>
                          <a:sym typeface="Noto Sans JP"/>
                        </a:rPr>
                        <a:t>100万円</a:t>
                      </a:r>
                      <a:endParaRPr sz="1400" u="none" cap="none" strike="noStrike"/>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ja-JP" sz="1200" u="none" cap="none" strike="noStrike">
                          <a:latin typeface="Noto Sans JP"/>
                          <a:ea typeface="Noto Sans JP"/>
                          <a:cs typeface="Noto Sans JP"/>
                          <a:sym typeface="Noto Sans JP"/>
                        </a:rPr>
                        <a:t>月10回</a:t>
                      </a:r>
                      <a:endParaRPr sz="1400" u="none" cap="none" strike="noStrike"/>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lnSpc>
                          <a:spcPct val="100000"/>
                        </a:lnSpc>
                        <a:spcBef>
                          <a:spcPts val="0"/>
                        </a:spcBef>
                        <a:spcAft>
                          <a:spcPts val="0"/>
                        </a:spcAft>
                        <a:buClr>
                          <a:srgbClr val="000000"/>
                        </a:buClr>
                        <a:buSzPts val="1200"/>
                        <a:buFont typeface="Arial"/>
                        <a:buNone/>
                      </a:pPr>
                      <a:r>
                        <a:rPr b="1" lang="ja-JP" sz="1200" u="none" cap="none" strike="noStrike">
                          <a:latin typeface="Noto Sans JP"/>
                          <a:ea typeface="Noto Sans JP"/>
                          <a:cs typeface="Noto Sans JP"/>
                          <a:sym typeface="Noto Sans JP"/>
                        </a:rPr>
                        <a:t>万円</a:t>
                      </a:r>
                      <a:endParaRPr sz="1400" u="none" cap="none" strike="noStrike"/>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lnSpc>
                          <a:spcPct val="100000"/>
                        </a:lnSpc>
                        <a:spcBef>
                          <a:spcPts val="0"/>
                        </a:spcBef>
                        <a:spcAft>
                          <a:spcPts val="0"/>
                        </a:spcAft>
                        <a:buClr>
                          <a:srgbClr val="000000"/>
                        </a:buClr>
                        <a:buSzPts val="1200"/>
                        <a:buFont typeface="Arial"/>
                        <a:buNone/>
                      </a:pPr>
                      <a:r>
                        <a:rPr b="1" lang="ja-JP" sz="1200" u="none" cap="none" strike="noStrike">
                          <a:latin typeface="Noto Sans JP"/>
                          <a:ea typeface="Noto Sans JP"/>
                          <a:cs typeface="Noto Sans JP"/>
                          <a:sym typeface="Noto Sans JP"/>
                        </a:rPr>
                        <a:t>合計</a:t>
                      </a:r>
                      <a:endParaRPr sz="1400" u="none" cap="none" strike="noStrike"/>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lnSpc>
                          <a:spcPct val="100000"/>
                        </a:lnSpc>
                        <a:spcBef>
                          <a:spcPts val="0"/>
                        </a:spcBef>
                        <a:spcAft>
                          <a:spcPts val="0"/>
                        </a:spcAft>
                        <a:buClr>
                          <a:srgbClr val="000000"/>
                        </a:buClr>
                        <a:buSzPts val="1200"/>
                        <a:buFont typeface="Arial"/>
                        <a:buNone/>
                      </a:pPr>
                      <a:r>
                        <a:rPr b="1" lang="ja-JP" sz="1200" u="none" cap="none" strike="noStrike">
                          <a:latin typeface="Noto Sans JP"/>
                          <a:ea typeface="Noto Sans JP"/>
                          <a:cs typeface="Noto Sans JP"/>
                          <a:sym typeface="Noto Sans JP"/>
                        </a:rPr>
                        <a:t>400万円</a:t>
                      </a:r>
                      <a:endParaRPr sz="1400" u="none" cap="none" strike="noStrike"/>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28" name="Google Shape;28;p5"/>
          <p:cNvSpPr/>
          <p:nvPr/>
        </p:nvSpPr>
        <p:spPr>
          <a:xfrm>
            <a:off x="323642" y="4627311"/>
            <a:ext cx="3455491" cy="621034"/>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b="0" i="0" lang="ja-JP" sz="1400" u="none" cap="none" strike="noStrike">
                <a:solidFill>
                  <a:srgbClr val="005BAD"/>
                </a:solidFill>
                <a:latin typeface="Noto Sans JP"/>
                <a:ea typeface="Noto Sans JP"/>
                <a:cs typeface="Noto Sans JP"/>
                <a:sym typeface="Noto Sans JP"/>
              </a:rPr>
              <a:t>ヒント</a:t>
            </a:r>
            <a:endParaRPr b="0" i="0" sz="1400" u="none" cap="none" strike="noStrike">
              <a:solidFill>
                <a:srgbClr val="000000"/>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b="0" i="0" lang="ja-JP" sz="1200" u="none" cap="none" strike="noStrike">
                <a:solidFill>
                  <a:schemeClr val="dk1"/>
                </a:solidFill>
                <a:latin typeface="Noto Sans JP"/>
                <a:ea typeface="Noto Sans JP"/>
                <a:cs typeface="Noto Sans JP"/>
                <a:sym typeface="Noto Sans JP"/>
              </a:rPr>
              <a:t>   所得金額によって</a:t>
            </a:r>
            <a:endParaRPr b="0" i="0" sz="1200" u="none" cap="none" strike="noStrike">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200"/>
              <a:buFont typeface="Noto Sans Symbols"/>
              <a:buNone/>
            </a:pPr>
            <a:r>
              <a:rPr b="0" i="0" lang="ja-JP" sz="1200" u="none" cap="none" strike="noStrike">
                <a:solidFill>
                  <a:schemeClr val="dk1"/>
                </a:solidFill>
                <a:latin typeface="Noto Sans JP"/>
                <a:ea typeface="Noto Sans JP"/>
                <a:cs typeface="Noto Sans JP"/>
                <a:sym typeface="Noto Sans JP"/>
              </a:rPr>
              <a:t>   負担する金額を変えてみよう</a:t>
            </a:r>
            <a:endParaRPr b="0" i="0" sz="1400" u="none" cap="none" strike="noStrike">
              <a:solidFill>
                <a:srgbClr val="000000"/>
              </a:solidFill>
              <a:latin typeface="Arial"/>
              <a:ea typeface="Arial"/>
              <a:cs typeface="Arial"/>
              <a:sym typeface="Arial"/>
            </a:endParaRPr>
          </a:p>
        </p:txBody>
      </p:sp>
      <p:sp>
        <p:nvSpPr>
          <p:cNvPr id="29" name="Google Shape;29;p5"/>
          <p:cNvSpPr txBox="1"/>
          <p:nvPr>
            <p:ph idx="1" type="body"/>
          </p:nvPr>
        </p:nvSpPr>
        <p:spPr>
          <a:xfrm>
            <a:off x="7538605" y="4527951"/>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0" name="Google Shape;30;p5"/>
          <p:cNvSpPr txBox="1"/>
          <p:nvPr>
            <p:ph idx="2" type="body"/>
          </p:nvPr>
        </p:nvSpPr>
        <p:spPr>
          <a:xfrm>
            <a:off x="7538605" y="5008902"/>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1" name="Google Shape;31;p5"/>
          <p:cNvSpPr txBox="1"/>
          <p:nvPr>
            <p:ph idx="3" type="body"/>
          </p:nvPr>
        </p:nvSpPr>
        <p:spPr>
          <a:xfrm>
            <a:off x="7538605" y="5473678"/>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2" name="Google Shape;32;p5"/>
          <p:cNvSpPr txBox="1"/>
          <p:nvPr>
            <p:ph idx="4" type="body"/>
          </p:nvPr>
        </p:nvSpPr>
        <p:spPr>
          <a:xfrm>
            <a:off x="7538605" y="5943649"/>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3" name="Google Shape;33;p5"/>
          <p:cNvSpPr/>
          <p:nvPr/>
        </p:nvSpPr>
        <p:spPr>
          <a:xfrm>
            <a:off x="323642" y="4008051"/>
            <a:ext cx="3785650" cy="552791"/>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Noto Sans JP"/>
              <a:buNone/>
            </a:pPr>
            <a:r>
              <a:rPr b="0" i="0" lang="ja-JP" sz="1600" u="none" cap="none" strike="noStrike">
                <a:solidFill>
                  <a:srgbClr val="005BAD"/>
                </a:solidFill>
                <a:latin typeface="Noto Sans JP"/>
                <a:ea typeface="Noto Sans JP"/>
                <a:cs typeface="Noto Sans JP"/>
                <a:sym typeface="Noto Sans JP"/>
              </a:rPr>
              <a:t>各家の所得金額</a:t>
            </a:r>
            <a:r>
              <a:rPr b="0" i="0" lang="ja-JP" sz="1400" u="none" cap="none" strike="noStrike">
                <a:solidFill>
                  <a:srgbClr val="005BAD"/>
                </a:solidFill>
                <a:latin typeface="Noto Sans JP"/>
                <a:ea typeface="Noto Sans JP"/>
                <a:cs typeface="Noto Sans JP"/>
                <a:sym typeface="Noto Sans JP"/>
              </a:rPr>
              <a:t>（もうけ）</a:t>
            </a:r>
            <a:r>
              <a:rPr b="0" i="0" lang="ja-JP" sz="1600" u="none" cap="none" strike="noStrike">
                <a:solidFill>
                  <a:srgbClr val="005BAD"/>
                </a:solidFill>
                <a:latin typeface="Noto Sans JP"/>
                <a:ea typeface="Noto Sans JP"/>
                <a:cs typeface="Noto Sans JP"/>
                <a:sym typeface="Noto Sans JP"/>
              </a:rPr>
              <a:t>が</a:t>
            </a:r>
            <a:endParaRPr b="0" i="0" sz="1600" u="none" cap="none" strike="noStrike">
              <a:solidFill>
                <a:srgbClr val="005BAD"/>
              </a:solidFill>
              <a:latin typeface="Noto Sans JP"/>
              <a:ea typeface="Noto Sans JP"/>
              <a:cs typeface="Noto Sans JP"/>
              <a:sym typeface="Noto Sans JP"/>
            </a:endParaRPr>
          </a:p>
          <a:p>
            <a:pPr indent="0" lvl="0" marL="0" marR="0" rtl="0" algn="l">
              <a:lnSpc>
                <a:spcPct val="114000"/>
              </a:lnSpc>
              <a:spcBef>
                <a:spcPts val="0"/>
              </a:spcBef>
              <a:spcAft>
                <a:spcPts val="0"/>
              </a:spcAft>
              <a:buClr>
                <a:srgbClr val="005BAD"/>
              </a:buClr>
              <a:buSzPts val="1600"/>
              <a:buFont typeface="Noto Sans JP"/>
              <a:buNone/>
            </a:pPr>
            <a:r>
              <a:rPr b="0" i="0" lang="ja-JP" sz="1600" u="none" cap="none" strike="noStrike">
                <a:solidFill>
                  <a:srgbClr val="005BAD"/>
                </a:solidFill>
                <a:latin typeface="Noto Sans JP"/>
                <a:ea typeface="Noto Sans JP"/>
                <a:cs typeface="Noto Sans JP"/>
                <a:sym typeface="Noto Sans JP"/>
              </a:rPr>
              <a:t>異なる場合</a:t>
            </a:r>
            <a:endParaRPr b="0" i="0" sz="1400" u="none" cap="none" strike="noStrike">
              <a:solidFill>
                <a:srgbClr val="000000"/>
              </a:solidFill>
              <a:latin typeface="Arial"/>
              <a:ea typeface="Arial"/>
              <a:cs typeface="Arial"/>
              <a:sym typeface="Arial"/>
            </a:endParaRPr>
          </a:p>
        </p:txBody>
      </p:sp>
      <p:grpSp>
        <p:nvGrpSpPr>
          <p:cNvPr id="34" name="Google Shape;34;p5"/>
          <p:cNvGrpSpPr/>
          <p:nvPr/>
        </p:nvGrpSpPr>
        <p:grpSpPr>
          <a:xfrm>
            <a:off x="727310" y="5444694"/>
            <a:ext cx="2225430" cy="1141426"/>
            <a:chOff x="608967" y="5456726"/>
            <a:chExt cx="2225430" cy="1141426"/>
          </a:xfrm>
        </p:grpSpPr>
        <p:pic>
          <p:nvPicPr>
            <p:cNvPr id="35" name="Google Shape;35;p5"/>
            <p:cNvPicPr preferRelativeResize="0"/>
            <p:nvPr/>
          </p:nvPicPr>
          <p:blipFill rotWithShape="1">
            <a:blip r:embed="rId2">
              <a:alphaModFix/>
            </a:blip>
            <a:srcRect b="0" l="0" r="0" t="-297"/>
            <a:stretch/>
          </p:blipFill>
          <p:spPr>
            <a:xfrm>
              <a:off x="608967" y="5456726"/>
              <a:ext cx="1797166" cy="1091837"/>
            </a:xfrm>
            <a:prstGeom prst="rect">
              <a:avLst/>
            </a:prstGeom>
            <a:noFill/>
            <a:ln cap="flat" cmpd="sng" w="15875">
              <a:solidFill>
                <a:srgbClr val="005BAD"/>
              </a:solidFill>
              <a:prstDash val="solid"/>
              <a:round/>
              <a:headEnd len="sm" w="sm" type="none"/>
              <a:tailEnd len="sm" w="sm" type="none"/>
            </a:ln>
          </p:spPr>
        </p:pic>
        <p:sp>
          <p:nvSpPr>
            <p:cNvPr id="36" name="Google Shape;36;p5"/>
            <p:cNvSpPr/>
            <p:nvPr/>
          </p:nvSpPr>
          <p:spPr>
            <a:xfrm>
              <a:off x="2111222" y="5879507"/>
              <a:ext cx="718645" cy="718645"/>
            </a:xfrm>
            <a:prstGeom prst="ellipse">
              <a:avLst/>
            </a:prstGeom>
            <a:solidFill>
              <a:srgbClr val="005BAD"/>
            </a:solidFill>
            <a:ln cap="flat" cmpd="sng" w="22225">
              <a:solidFill>
                <a:srgbClr val="EBFA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37" name="Google Shape;37;p5"/>
            <p:cNvSpPr txBox="1"/>
            <p:nvPr/>
          </p:nvSpPr>
          <p:spPr>
            <a:xfrm>
              <a:off x="2111122" y="5988236"/>
              <a:ext cx="723275"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ja-JP" sz="1400" u="none" cap="none" strike="noStrike">
                  <a:solidFill>
                    <a:srgbClr val="EBFFFC"/>
                  </a:solidFill>
                  <a:latin typeface="Noto Sans JP"/>
                  <a:ea typeface="Noto Sans JP"/>
                  <a:cs typeface="Noto Sans JP"/>
                  <a:sym typeface="Noto Sans JP"/>
                </a:rPr>
                <a:t>メタバ</a:t>
              </a:r>
              <a:endParaRPr b="0" i="0" sz="1400" u="none" cap="none" strike="noStrike">
                <a:solidFill>
                  <a:srgbClr val="EBFFFC"/>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400"/>
                <a:buFont typeface="Arial"/>
                <a:buNone/>
              </a:pPr>
              <a:r>
                <a:rPr b="0" i="0" lang="ja-JP" sz="1400" u="none" cap="none" strike="noStrike">
                  <a:solidFill>
                    <a:srgbClr val="EBFFFC"/>
                  </a:solidFill>
                  <a:latin typeface="Noto Sans JP"/>
                  <a:ea typeface="Noto Sans JP"/>
                  <a:cs typeface="Noto Sans JP"/>
                  <a:sym typeface="Noto Sans JP"/>
                </a:rPr>
                <a:t>タウン</a:t>
              </a:r>
              <a:endParaRPr b="0" i="0" sz="1400" u="none" cap="none" strike="noStrike">
                <a:solidFill>
                  <a:srgbClr val="000000"/>
                </a:solidFill>
                <a:latin typeface="Arial"/>
                <a:ea typeface="Arial"/>
                <a:cs typeface="Arial"/>
                <a:sym typeface="Arial"/>
              </a:endParaRPr>
            </a:p>
          </p:txBody>
        </p:sp>
      </p:grpSp>
      <p:graphicFrame>
        <p:nvGraphicFramePr>
          <p:cNvPr id="38" name="Google Shape;38;p5"/>
          <p:cNvGraphicFramePr/>
          <p:nvPr/>
        </p:nvGraphicFramePr>
        <p:xfrm>
          <a:off x="5772274" y="1609398"/>
          <a:ext cx="3000000" cy="3000000"/>
        </p:xfrm>
        <a:graphic>
          <a:graphicData uri="http://schemas.openxmlformats.org/drawingml/2006/table">
            <a:tbl>
              <a:tblPr bandRow="1" firstRow="1">
                <a:noFill/>
                <a:tableStyleId>{6385B523-4FA3-47A9-A9F2-3446ACB6E6E4}</a:tableStyleId>
              </a:tblPr>
              <a:tblGrid>
                <a:gridCol w="506775"/>
                <a:gridCol w="482700"/>
                <a:gridCol w="654250"/>
                <a:gridCol w="687375"/>
                <a:gridCol w="716975"/>
              </a:tblGrid>
              <a:tr h="361725">
                <a:tc>
                  <a:txBody>
                    <a:bodyPr/>
                    <a:lstStyle/>
                    <a:p>
                      <a:pPr indent="0" lvl="0" marL="0" marR="0" rtl="0" algn="ctr">
                        <a:lnSpc>
                          <a:spcPct val="100000"/>
                        </a:lnSpc>
                        <a:spcBef>
                          <a:spcPts val="0"/>
                        </a:spcBef>
                        <a:spcAft>
                          <a:spcPts val="0"/>
                        </a:spcAft>
                        <a:buClr>
                          <a:srgbClr val="000000"/>
                        </a:buClr>
                        <a:buSzPts val="900"/>
                        <a:buFont typeface="Arial"/>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lang="ja-JP" sz="900" u="none" cap="none" strike="noStrike">
                          <a:solidFill>
                            <a:schemeClr val="lt1"/>
                          </a:solidFill>
                          <a:latin typeface="Noto Sans JP"/>
                          <a:ea typeface="Noto Sans JP"/>
                          <a:cs typeface="Noto Sans JP"/>
                          <a:sym typeface="Noto Sans JP"/>
                        </a:rPr>
                        <a:t>家族</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ja-JP" sz="900" u="none" cap="none" strike="noStrike">
                          <a:solidFill>
                            <a:schemeClr val="lt1"/>
                          </a:solidFill>
                          <a:latin typeface="Noto Sans JP"/>
                          <a:ea typeface="Noto Sans JP"/>
                          <a:cs typeface="Noto Sans JP"/>
                          <a:sym typeface="Noto Sans JP"/>
                        </a:rPr>
                        <a:t>所得金額</a:t>
                      </a:r>
                      <a:endParaRPr b="1" sz="70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ja-JP" sz="900" u="none" cap="none" strike="noStrike">
                          <a:solidFill>
                            <a:schemeClr val="lt1"/>
                          </a:solidFill>
                          <a:latin typeface="Noto Sans JP"/>
                          <a:ea typeface="Noto Sans JP"/>
                          <a:cs typeface="Noto Sans JP"/>
                          <a:sym typeface="Noto Sans JP"/>
                        </a:rPr>
                        <a:t>使用回数</a:t>
                      </a:r>
                      <a:endParaRPr b="1" sz="140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ja-JP" sz="900" u="none" cap="none" strike="noStrike">
                          <a:solidFill>
                            <a:schemeClr val="lt1"/>
                          </a:solidFill>
                          <a:latin typeface="Noto Sans JP"/>
                          <a:ea typeface="Noto Sans JP"/>
                          <a:cs typeface="Noto Sans JP"/>
                          <a:sym typeface="Noto Sans JP"/>
                        </a:rPr>
                        <a:t>負担金額</a:t>
                      </a:r>
                      <a:endParaRPr b="1" sz="140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lnSpc>
                          <a:spcPct val="100000"/>
                        </a:lnSpc>
                        <a:spcBef>
                          <a:spcPts val="0"/>
                        </a:spcBef>
                        <a:spcAft>
                          <a:spcPts val="0"/>
                        </a:spcAft>
                        <a:buClr>
                          <a:srgbClr val="000000"/>
                        </a:buClr>
                        <a:buSzPts val="900"/>
                        <a:buFont typeface="Arial"/>
                        <a:buNone/>
                      </a:pPr>
                      <a:r>
                        <a:rPr b="1" lang="ja-JP" sz="900" u="none" cap="none" strike="noStrike">
                          <a:latin typeface="Noto Sans JP"/>
                          <a:ea typeface="Noto Sans JP"/>
                          <a:cs typeface="Noto Sans JP"/>
                          <a:sym typeface="Noto Sans JP"/>
                        </a:rPr>
                        <a:t>Ａ家</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ja-JP" sz="900" u="none" cap="none" strike="noStrike">
                          <a:latin typeface="Noto Sans JP"/>
                          <a:ea typeface="Noto Sans JP"/>
                          <a:cs typeface="Noto Sans JP"/>
                          <a:sym typeface="Noto Sans JP"/>
                        </a:rPr>
                        <a:t>４人</a:t>
                      </a:r>
                      <a:endParaRPr sz="1400" u="none" cap="none" strike="noStrike"/>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ja-JP" sz="900" u="none" cap="none" strike="noStrike">
                          <a:latin typeface="Noto Sans JP"/>
                          <a:ea typeface="Noto Sans JP"/>
                          <a:cs typeface="Noto Sans JP"/>
                          <a:sym typeface="Noto Sans JP"/>
                        </a:rPr>
                        <a:t>500万円</a:t>
                      </a:r>
                      <a:endParaRPr sz="1400" u="none" cap="none" strike="noStrike"/>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ja-JP" sz="900" u="none" cap="none" strike="noStrike">
                          <a:latin typeface="Noto Sans JP"/>
                          <a:ea typeface="Noto Sans JP"/>
                          <a:cs typeface="Noto Sans JP"/>
                          <a:sym typeface="Noto Sans JP"/>
                        </a:rPr>
                        <a:t>月10回</a:t>
                      </a:r>
                      <a:endParaRPr sz="1400" u="none" cap="none" strike="noStrike"/>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ja-JP" sz="900" u="none" cap="none" strike="noStrike">
                          <a:latin typeface="Noto Sans JP"/>
                          <a:ea typeface="Noto Sans JP"/>
                          <a:cs typeface="Noto Sans JP"/>
                          <a:sym typeface="Noto Sans JP"/>
                        </a:rPr>
                        <a:t>100万円</a:t>
                      </a:r>
                      <a:endParaRPr sz="1400" u="none" cap="none" strike="noStrike"/>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lnSpc>
                          <a:spcPct val="100000"/>
                        </a:lnSpc>
                        <a:spcBef>
                          <a:spcPts val="0"/>
                        </a:spcBef>
                        <a:spcAft>
                          <a:spcPts val="0"/>
                        </a:spcAft>
                        <a:buClr>
                          <a:srgbClr val="000000"/>
                        </a:buClr>
                        <a:buSzPts val="900"/>
                        <a:buFont typeface="Arial"/>
                        <a:buNone/>
                      </a:pPr>
                      <a:r>
                        <a:rPr b="1" lang="ja-JP" sz="900" u="none" cap="none" strike="noStrike">
                          <a:latin typeface="Noto Sans JP"/>
                          <a:ea typeface="Noto Sans JP"/>
                          <a:cs typeface="Noto Sans JP"/>
                          <a:sym typeface="Noto Sans JP"/>
                        </a:rPr>
                        <a:t>Ｂ家</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ja-JP" sz="900" u="none" cap="none" strike="noStrike">
                          <a:latin typeface="Noto Sans JP"/>
                          <a:ea typeface="Noto Sans JP"/>
                          <a:cs typeface="Noto Sans JP"/>
                          <a:sym typeface="Noto Sans JP"/>
                        </a:rPr>
                        <a:t>４人</a:t>
                      </a:r>
                      <a:endParaRPr sz="1400" u="none" cap="none" strike="noStrike"/>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ja-JP" sz="900" u="none" cap="none" strike="noStrike">
                          <a:latin typeface="Noto Sans JP"/>
                          <a:ea typeface="Noto Sans JP"/>
                          <a:cs typeface="Noto Sans JP"/>
                          <a:sym typeface="Noto Sans JP"/>
                        </a:rPr>
                        <a:t>500万円</a:t>
                      </a:r>
                      <a:endParaRPr sz="1400" u="none" cap="none" strike="noStrike"/>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ja-JP" sz="900" u="none" cap="none" strike="noStrike">
                          <a:latin typeface="Noto Sans JP"/>
                          <a:ea typeface="Noto Sans JP"/>
                          <a:cs typeface="Noto Sans JP"/>
                          <a:sym typeface="Noto Sans JP"/>
                        </a:rPr>
                        <a:t>月10回</a:t>
                      </a:r>
                      <a:endParaRPr sz="1400" u="none" cap="none" strike="noStrike"/>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ja-JP" sz="900" u="none" cap="none" strike="noStrike">
                          <a:latin typeface="Noto Sans JP"/>
                          <a:ea typeface="Noto Sans JP"/>
                          <a:cs typeface="Noto Sans JP"/>
                          <a:sym typeface="Noto Sans JP"/>
                        </a:rPr>
                        <a:t>100万円</a:t>
                      </a:r>
                      <a:endParaRPr sz="1400" u="none" cap="none" strike="noStrike"/>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lnSpc>
                          <a:spcPct val="100000"/>
                        </a:lnSpc>
                        <a:spcBef>
                          <a:spcPts val="0"/>
                        </a:spcBef>
                        <a:spcAft>
                          <a:spcPts val="0"/>
                        </a:spcAft>
                        <a:buClr>
                          <a:srgbClr val="000000"/>
                        </a:buClr>
                        <a:buSzPts val="900"/>
                        <a:buFont typeface="Arial"/>
                        <a:buNone/>
                      </a:pPr>
                      <a:r>
                        <a:rPr b="1" lang="ja-JP" sz="900" u="none" cap="none" strike="noStrike">
                          <a:latin typeface="Noto Sans JP"/>
                          <a:ea typeface="Noto Sans JP"/>
                          <a:cs typeface="Noto Sans JP"/>
                          <a:sym typeface="Noto Sans JP"/>
                        </a:rPr>
                        <a:t>Ｃ家</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ja-JP" sz="900" u="none" cap="none" strike="noStrike">
                          <a:latin typeface="Noto Sans JP"/>
                          <a:ea typeface="Noto Sans JP"/>
                          <a:cs typeface="Noto Sans JP"/>
                          <a:sym typeface="Noto Sans JP"/>
                        </a:rPr>
                        <a:t>４人</a:t>
                      </a:r>
                      <a:endParaRPr sz="1400" u="none" cap="none" strike="noStrike"/>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ja-JP" sz="900" u="none" cap="none" strike="noStrike">
                          <a:latin typeface="Noto Sans JP"/>
                          <a:ea typeface="Noto Sans JP"/>
                          <a:cs typeface="Noto Sans JP"/>
                          <a:sym typeface="Noto Sans JP"/>
                        </a:rPr>
                        <a:t>500万円</a:t>
                      </a:r>
                      <a:endParaRPr sz="1400" u="none" cap="none" strike="noStrike"/>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ja-JP" sz="900" u="none" cap="none" strike="noStrike">
                          <a:latin typeface="Noto Sans JP"/>
                          <a:ea typeface="Noto Sans JP"/>
                          <a:cs typeface="Noto Sans JP"/>
                          <a:sym typeface="Noto Sans JP"/>
                        </a:rPr>
                        <a:t>月10回</a:t>
                      </a:r>
                      <a:endParaRPr sz="1400" u="none" cap="none" strike="noStrike"/>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ja-JP" sz="900" u="none" cap="none" strike="noStrike">
                          <a:latin typeface="Noto Sans JP"/>
                          <a:ea typeface="Noto Sans JP"/>
                          <a:cs typeface="Noto Sans JP"/>
                          <a:sym typeface="Noto Sans JP"/>
                        </a:rPr>
                        <a:t>100万円</a:t>
                      </a:r>
                      <a:endParaRPr sz="1400" u="none" cap="none" strike="noStrike"/>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lnSpc>
                          <a:spcPct val="100000"/>
                        </a:lnSpc>
                        <a:spcBef>
                          <a:spcPts val="0"/>
                        </a:spcBef>
                        <a:spcAft>
                          <a:spcPts val="0"/>
                        </a:spcAft>
                        <a:buClr>
                          <a:srgbClr val="000000"/>
                        </a:buClr>
                        <a:buSzPts val="900"/>
                        <a:buFont typeface="Arial"/>
                        <a:buNone/>
                      </a:pPr>
                      <a:r>
                        <a:rPr b="1" lang="ja-JP" sz="900" u="none" cap="none" strike="noStrike">
                          <a:latin typeface="Noto Sans JP"/>
                          <a:ea typeface="Noto Sans JP"/>
                          <a:cs typeface="Noto Sans JP"/>
                          <a:sym typeface="Noto Sans JP"/>
                        </a:rPr>
                        <a:t>Ｄ家</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ja-JP" sz="900" u="none" cap="none" strike="noStrike">
                          <a:latin typeface="Noto Sans JP"/>
                          <a:ea typeface="Noto Sans JP"/>
                          <a:cs typeface="Noto Sans JP"/>
                          <a:sym typeface="Noto Sans JP"/>
                        </a:rPr>
                        <a:t>４人</a:t>
                      </a:r>
                      <a:endParaRPr sz="1400" u="none" cap="none" strike="noStrike"/>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ja-JP" sz="900" u="none" cap="none" strike="noStrike">
                          <a:latin typeface="Noto Sans JP"/>
                          <a:ea typeface="Noto Sans JP"/>
                          <a:cs typeface="Noto Sans JP"/>
                          <a:sym typeface="Noto Sans JP"/>
                        </a:rPr>
                        <a:t>500万円</a:t>
                      </a:r>
                      <a:endParaRPr sz="1400" u="none" cap="none" strike="noStrike"/>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ja-JP" sz="900" u="none" cap="none" strike="noStrike">
                          <a:latin typeface="Noto Sans JP"/>
                          <a:ea typeface="Noto Sans JP"/>
                          <a:cs typeface="Noto Sans JP"/>
                          <a:sym typeface="Noto Sans JP"/>
                        </a:rPr>
                        <a:t>月10回</a:t>
                      </a:r>
                      <a:endParaRPr sz="1400" u="none" cap="none" strike="noStrike"/>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ja-JP" sz="900" u="none" cap="none" strike="noStrike">
                          <a:latin typeface="Noto Sans JP"/>
                          <a:ea typeface="Noto Sans JP"/>
                          <a:cs typeface="Noto Sans JP"/>
                          <a:sym typeface="Noto Sans JP"/>
                        </a:rPr>
                        <a:t>100万円</a:t>
                      </a:r>
                      <a:endParaRPr sz="1400" u="none" cap="none" strike="noStrike"/>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lnSpc>
                          <a:spcPct val="100000"/>
                        </a:lnSpc>
                        <a:spcBef>
                          <a:spcPts val="0"/>
                        </a:spcBef>
                        <a:spcAft>
                          <a:spcPts val="0"/>
                        </a:spcAft>
                        <a:buClr>
                          <a:srgbClr val="000000"/>
                        </a:buClr>
                        <a:buSzPts val="900"/>
                        <a:buFont typeface="Arial"/>
                        <a:buNone/>
                      </a:pPr>
                      <a:r>
                        <a:rPr b="1" lang="ja-JP" sz="900" u="none" cap="none" strike="noStrike">
                          <a:latin typeface="Noto Sans JP"/>
                          <a:ea typeface="Noto Sans JP"/>
                          <a:cs typeface="Noto Sans JP"/>
                          <a:sym typeface="Noto Sans JP"/>
                        </a:rPr>
                        <a:t>合計</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lnSpc>
                          <a:spcPct val="100000"/>
                        </a:lnSpc>
                        <a:spcBef>
                          <a:spcPts val="0"/>
                        </a:spcBef>
                        <a:spcAft>
                          <a:spcPts val="0"/>
                        </a:spcAft>
                        <a:buClr>
                          <a:srgbClr val="000000"/>
                        </a:buClr>
                        <a:buSzPts val="900"/>
                        <a:buFont typeface="Arial"/>
                        <a:buNone/>
                      </a:pPr>
                      <a:r>
                        <a:rPr b="1" lang="ja-JP" sz="900" u="none" cap="none" strike="noStrike">
                          <a:latin typeface="Noto Sans JP"/>
                          <a:ea typeface="Noto Sans JP"/>
                          <a:cs typeface="Noto Sans JP"/>
                          <a:sym typeface="Noto Sans JP"/>
                        </a:rPr>
                        <a:t>400万円</a:t>
                      </a:r>
                      <a:endParaRPr sz="1400" u="none" cap="none" strike="noStrike"/>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39" name="Google Shape;39;p5"/>
          <p:cNvSpPr/>
          <p:nvPr/>
        </p:nvSpPr>
        <p:spPr>
          <a:xfrm>
            <a:off x="3928373" y="1257115"/>
            <a:ext cx="1586781" cy="226871"/>
          </a:xfrm>
          <a:prstGeom prst="rect">
            <a:avLst/>
          </a:prstGeom>
          <a:noFill/>
          <a:ln cap="flat" cmpd="sng" w="19050">
            <a:solidFill>
              <a:srgbClr val="262626"/>
            </a:solidFill>
            <a:prstDash val="solid"/>
            <a:round/>
            <a:headEnd len="sm" w="sm" type="none"/>
            <a:tailEnd len="sm" w="sm" type="none"/>
          </a:ln>
        </p:spPr>
        <p:txBody>
          <a:bodyPr anchorCtr="0" anchor="ctr" bIns="0" lIns="108000" spcFirstLastPara="1" rIns="0" wrap="square" tIns="0">
            <a:noAutofit/>
          </a:bodyPr>
          <a:lstStyle/>
          <a:p>
            <a:pPr indent="0" lvl="0" marL="0" marR="0" rtl="0" algn="ctr">
              <a:lnSpc>
                <a:spcPct val="100000"/>
              </a:lnSpc>
              <a:spcBef>
                <a:spcPts val="0"/>
              </a:spcBef>
              <a:spcAft>
                <a:spcPts val="0"/>
              </a:spcAft>
              <a:buClr>
                <a:schemeClr val="dk1"/>
              </a:buClr>
              <a:buSzPts val="1300"/>
              <a:buFont typeface="Noto Sans JP"/>
              <a:buNone/>
            </a:pPr>
            <a:r>
              <a:rPr b="0" i="0" lang="ja-JP" sz="1300" u="none" cap="none" strike="noStrike">
                <a:solidFill>
                  <a:schemeClr val="dk1"/>
                </a:solidFill>
                <a:latin typeface="Noto Sans JP"/>
                <a:ea typeface="Noto Sans JP"/>
                <a:cs typeface="Noto Sans JP"/>
                <a:sym typeface="Noto Sans JP"/>
              </a:rPr>
              <a:t>パターン１</a:t>
            </a:r>
            <a:r>
              <a:rPr b="0" i="0" lang="ja-JP" sz="1200" u="none" cap="none" strike="noStrike">
                <a:solidFill>
                  <a:schemeClr val="dk1"/>
                </a:solidFill>
                <a:latin typeface="Noto Sans JP"/>
                <a:ea typeface="Noto Sans JP"/>
                <a:cs typeface="Noto Sans JP"/>
                <a:sym typeface="Noto Sans JP"/>
              </a:rPr>
              <a:t>（参考）</a:t>
            </a:r>
            <a:endParaRPr b="0" i="0" sz="1300" u="none" cap="none" strike="noStrike">
              <a:solidFill>
                <a:schemeClr val="dk1"/>
              </a:solidFill>
              <a:latin typeface="Noto Sans JP"/>
              <a:ea typeface="Noto Sans JP"/>
              <a:cs typeface="Noto Sans JP"/>
              <a:sym typeface="Noto Sans JP"/>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白紙">
  <p:cSld name="5_白紙">
    <p:spTree>
      <p:nvGrpSpPr>
        <p:cNvPr id="40" name="Shape 40"/>
        <p:cNvGrpSpPr/>
        <p:nvPr/>
      </p:nvGrpSpPr>
      <p:grpSpPr>
        <a:xfrm>
          <a:off x="0" y="0"/>
          <a:ext cx="0" cy="0"/>
          <a:chOff x="0" y="0"/>
          <a:chExt cx="0" cy="0"/>
        </a:xfrm>
      </p:grpSpPr>
      <p:sp>
        <p:nvSpPr>
          <p:cNvPr id="41" name="Google Shape;41;p6"/>
          <p:cNvSpPr/>
          <p:nvPr/>
        </p:nvSpPr>
        <p:spPr>
          <a:xfrm>
            <a:off x="-1" y="705417"/>
            <a:ext cx="9144001" cy="58673"/>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Noto Sans JP"/>
              <a:ea typeface="Noto Sans JP"/>
              <a:cs typeface="Noto Sans JP"/>
              <a:sym typeface="Noto Sans JP"/>
            </a:endParaRPr>
          </a:p>
        </p:txBody>
      </p:sp>
      <p:sp>
        <p:nvSpPr>
          <p:cNvPr id="42" name="Google Shape;42;p6"/>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43" name="Google Shape;43;p6"/>
          <p:cNvSpPr/>
          <p:nvPr/>
        </p:nvSpPr>
        <p:spPr>
          <a:xfrm>
            <a:off x="323851" y="1257115"/>
            <a:ext cx="831439" cy="226871"/>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Noto Sans JP"/>
              <a:buNone/>
            </a:pPr>
            <a:r>
              <a:rPr b="0" i="0" lang="ja-JP" sz="1300" u="none" cap="none" strike="noStrike">
                <a:solidFill>
                  <a:schemeClr val="dk1"/>
                </a:solidFill>
                <a:latin typeface="Noto Sans JP"/>
                <a:ea typeface="Noto Sans JP"/>
                <a:cs typeface="Noto Sans JP"/>
                <a:sym typeface="Noto Sans JP"/>
              </a:rPr>
              <a:t>前提条件</a:t>
            </a:r>
            <a:endParaRPr b="0" i="0" sz="1400" u="none" cap="none" strike="noStrike">
              <a:solidFill>
                <a:srgbClr val="000000"/>
              </a:solidFill>
              <a:latin typeface="Arial"/>
              <a:ea typeface="Arial"/>
              <a:cs typeface="Arial"/>
              <a:sym typeface="Arial"/>
            </a:endParaRPr>
          </a:p>
        </p:txBody>
      </p:sp>
      <p:sp>
        <p:nvSpPr>
          <p:cNvPr id="44" name="Google Shape;44;p6"/>
          <p:cNvSpPr/>
          <p:nvPr/>
        </p:nvSpPr>
        <p:spPr>
          <a:xfrm>
            <a:off x="323852" y="3614858"/>
            <a:ext cx="3178105" cy="226800"/>
          </a:xfrm>
          <a:prstGeom prst="rect">
            <a:avLst/>
          </a:prstGeom>
          <a:noFill/>
          <a:ln cap="flat" cmpd="sng" w="19050">
            <a:solidFill>
              <a:srgbClr val="005BAD"/>
            </a:solidFill>
            <a:prstDash val="solid"/>
            <a:round/>
            <a:headEnd len="sm" w="sm" type="none"/>
            <a:tailEnd len="sm" w="sm" type="none"/>
          </a:ln>
        </p:spPr>
        <p:txBody>
          <a:bodyPr anchorCtr="0" anchor="ctr" bIns="0" lIns="72000" spcFirstLastPara="1" rIns="72000" wrap="square" tIns="18000">
            <a:noAutofit/>
          </a:bodyPr>
          <a:lstStyle/>
          <a:p>
            <a:pPr indent="0" lvl="0" marL="0" marR="0" rtl="0" algn="ctr">
              <a:lnSpc>
                <a:spcPct val="100000"/>
              </a:lnSpc>
              <a:spcBef>
                <a:spcPts val="0"/>
              </a:spcBef>
              <a:spcAft>
                <a:spcPts val="0"/>
              </a:spcAft>
              <a:buClr>
                <a:srgbClr val="005BAD"/>
              </a:buClr>
              <a:buSzPts val="1300"/>
              <a:buFont typeface="Noto Sans JP"/>
              <a:buNone/>
            </a:pPr>
            <a:r>
              <a:rPr b="0" i="0" lang="ja-JP" sz="1300" u="none" cap="none" strike="noStrike">
                <a:solidFill>
                  <a:srgbClr val="005BAD"/>
                </a:solidFill>
                <a:latin typeface="Noto Sans JP"/>
                <a:ea typeface="Noto Sans JP"/>
                <a:cs typeface="Noto Sans JP"/>
                <a:sym typeface="Noto Sans JP"/>
              </a:rPr>
              <a:t>討議</a:t>
            </a:r>
            <a:r>
              <a:rPr b="0" i="0" lang="ja-JP" sz="1300" u="none" cap="none" strike="noStrike">
                <a:solidFill>
                  <a:schemeClr val="dk1"/>
                </a:solidFill>
                <a:latin typeface="Noto Sans JP"/>
                <a:ea typeface="Noto Sans JP"/>
                <a:cs typeface="Noto Sans JP"/>
                <a:sym typeface="Noto Sans JP"/>
              </a:rPr>
              <a:t>　パターン３　※グループ発表あり</a:t>
            </a:r>
            <a:endParaRPr b="0" i="0" sz="1400" u="none" cap="none" strike="noStrike">
              <a:solidFill>
                <a:srgbClr val="000000"/>
              </a:solidFill>
              <a:latin typeface="Arial"/>
              <a:ea typeface="Arial"/>
              <a:cs typeface="Arial"/>
              <a:sym typeface="Arial"/>
            </a:endParaRPr>
          </a:p>
        </p:txBody>
      </p:sp>
      <p:sp>
        <p:nvSpPr>
          <p:cNvPr id="45" name="Google Shape;45;p6"/>
          <p:cNvSpPr/>
          <p:nvPr/>
        </p:nvSpPr>
        <p:spPr>
          <a:xfrm>
            <a:off x="324417" y="1541748"/>
            <a:ext cx="3455491" cy="187763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Noto Sans JP"/>
              <a:buNone/>
            </a:pPr>
            <a:r>
              <a:rPr b="0" i="0" lang="ja-JP" sz="1100" u="none" cap="none" strike="noStrike">
                <a:solidFill>
                  <a:schemeClr val="dk1"/>
                </a:solidFill>
                <a:latin typeface="Noto Sans JP"/>
                <a:ea typeface="Noto Sans JP"/>
                <a:cs typeface="Noto Sans JP"/>
                <a:sym typeface="Noto Sans JP"/>
              </a:rPr>
              <a:t>みなさんはメタバタウンの住人です。</a:t>
            </a:r>
            <a:endParaRPr b="0" i="0" sz="1100" u="none" cap="none" strike="noStrike">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Noto Sans JP"/>
              <a:buNone/>
            </a:pPr>
            <a:r>
              <a:rPr b="0" i="0" lang="ja-JP" sz="1100" u="none" cap="none" strike="noStrike">
                <a:solidFill>
                  <a:schemeClr val="dk1"/>
                </a:solidFill>
                <a:latin typeface="Noto Sans JP"/>
                <a:ea typeface="Noto Sans JP"/>
                <a:cs typeface="Noto Sans JP"/>
                <a:sym typeface="Noto Sans JP"/>
              </a:rPr>
              <a:t>メタバタウンには家が４軒あり、町の真ん中を町が管理する川が流れています。</a:t>
            </a:r>
            <a:endParaRPr b="0" i="0" sz="1400" u="none" cap="none" strike="noStrike">
              <a:solidFill>
                <a:srgbClr val="000000"/>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JP"/>
              <a:buNone/>
            </a:pPr>
            <a:r>
              <a:rPr b="0" i="0" lang="ja-JP" sz="1100" u="none" cap="none" strike="noStrike">
                <a:solidFill>
                  <a:schemeClr val="dk1"/>
                </a:solidFill>
                <a:latin typeface="Noto Sans JP"/>
                <a:ea typeface="Noto Sans JP"/>
                <a:cs typeface="Noto Sans JP"/>
                <a:sym typeface="Noto Sans JP"/>
              </a:rPr>
              <a:t>行き来には渡し船を使っていますが、</a:t>
            </a:r>
            <a:endParaRPr b="0" i="0" sz="1100" u="none" cap="none" strike="noStrike">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Noto Sans JP"/>
              <a:buNone/>
            </a:pPr>
            <a:r>
              <a:rPr b="0" i="0" lang="ja-JP" sz="1100" u="none" cap="none" strike="noStrike">
                <a:solidFill>
                  <a:schemeClr val="dk1"/>
                </a:solidFill>
                <a:latin typeface="Noto Sans JP"/>
                <a:ea typeface="Noto Sans JP"/>
                <a:cs typeface="Noto Sans JP"/>
                <a:sym typeface="Noto Sans JP"/>
              </a:rPr>
              <a:t>雨で増水すると運航できず不便でした。</a:t>
            </a:r>
            <a:endParaRPr b="0" i="0" sz="1400" u="none" cap="none" strike="noStrike">
              <a:solidFill>
                <a:srgbClr val="000000"/>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JP"/>
              <a:buNone/>
            </a:pPr>
            <a:r>
              <a:rPr b="0" i="0" lang="ja-JP" sz="1100" u="none" cap="none" strike="noStrike">
                <a:solidFill>
                  <a:schemeClr val="dk1"/>
                </a:solidFill>
                <a:latin typeface="Noto Sans JP"/>
                <a:ea typeface="Noto Sans JP"/>
                <a:cs typeface="Noto Sans JP"/>
                <a:sym typeface="Noto Sans JP"/>
              </a:rPr>
              <a:t>今回、</a:t>
            </a:r>
            <a:r>
              <a:rPr b="0" i="0" lang="ja-JP" sz="1100" u="none" cap="none" strike="noStrike">
                <a:solidFill>
                  <a:srgbClr val="C00000"/>
                </a:solidFill>
                <a:latin typeface="Noto Sans JP"/>
                <a:ea typeface="Noto Sans JP"/>
                <a:cs typeface="Noto Sans JP"/>
                <a:sym typeface="Noto Sans JP"/>
              </a:rPr>
              <a:t> メタバタウンの全ての住人の希望 </a:t>
            </a:r>
            <a:r>
              <a:rPr b="0" i="0" lang="ja-JP" sz="1100" u="none" cap="none" strike="noStrike">
                <a:solidFill>
                  <a:schemeClr val="dk1"/>
                </a:solidFill>
                <a:latin typeface="Noto Sans JP"/>
                <a:ea typeface="Noto Sans JP"/>
                <a:cs typeface="Noto Sans JP"/>
                <a:sym typeface="Noto Sans JP"/>
              </a:rPr>
              <a:t>により</a:t>
            </a:r>
            <a:endParaRPr b="0" i="0" sz="1100" u="none" cap="none" strike="noStrike">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Noto Sans JP"/>
              <a:buNone/>
            </a:pPr>
            <a:r>
              <a:rPr b="0" i="0" lang="ja-JP" sz="1100" u="none" cap="none" strike="noStrike">
                <a:solidFill>
                  <a:schemeClr val="dk1"/>
                </a:solidFill>
                <a:latin typeface="Noto Sans JP"/>
                <a:ea typeface="Noto Sans JP"/>
                <a:cs typeface="Noto Sans JP"/>
                <a:sym typeface="Noto Sans JP"/>
              </a:rPr>
              <a:t>橋を建設することになりました。</a:t>
            </a:r>
            <a:endParaRPr b="0" i="0" sz="1400" u="none" cap="none" strike="noStrike">
              <a:solidFill>
                <a:srgbClr val="000000"/>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JP"/>
              <a:buNone/>
            </a:pPr>
            <a:r>
              <a:rPr b="0" i="0" lang="ja-JP" sz="1100" u="none" cap="none" strike="noStrike">
                <a:solidFill>
                  <a:schemeClr val="dk1"/>
                </a:solidFill>
                <a:latin typeface="Noto Sans JP"/>
                <a:ea typeface="Noto Sans JP"/>
                <a:cs typeface="Noto Sans JP"/>
                <a:sym typeface="Noto Sans JP"/>
              </a:rPr>
              <a:t>橋の建設費用は400万円です。</a:t>
            </a:r>
            <a:endParaRPr b="0" i="0" sz="1100" u="none" cap="none" strike="noStrike">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Noto Sans JP"/>
              <a:buNone/>
            </a:pPr>
            <a:r>
              <a:rPr b="0" i="0" lang="ja-JP" sz="1100" u="none" cap="none" strike="noStrike">
                <a:solidFill>
                  <a:schemeClr val="dk1"/>
                </a:solidFill>
                <a:latin typeface="Noto Sans JP"/>
                <a:ea typeface="Noto Sans JP"/>
                <a:cs typeface="Noto Sans JP"/>
                <a:sym typeface="Noto Sans JP"/>
              </a:rPr>
              <a:t>どのように負担すればいいと思いますか。</a:t>
            </a:r>
            <a:endParaRPr b="0" i="0" sz="1400" u="none" cap="none" strike="noStrike">
              <a:solidFill>
                <a:srgbClr val="000000"/>
              </a:solidFill>
              <a:latin typeface="Arial"/>
              <a:ea typeface="Arial"/>
              <a:cs typeface="Arial"/>
              <a:sym typeface="Arial"/>
            </a:endParaRPr>
          </a:p>
        </p:txBody>
      </p:sp>
      <p:sp>
        <p:nvSpPr>
          <p:cNvPr id="46" name="Google Shape;46;p6"/>
          <p:cNvSpPr/>
          <p:nvPr/>
        </p:nvSpPr>
        <p:spPr>
          <a:xfrm>
            <a:off x="324417" y="3888724"/>
            <a:ext cx="8495733" cy="2831493"/>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b="0" i="0" sz="1100" u="none" cap="none" strike="noStrike">
              <a:solidFill>
                <a:schemeClr val="dk1"/>
              </a:solidFill>
              <a:latin typeface="Noto Sans JP"/>
              <a:ea typeface="Noto Sans JP"/>
              <a:cs typeface="Noto Sans JP"/>
              <a:sym typeface="Noto Sans JP"/>
            </a:endParaRPr>
          </a:p>
        </p:txBody>
      </p:sp>
      <p:graphicFrame>
        <p:nvGraphicFramePr>
          <p:cNvPr id="47" name="Google Shape;47;p6"/>
          <p:cNvGraphicFramePr/>
          <p:nvPr/>
        </p:nvGraphicFramePr>
        <p:xfrm>
          <a:off x="3009451" y="3900331"/>
          <a:ext cx="3000000" cy="3000000"/>
        </p:xfrm>
        <a:graphic>
          <a:graphicData uri="http://schemas.openxmlformats.org/drawingml/2006/table">
            <a:tbl>
              <a:tblPr bandRow="1" firstRow="1">
                <a:noFill/>
                <a:tableStyleId>{6385B523-4FA3-47A9-A9F2-3446ACB6E6E4}</a:tableStyleId>
              </a:tblPr>
              <a:tblGrid>
                <a:gridCol w="487750"/>
                <a:gridCol w="487750"/>
                <a:gridCol w="826625"/>
                <a:gridCol w="826625"/>
                <a:gridCol w="1248475"/>
              </a:tblGrid>
              <a:tr h="482225">
                <a:tc>
                  <a:txBody>
                    <a:bodyPr/>
                    <a:lstStyle/>
                    <a:p>
                      <a:pPr indent="0" lvl="0" marL="0" marR="0" rtl="0" algn="ctr">
                        <a:lnSpc>
                          <a:spcPct val="100000"/>
                        </a:lnSpc>
                        <a:spcBef>
                          <a:spcPts val="0"/>
                        </a:spcBef>
                        <a:spcAft>
                          <a:spcPts val="0"/>
                        </a:spcAft>
                        <a:buClr>
                          <a:srgbClr val="000000"/>
                        </a:buClr>
                        <a:buSzPts val="1050"/>
                        <a:buFont typeface="Arial"/>
                        <a:buNone/>
                      </a:pPr>
                      <a:r>
                        <a:t/>
                      </a:r>
                      <a:endParaRPr b="0" sz="105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lnSpc>
                          <a:spcPct val="100000"/>
                        </a:lnSpc>
                        <a:spcBef>
                          <a:spcPts val="0"/>
                        </a:spcBef>
                        <a:spcAft>
                          <a:spcPts val="0"/>
                        </a:spcAft>
                        <a:buClr>
                          <a:srgbClr val="000000"/>
                        </a:buClr>
                        <a:buSzPts val="1050"/>
                        <a:buFont typeface="Arial"/>
                        <a:buNone/>
                      </a:pPr>
                      <a:r>
                        <a:rPr b="1" lang="ja-JP" sz="1050" u="none" cap="none" strike="noStrike">
                          <a:solidFill>
                            <a:schemeClr val="lt1"/>
                          </a:solidFill>
                          <a:latin typeface="Noto Sans JP"/>
                          <a:ea typeface="Noto Sans JP"/>
                          <a:cs typeface="Noto Sans JP"/>
                          <a:sym typeface="Noto Sans JP"/>
                        </a:rPr>
                        <a:t>家族</a:t>
                      </a:r>
                      <a:endParaRPr sz="1400" u="none" cap="none" strike="noStrike"/>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lnSpc>
                          <a:spcPct val="100000"/>
                        </a:lnSpc>
                        <a:spcBef>
                          <a:spcPts val="0"/>
                        </a:spcBef>
                        <a:spcAft>
                          <a:spcPts val="0"/>
                        </a:spcAft>
                        <a:buClr>
                          <a:srgbClr val="000000"/>
                        </a:buClr>
                        <a:buSzPts val="1050"/>
                        <a:buFont typeface="Arial"/>
                        <a:buNone/>
                      </a:pPr>
                      <a:r>
                        <a:rPr b="1" lang="ja-JP" sz="1050" u="none" cap="none" strike="noStrike">
                          <a:solidFill>
                            <a:schemeClr val="lt1"/>
                          </a:solidFill>
                          <a:latin typeface="Noto Sans JP"/>
                          <a:ea typeface="Noto Sans JP"/>
                          <a:cs typeface="Noto Sans JP"/>
                          <a:sym typeface="Noto Sans JP"/>
                        </a:rPr>
                        <a:t>所得金額</a:t>
                      </a:r>
                      <a:endParaRPr b="1" sz="9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lnSpc>
                          <a:spcPct val="100000"/>
                        </a:lnSpc>
                        <a:spcBef>
                          <a:spcPts val="0"/>
                        </a:spcBef>
                        <a:spcAft>
                          <a:spcPts val="0"/>
                        </a:spcAft>
                        <a:buClr>
                          <a:srgbClr val="000000"/>
                        </a:buClr>
                        <a:buSzPts val="1050"/>
                        <a:buFont typeface="Arial"/>
                        <a:buNone/>
                      </a:pPr>
                      <a:r>
                        <a:rPr b="1" lang="ja-JP" sz="1050" u="none" cap="none" strike="noStrike">
                          <a:solidFill>
                            <a:schemeClr val="lt1"/>
                          </a:solidFill>
                          <a:latin typeface="Noto Sans JP"/>
                          <a:ea typeface="Noto Sans JP"/>
                          <a:cs typeface="Noto Sans JP"/>
                          <a:sym typeface="Noto Sans JP"/>
                        </a:rPr>
                        <a:t>使用回数</a:t>
                      </a:r>
                      <a:endParaRPr b="1" sz="140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lnSpc>
                          <a:spcPct val="100000"/>
                        </a:lnSpc>
                        <a:spcBef>
                          <a:spcPts val="0"/>
                        </a:spcBef>
                        <a:spcAft>
                          <a:spcPts val="0"/>
                        </a:spcAft>
                        <a:buClr>
                          <a:srgbClr val="000000"/>
                        </a:buClr>
                        <a:buSzPts val="1050"/>
                        <a:buFont typeface="Arial"/>
                        <a:buNone/>
                      </a:pPr>
                      <a:r>
                        <a:rPr b="1" lang="ja-JP" sz="1050" u="none" cap="none" strike="noStrike">
                          <a:solidFill>
                            <a:schemeClr val="lt1"/>
                          </a:solidFill>
                          <a:latin typeface="Noto Sans JP"/>
                          <a:ea typeface="Noto Sans JP"/>
                          <a:cs typeface="Noto Sans JP"/>
                          <a:sym typeface="Noto Sans JP"/>
                        </a:rPr>
                        <a:t>負担金額</a:t>
                      </a:r>
                      <a:endParaRPr b="1" sz="140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lnSpc>
                          <a:spcPct val="100000"/>
                        </a:lnSpc>
                        <a:spcBef>
                          <a:spcPts val="0"/>
                        </a:spcBef>
                        <a:spcAft>
                          <a:spcPts val="0"/>
                        </a:spcAft>
                        <a:buClr>
                          <a:srgbClr val="000000"/>
                        </a:buClr>
                        <a:buSzPts val="1000"/>
                        <a:buFont typeface="Arial"/>
                        <a:buNone/>
                      </a:pPr>
                      <a:r>
                        <a:rPr b="1" lang="ja-JP" sz="1000" u="none" cap="none" strike="noStrike">
                          <a:latin typeface="Noto Sans JP"/>
                          <a:ea typeface="Noto Sans JP"/>
                          <a:cs typeface="Noto Sans JP"/>
                          <a:sym typeface="Noto Sans JP"/>
                        </a:rPr>
                        <a:t>Ａ家</a:t>
                      </a:r>
                      <a:endParaRPr sz="1400" u="none" cap="none" strike="noStrike"/>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lang="ja-JP" sz="1000" u="none" cap="none" strike="noStrike">
                          <a:latin typeface="Noto Sans JP"/>
                          <a:ea typeface="Noto Sans JP"/>
                          <a:cs typeface="Noto Sans JP"/>
                          <a:sym typeface="Noto Sans JP"/>
                        </a:rPr>
                        <a:t>４人</a:t>
                      </a:r>
                      <a:endParaRPr sz="1400" u="none" cap="none" strike="noStrike"/>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lang="ja-JP" sz="1000" u="none" cap="none" strike="noStrike">
                          <a:latin typeface="Noto Sans JP"/>
                          <a:ea typeface="Noto Sans JP"/>
                          <a:cs typeface="Noto Sans JP"/>
                          <a:sym typeface="Noto Sans JP"/>
                        </a:rPr>
                        <a:t>1,000万円</a:t>
                      </a:r>
                      <a:endParaRPr sz="1400" u="none" cap="none" strike="noStrike"/>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lang="ja-JP" sz="1000" u="none" cap="none" strike="noStrike">
                          <a:latin typeface="Noto Sans JP"/>
                          <a:ea typeface="Noto Sans JP"/>
                          <a:cs typeface="Noto Sans JP"/>
                          <a:sym typeface="Noto Sans JP"/>
                        </a:rPr>
                        <a:t>月0回</a:t>
                      </a:r>
                      <a:endParaRPr sz="1400" u="none" cap="none" strike="noStrike"/>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lnSpc>
                          <a:spcPct val="100000"/>
                        </a:lnSpc>
                        <a:spcBef>
                          <a:spcPts val="0"/>
                        </a:spcBef>
                        <a:spcAft>
                          <a:spcPts val="0"/>
                        </a:spcAft>
                        <a:buClr>
                          <a:srgbClr val="000000"/>
                        </a:buClr>
                        <a:buSzPts val="1000"/>
                        <a:buFont typeface="Arial"/>
                        <a:buNone/>
                      </a:pPr>
                      <a:r>
                        <a:rPr b="1" lang="ja-JP" sz="1000" u="none" cap="none" strike="noStrike">
                          <a:latin typeface="Noto Sans JP"/>
                          <a:ea typeface="Noto Sans JP"/>
                          <a:cs typeface="Noto Sans JP"/>
                          <a:sym typeface="Noto Sans JP"/>
                        </a:rPr>
                        <a:t>万円</a:t>
                      </a:r>
                      <a:endParaRPr sz="1400" u="none" cap="none" strike="noStrike"/>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lnSpc>
                          <a:spcPct val="100000"/>
                        </a:lnSpc>
                        <a:spcBef>
                          <a:spcPts val="0"/>
                        </a:spcBef>
                        <a:spcAft>
                          <a:spcPts val="0"/>
                        </a:spcAft>
                        <a:buClr>
                          <a:srgbClr val="000000"/>
                        </a:buClr>
                        <a:buSzPts val="1000"/>
                        <a:buFont typeface="Arial"/>
                        <a:buNone/>
                      </a:pPr>
                      <a:r>
                        <a:rPr b="1" lang="ja-JP" sz="1000" u="none" cap="none" strike="noStrike">
                          <a:latin typeface="Noto Sans JP"/>
                          <a:ea typeface="Noto Sans JP"/>
                          <a:cs typeface="Noto Sans JP"/>
                          <a:sym typeface="Noto Sans JP"/>
                        </a:rPr>
                        <a:t>Ｂ家</a:t>
                      </a:r>
                      <a:endParaRPr sz="1400" u="none" cap="none" strike="noStrike"/>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lang="ja-JP" sz="1000" u="none" cap="none" strike="noStrike">
                          <a:latin typeface="Noto Sans JP"/>
                          <a:ea typeface="Noto Sans JP"/>
                          <a:cs typeface="Noto Sans JP"/>
                          <a:sym typeface="Noto Sans JP"/>
                        </a:rPr>
                        <a:t>４人</a:t>
                      </a:r>
                      <a:endParaRPr sz="1400" u="none" cap="none" strike="noStrike"/>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lang="ja-JP" sz="1000" u="none" cap="none" strike="noStrike">
                          <a:latin typeface="Noto Sans JP"/>
                          <a:ea typeface="Noto Sans JP"/>
                          <a:cs typeface="Noto Sans JP"/>
                          <a:sym typeface="Noto Sans JP"/>
                        </a:rPr>
                        <a:t>600万円</a:t>
                      </a:r>
                      <a:endParaRPr sz="1400" u="none" cap="none" strike="noStrike"/>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lang="ja-JP" sz="1000" u="none" cap="none" strike="noStrike">
                          <a:latin typeface="Noto Sans JP"/>
                          <a:ea typeface="Noto Sans JP"/>
                          <a:cs typeface="Noto Sans JP"/>
                          <a:sym typeface="Noto Sans JP"/>
                        </a:rPr>
                        <a:t>月10回</a:t>
                      </a:r>
                      <a:endParaRPr sz="1400" u="none" cap="none" strike="noStrike"/>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lnSpc>
                          <a:spcPct val="100000"/>
                        </a:lnSpc>
                        <a:spcBef>
                          <a:spcPts val="0"/>
                        </a:spcBef>
                        <a:spcAft>
                          <a:spcPts val="0"/>
                        </a:spcAft>
                        <a:buClr>
                          <a:srgbClr val="000000"/>
                        </a:buClr>
                        <a:buSzPts val="1000"/>
                        <a:buFont typeface="Arial"/>
                        <a:buNone/>
                      </a:pPr>
                      <a:r>
                        <a:rPr b="1" lang="ja-JP" sz="1000" u="none" cap="none" strike="noStrike">
                          <a:latin typeface="Noto Sans JP"/>
                          <a:ea typeface="Noto Sans JP"/>
                          <a:cs typeface="Noto Sans JP"/>
                          <a:sym typeface="Noto Sans JP"/>
                        </a:rPr>
                        <a:t>万円</a:t>
                      </a:r>
                      <a:endParaRPr sz="1400" u="none" cap="none" strike="noStrike"/>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lnSpc>
                          <a:spcPct val="100000"/>
                        </a:lnSpc>
                        <a:spcBef>
                          <a:spcPts val="0"/>
                        </a:spcBef>
                        <a:spcAft>
                          <a:spcPts val="0"/>
                        </a:spcAft>
                        <a:buClr>
                          <a:srgbClr val="000000"/>
                        </a:buClr>
                        <a:buSzPts val="1000"/>
                        <a:buFont typeface="Arial"/>
                        <a:buNone/>
                      </a:pPr>
                      <a:r>
                        <a:rPr b="1" lang="ja-JP" sz="1000" u="none" cap="none" strike="noStrike">
                          <a:latin typeface="Noto Sans JP"/>
                          <a:ea typeface="Noto Sans JP"/>
                          <a:cs typeface="Noto Sans JP"/>
                          <a:sym typeface="Noto Sans JP"/>
                        </a:rPr>
                        <a:t>Ｃ家</a:t>
                      </a:r>
                      <a:endParaRPr sz="1400" u="none" cap="none" strike="noStrike"/>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lang="ja-JP" sz="1000" u="none" cap="none" strike="noStrike">
                          <a:latin typeface="Noto Sans JP"/>
                          <a:ea typeface="Noto Sans JP"/>
                          <a:cs typeface="Noto Sans JP"/>
                          <a:sym typeface="Noto Sans JP"/>
                        </a:rPr>
                        <a:t>４人</a:t>
                      </a:r>
                      <a:endParaRPr sz="1400" u="none" cap="none" strike="noStrike"/>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lang="ja-JP" sz="1000" u="none" cap="none" strike="noStrike">
                          <a:latin typeface="Noto Sans JP"/>
                          <a:ea typeface="Noto Sans JP"/>
                          <a:cs typeface="Noto Sans JP"/>
                          <a:sym typeface="Noto Sans JP"/>
                        </a:rPr>
                        <a:t>300万円</a:t>
                      </a:r>
                      <a:endParaRPr sz="1400" u="none" cap="none" strike="noStrike"/>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lang="ja-JP" sz="1000" u="none" cap="none" strike="noStrike">
                          <a:latin typeface="Noto Sans JP"/>
                          <a:ea typeface="Noto Sans JP"/>
                          <a:cs typeface="Noto Sans JP"/>
                          <a:sym typeface="Noto Sans JP"/>
                        </a:rPr>
                        <a:t>月10回</a:t>
                      </a:r>
                      <a:endParaRPr sz="1400" u="none" cap="none" strike="noStrike"/>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lnSpc>
                          <a:spcPct val="100000"/>
                        </a:lnSpc>
                        <a:spcBef>
                          <a:spcPts val="0"/>
                        </a:spcBef>
                        <a:spcAft>
                          <a:spcPts val="0"/>
                        </a:spcAft>
                        <a:buClr>
                          <a:srgbClr val="000000"/>
                        </a:buClr>
                        <a:buSzPts val="1000"/>
                        <a:buFont typeface="Arial"/>
                        <a:buNone/>
                      </a:pPr>
                      <a:r>
                        <a:rPr b="1" lang="ja-JP" sz="1000" u="none" cap="none" strike="noStrike">
                          <a:latin typeface="Noto Sans JP"/>
                          <a:ea typeface="Noto Sans JP"/>
                          <a:cs typeface="Noto Sans JP"/>
                          <a:sym typeface="Noto Sans JP"/>
                        </a:rPr>
                        <a:t>万円</a:t>
                      </a:r>
                      <a:endParaRPr sz="1400" u="none" cap="none" strike="noStrike"/>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lnSpc>
                          <a:spcPct val="100000"/>
                        </a:lnSpc>
                        <a:spcBef>
                          <a:spcPts val="0"/>
                        </a:spcBef>
                        <a:spcAft>
                          <a:spcPts val="0"/>
                        </a:spcAft>
                        <a:buClr>
                          <a:srgbClr val="000000"/>
                        </a:buClr>
                        <a:buSzPts val="1000"/>
                        <a:buFont typeface="Arial"/>
                        <a:buNone/>
                      </a:pPr>
                      <a:r>
                        <a:rPr b="1" lang="ja-JP" sz="1000" u="none" cap="none" strike="noStrike">
                          <a:latin typeface="Noto Sans JP"/>
                          <a:ea typeface="Noto Sans JP"/>
                          <a:cs typeface="Noto Sans JP"/>
                          <a:sym typeface="Noto Sans JP"/>
                        </a:rPr>
                        <a:t>Ｄ家</a:t>
                      </a:r>
                      <a:endParaRPr sz="1400" u="none" cap="none" strike="noStrike"/>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lang="ja-JP" sz="1000" u="none" cap="none" strike="noStrike">
                          <a:latin typeface="Noto Sans JP"/>
                          <a:ea typeface="Noto Sans JP"/>
                          <a:cs typeface="Noto Sans JP"/>
                          <a:sym typeface="Noto Sans JP"/>
                        </a:rPr>
                        <a:t>４人</a:t>
                      </a:r>
                      <a:endParaRPr sz="1400" u="none" cap="none" strike="noStrike"/>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lang="ja-JP" sz="1000" u="none" cap="none" strike="noStrike">
                          <a:latin typeface="Noto Sans JP"/>
                          <a:ea typeface="Noto Sans JP"/>
                          <a:cs typeface="Noto Sans JP"/>
                          <a:sym typeface="Noto Sans JP"/>
                        </a:rPr>
                        <a:t>100万円</a:t>
                      </a:r>
                      <a:endParaRPr sz="1400" u="none" cap="none" strike="noStrike"/>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lang="ja-JP" sz="1000" u="none" cap="none" strike="noStrike">
                          <a:latin typeface="Noto Sans JP"/>
                          <a:ea typeface="Noto Sans JP"/>
                          <a:cs typeface="Noto Sans JP"/>
                          <a:sym typeface="Noto Sans JP"/>
                        </a:rPr>
                        <a:t>月20回</a:t>
                      </a:r>
                      <a:endParaRPr sz="1400" u="none" cap="none" strike="noStrike"/>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lnSpc>
                          <a:spcPct val="100000"/>
                        </a:lnSpc>
                        <a:spcBef>
                          <a:spcPts val="0"/>
                        </a:spcBef>
                        <a:spcAft>
                          <a:spcPts val="0"/>
                        </a:spcAft>
                        <a:buClr>
                          <a:srgbClr val="000000"/>
                        </a:buClr>
                        <a:buSzPts val="1000"/>
                        <a:buFont typeface="Arial"/>
                        <a:buNone/>
                      </a:pPr>
                      <a:r>
                        <a:rPr b="1" lang="ja-JP" sz="1000" u="none" cap="none" strike="noStrike">
                          <a:latin typeface="Noto Sans JP"/>
                          <a:ea typeface="Noto Sans JP"/>
                          <a:cs typeface="Noto Sans JP"/>
                          <a:sym typeface="Noto Sans JP"/>
                        </a:rPr>
                        <a:t>万円</a:t>
                      </a:r>
                      <a:endParaRPr sz="1400" u="none" cap="none" strike="noStrike"/>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lnSpc>
                          <a:spcPct val="100000"/>
                        </a:lnSpc>
                        <a:spcBef>
                          <a:spcPts val="0"/>
                        </a:spcBef>
                        <a:spcAft>
                          <a:spcPts val="0"/>
                        </a:spcAft>
                        <a:buClr>
                          <a:srgbClr val="000000"/>
                        </a:buClr>
                        <a:buSzPts val="1000"/>
                        <a:buFont typeface="Arial"/>
                        <a:buNone/>
                      </a:pPr>
                      <a:r>
                        <a:rPr b="1" lang="ja-JP" sz="1000" u="none" cap="none" strike="noStrike">
                          <a:latin typeface="Noto Sans JP"/>
                          <a:ea typeface="Noto Sans JP"/>
                          <a:cs typeface="Noto Sans JP"/>
                          <a:sym typeface="Noto Sans JP"/>
                        </a:rPr>
                        <a:t>合計</a:t>
                      </a:r>
                      <a:endParaRPr sz="1400" u="none" cap="none" strike="noStrike"/>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lnSpc>
                          <a:spcPct val="100000"/>
                        </a:lnSpc>
                        <a:spcBef>
                          <a:spcPts val="0"/>
                        </a:spcBef>
                        <a:spcAft>
                          <a:spcPts val="0"/>
                        </a:spcAft>
                        <a:buClr>
                          <a:srgbClr val="000000"/>
                        </a:buClr>
                        <a:buSzPts val="1000"/>
                        <a:buFont typeface="Arial"/>
                        <a:buNone/>
                      </a:pPr>
                      <a:r>
                        <a:rPr b="1" lang="ja-JP" sz="1000" u="none" cap="none" strike="noStrike">
                          <a:latin typeface="Noto Sans JP"/>
                          <a:ea typeface="Noto Sans JP"/>
                          <a:cs typeface="Noto Sans JP"/>
                          <a:sym typeface="Noto Sans JP"/>
                        </a:rPr>
                        <a:t>400万円</a:t>
                      </a:r>
                      <a:endParaRPr sz="1400" u="none" cap="none" strike="noStrike"/>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48" name="Google Shape;48;p6"/>
          <p:cNvSpPr/>
          <p:nvPr/>
        </p:nvSpPr>
        <p:spPr>
          <a:xfrm>
            <a:off x="323642" y="5343474"/>
            <a:ext cx="3455491" cy="985673"/>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b="0" i="0" lang="ja-JP" sz="1400" u="none" cap="none" strike="noStrike">
                <a:solidFill>
                  <a:srgbClr val="005BAD"/>
                </a:solidFill>
                <a:latin typeface="Noto Sans JP"/>
                <a:ea typeface="Noto Sans JP"/>
                <a:cs typeface="Noto Sans JP"/>
                <a:sym typeface="Noto Sans JP"/>
              </a:rPr>
              <a:t>ヒント</a:t>
            </a:r>
            <a:endParaRPr b="0" i="0" sz="1400" u="none" cap="none" strike="noStrike">
              <a:solidFill>
                <a:srgbClr val="000000"/>
              </a:solidFill>
              <a:latin typeface="Arial"/>
              <a:ea typeface="Arial"/>
              <a:cs typeface="Arial"/>
              <a:sym typeface="Arial"/>
            </a:endParaRPr>
          </a:p>
          <a:p>
            <a:pPr indent="179388" lvl="0" marL="0" marR="0" rtl="0" algn="l">
              <a:lnSpc>
                <a:spcPct val="114000"/>
              </a:lnSpc>
              <a:spcBef>
                <a:spcPts val="0"/>
              </a:spcBef>
              <a:spcAft>
                <a:spcPts val="0"/>
              </a:spcAft>
              <a:buClr>
                <a:schemeClr val="dk1"/>
              </a:buClr>
              <a:buSzPts val="1200"/>
              <a:buFont typeface="Noto Sans Symbols"/>
              <a:buNone/>
            </a:pPr>
            <a:r>
              <a:rPr b="0" i="0" lang="ja-JP" sz="1200" u="none" cap="none" strike="noStrike">
                <a:solidFill>
                  <a:schemeClr val="dk1"/>
                </a:solidFill>
                <a:latin typeface="Noto Sans JP"/>
                <a:ea typeface="Noto Sans JP"/>
                <a:cs typeface="Noto Sans JP"/>
                <a:sym typeface="Noto Sans JP"/>
              </a:rPr>
              <a:t>いくつかの負担方法を</a:t>
            </a:r>
            <a:endParaRPr b="0" i="0" sz="1200" u="none" cap="none" strike="noStrike">
              <a:solidFill>
                <a:schemeClr val="dk1"/>
              </a:solidFill>
              <a:latin typeface="Noto Sans JP"/>
              <a:ea typeface="Noto Sans JP"/>
              <a:cs typeface="Noto Sans JP"/>
              <a:sym typeface="Noto Sans JP"/>
            </a:endParaRPr>
          </a:p>
          <a:p>
            <a:pPr indent="179388" lvl="0" marL="0" marR="0" rtl="0" algn="l">
              <a:lnSpc>
                <a:spcPct val="114000"/>
              </a:lnSpc>
              <a:spcBef>
                <a:spcPts val="0"/>
              </a:spcBef>
              <a:spcAft>
                <a:spcPts val="0"/>
              </a:spcAft>
              <a:buClr>
                <a:schemeClr val="dk1"/>
              </a:buClr>
              <a:buSzPts val="1200"/>
              <a:buFont typeface="Noto Sans Symbols"/>
              <a:buNone/>
            </a:pPr>
            <a:r>
              <a:rPr b="0" i="0" lang="ja-JP" sz="1200" u="none" cap="none" strike="noStrike">
                <a:solidFill>
                  <a:schemeClr val="dk1"/>
                </a:solidFill>
                <a:latin typeface="Noto Sans JP"/>
                <a:ea typeface="Noto Sans JP"/>
                <a:cs typeface="Noto Sans JP"/>
                <a:sym typeface="Noto Sans JP"/>
              </a:rPr>
              <a:t>組み合わせる</a:t>
            </a:r>
            <a:endParaRPr b="0" i="0" sz="1200" u="none" cap="none" strike="noStrike">
              <a:solidFill>
                <a:schemeClr val="dk1"/>
              </a:solidFill>
              <a:latin typeface="Noto Sans JP"/>
              <a:ea typeface="Noto Sans JP"/>
              <a:cs typeface="Noto Sans JP"/>
              <a:sym typeface="Noto Sans JP"/>
            </a:endParaRPr>
          </a:p>
          <a:p>
            <a:pPr indent="177800" lvl="0" marL="0" marR="0" rtl="0" algn="l">
              <a:lnSpc>
                <a:spcPct val="114000"/>
              </a:lnSpc>
              <a:spcBef>
                <a:spcPts val="0"/>
              </a:spcBef>
              <a:spcAft>
                <a:spcPts val="0"/>
              </a:spcAft>
              <a:buClr>
                <a:schemeClr val="dk1"/>
              </a:buClr>
              <a:buSzPts val="1200"/>
              <a:buFont typeface="Noto Sans Symbols"/>
              <a:buNone/>
            </a:pPr>
            <a:r>
              <a:rPr b="0" i="0" lang="ja-JP" sz="1200" u="none" cap="none" strike="noStrike">
                <a:solidFill>
                  <a:schemeClr val="dk1"/>
                </a:solidFill>
                <a:latin typeface="Noto Sans JP"/>
                <a:ea typeface="Noto Sans JP"/>
                <a:cs typeface="Noto Sans JP"/>
                <a:sym typeface="Noto Sans JP"/>
              </a:rPr>
              <a:t>方法も考えてみよう！</a:t>
            </a:r>
            <a:endParaRPr b="0" i="0" sz="1400" u="none" cap="none" strike="noStrike">
              <a:solidFill>
                <a:srgbClr val="000000"/>
              </a:solidFill>
              <a:latin typeface="Arial"/>
              <a:ea typeface="Arial"/>
              <a:cs typeface="Arial"/>
              <a:sym typeface="Arial"/>
            </a:endParaRPr>
          </a:p>
        </p:txBody>
      </p:sp>
      <p:sp>
        <p:nvSpPr>
          <p:cNvPr id="49" name="Google Shape;49;p6"/>
          <p:cNvSpPr txBox="1"/>
          <p:nvPr>
            <p:ph idx="1" type="body"/>
          </p:nvPr>
        </p:nvSpPr>
        <p:spPr>
          <a:xfrm>
            <a:off x="5660000" y="4520800"/>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0" name="Google Shape;50;p6"/>
          <p:cNvSpPr txBox="1"/>
          <p:nvPr>
            <p:ph idx="2" type="body"/>
          </p:nvPr>
        </p:nvSpPr>
        <p:spPr>
          <a:xfrm>
            <a:off x="5660000" y="5001751"/>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1" name="Google Shape;51;p6"/>
          <p:cNvSpPr txBox="1"/>
          <p:nvPr>
            <p:ph idx="3" type="body"/>
          </p:nvPr>
        </p:nvSpPr>
        <p:spPr>
          <a:xfrm>
            <a:off x="5660000" y="5466527"/>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2" name="Google Shape;52;p6"/>
          <p:cNvSpPr txBox="1"/>
          <p:nvPr>
            <p:ph idx="4" type="body"/>
          </p:nvPr>
        </p:nvSpPr>
        <p:spPr>
          <a:xfrm>
            <a:off x="5660000" y="5936498"/>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3" name="Google Shape;53;p6"/>
          <p:cNvSpPr/>
          <p:nvPr/>
        </p:nvSpPr>
        <p:spPr>
          <a:xfrm>
            <a:off x="323642" y="4022517"/>
            <a:ext cx="3667513" cy="518485"/>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Noto Sans JP"/>
              <a:buNone/>
            </a:pPr>
            <a:r>
              <a:rPr b="0" i="0" lang="ja-JP" sz="1600" u="none" cap="none" strike="noStrike">
                <a:solidFill>
                  <a:srgbClr val="005BAD"/>
                </a:solidFill>
                <a:latin typeface="Noto Sans JP"/>
                <a:ea typeface="Noto Sans JP"/>
                <a:cs typeface="Noto Sans JP"/>
                <a:sym typeface="Noto Sans JP"/>
              </a:rPr>
              <a:t>各家の所得金額</a:t>
            </a:r>
            <a:r>
              <a:rPr b="0" i="0" lang="ja-JP" sz="1400" u="none" cap="none" strike="noStrike">
                <a:solidFill>
                  <a:srgbClr val="005BAD"/>
                </a:solidFill>
                <a:latin typeface="Noto Sans JP"/>
                <a:ea typeface="Noto Sans JP"/>
                <a:cs typeface="Noto Sans JP"/>
                <a:sym typeface="Noto Sans JP"/>
              </a:rPr>
              <a:t>（もうけ）</a:t>
            </a:r>
            <a:r>
              <a:rPr b="0" i="0" lang="ja-JP" sz="1600" u="none" cap="none" strike="noStrike">
                <a:solidFill>
                  <a:srgbClr val="005BAD"/>
                </a:solidFill>
                <a:latin typeface="Noto Sans JP"/>
                <a:ea typeface="Noto Sans JP"/>
                <a:cs typeface="Noto Sans JP"/>
                <a:sym typeface="Noto Sans JP"/>
              </a:rPr>
              <a:t>と</a:t>
            </a:r>
            <a:endParaRPr b="0" i="0" sz="1600" u="none" cap="none" strike="noStrike">
              <a:solidFill>
                <a:srgbClr val="005BAD"/>
              </a:solidFill>
              <a:latin typeface="Noto Sans JP"/>
              <a:ea typeface="Noto Sans JP"/>
              <a:cs typeface="Noto Sans JP"/>
              <a:sym typeface="Noto Sans JP"/>
            </a:endParaRPr>
          </a:p>
          <a:p>
            <a:pPr indent="0" lvl="0" marL="0" marR="0" rtl="0" algn="l">
              <a:lnSpc>
                <a:spcPct val="114000"/>
              </a:lnSpc>
              <a:spcBef>
                <a:spcPts val="0"/>
              </a:spcBef>
              <a:spcAft>
                <a:spcPts val="0"/>
              </a:spcAft>
              <a:buClr>
                <a:srgbClr val="005BAD"/>
              </a:buClr>
              <a:buSzPts val="1600"/>
              <a:buFont typeface="Noto Sans JP"/>
              <a:buNone/>
            </a:pPr>
            <a:r>
              <a:rPr b="0" i="0" lang="ja-JP" sz="1600" u="none" cap="none" strike="noStrike">
                <a:solidFill>
                  <a:srgbClr val="005BAD"/>
                </a:solidFill>
                <a:latin typeface="Noto Sans JP"/>
                <a:ea typeface="Noto Sans JP"/>
                <a:cs typeface="Noto Sans JP"/>
                <a:sym typeface="Noto Sans JP"/>
              </a:rPr>
              <a:t>橋の使用回数が異なる場合</a:t>
            </a:r>
            <a:endParaRPr b="0" i="0" sz="1400" u="none" cap="none" strike="noStrike">
              <a:solidFill>
                <a:srgbClr val="000000"/>
              </a:solidFill>
              <a:latin typeface="Arial"/>
              <a:ea typeface="Arial"/>
              <a:cs typeface="Arial"/>
              <a:sym typeface="Arial"/>
            </a:endParaRPr>
          </a:p>
        </p:txBody>
      </p:sp>
      <p:sp>
        <p:nvSpPr>
          <p:cNvPr id="54" name="Google Shape;54;p6"/>
          <p:cNvSpPr/>
          <p:nvPr/>
        </p:nvSpPr>
        <p:spPr>
          <a:xfrm>
            <a:off x="323642" y="4576465"/>
            <a:ext cx="3455491" cy="621034"/>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050"/>
              <a:buFont typeface="Noto Sans Symbols"/>
              <a:buNone/>
            </a:pPr>
            <a:r>
              <a:rPr b="0" i="0" lang="ja-JP" sz="1050" u="none" cap="none" strike="noStrike">
                <a:solidFill>
                  <a:srgbClr val="005BAD"/>
                </a:solidFill>
                <a:latin typeface="Noto Sans JP"/>
                <a:ea typeface="Noto Sans JP"/>
                <a:cs typeface="Noto Sans JP"/>
                <a:sym typeface="Noto Sans JP"/>
              </a:rPr>
              <a:t>※グループの意見を集約し、</a:t>
            </a:r>
            <a:endParaRPr b="0" i="0" sz="1050" u="none" cap="none" strike="noStrike">
              <a:solidFill>
                <a:srgbClr val="005BAD"/>
              </a:solidFill>
              <a:latin typeface="Noto Sans JP"/>
              <a:ea typeface="Noto Sans JP"/>
              <a:cs typeface="Noto Sans JP"/>
              <a:sym typeface="Noto Sans JP"/>
            </a:endParaRPr>
          </a:p>
          <a:p>
            <a:pPr indent="88900" lvl="0" marL="0" marR="0" rtl="0" algn="l">
              <a:lnSpc>
                <a:spcPct val="114000"/>
              </a:lnSpc>
              <a:spcBef>
                <a:spcPts val="0"/>
              </a:spcBef>
              <a:spcAft>
                <a:spcPts val="0"/>
              </a:spcAft>
              <a:buClr>
                <a:srgbClr val="005BAD"/>
              </a:buClr>
              <a:buSzPts val="1050"/>
              <a:buFont typeface="Noto Sans Symbols"/>
              <a:buNone/>
            </a:pPr>
            <a:r>
              <a:rPr b="0" i="0" lang="ja-JP" sz="1050" u="none" cap="none" strike="noStrike">
                <a:solidFill>
                  <a:srgbClr val="005BAD"/>
                </a:solidFill>
                <a:latin typeface="Noto Sans JP"/>
                <a:ea typeface="Noto Sans JP"/>
                <a:cs typeface="Noto Sans JP"/>
                <a:sym typeface="Noto Sans JP"/>
              </a:rPr>
              <a:t>「負担金額」を 記入しましょう！</a:t>
            </a:r>
            <a:endParaRPr b="0" i="0" sz="1400" u="none" cap="none" strike="noStrike">
              <a:solidFill>
                <a:srgbClr val="000000"/>
              </a:solidFill>
              <a:latin typeface="Arial"/>
              <a:ea typeface="Arial"/>
              <a:cs typeface="Arial"/>
              <a:sym typeface="Arial"/>
            </a:endParaRPr>
          </a:p>
        </p:txBody>
      </p:sp>
      <p:sp>
        <p:nvSpPr>
          <p:cNvPr id="55" name="Google Shape;55;p6"/>
          <p:cNvSpPr/>
          <p:nvPr/>
        </p:nvSpPr>
        <p:spPr>
          <a:xfrm>
            <a:off x="6940625" y="3944300"/>
            <a:ext cx="19731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900"/>
              <a:buFont typeface="Noto Sans Symbols"/>
              <a:buNone/>
            </a:pPr>
            <a:r>
              <a:rPr b="0" i="0" lang="ja-JP" sz="900" u="none" cap="none" strike="noStrike">
                <a:solidFill>
                  <a:srgbClr val="005BAD"/>
                </a:solidFill>
                <a:latin typeface="Noto Sans JP"/>
                <a:ea typeface="Noto Sans JP"/>
                <a:cs typeface="Noto Sans JP"/>
                <a:sym typeface="Noto Sans JP"/>
              </a:rPr>
              <a:t>※グループでは、どの要素を</a:t>
            </a:r>
            <a:endParaRPr b="0" i="0" sz="900" u="none" cap="none" strike="noStrike">
              <a:solidFill>
                <a:srgbClr val="005BAD"/>
              </a:solidFill>
              <a:latin typeface="Noto Sans JP"/>
              <a:ea typeface="Noto Sans JP"/>
              <a:cs typeface="Noto Sans JP"/>
              <a:sym typeface="Noto Sans JP"/>
            </a:endParaRPr>
          </a:p>
          <a:p>
            <a:pPr indent="0" lvl="0" marL="0" marR="0" rtl="0" algn="l">
              <a:lnSpc>
                <a:spcPct val="114000"/>
              </a:lnSpc>
              <a:spcBef>
                <a:spcPts val="0"/>
              </a:spcBef>
              <a:spcAft>
                <a:spcPts val="0"/>
              </a:spcAft>
              <a:buClr>
                <a:srgbClr val="005BAD"/>
              </a:buClr>
              <a:buSzPts val="900"/>
              <a:buFont typeface="Noto Sans Symbols"/>
              <a:buNone/>
            </a:pPr>
            <a:r>
              <a:rPr b="0" i="0" lang="ja-JP" sz="900" u="none" cap="none" strike="noStrike">
                <a:solidFill>
                  <a:srgbClr val="005BAD"/>
                </a:solidFill>
                <a:latin typeface="Noto Sans JP"/>
                <a:ea typeface="Noto Sans JP"/>
                <a:cs typeface="Noto Sans JP"/>
                <a:sym typeface="Noto Sans JP"/>
              </a:rPr>
              <a:t>    どれくらい重要視しますか？</a:t>
            </a:r>
            <a:endParaRPr b="0" i="0" sz="900" u="none" cap="none" strike="noStrike">
              <a:solidFill>
                <a:srgbClr val="005BAD"/>
              </a:solidFill>
              <a:latin typeface="Noto Sans JP"/>
              <a:ea typeface="Noto Sans JP"/>
              <a:cs typeface="Noto Sans JP"/>
              <a:sym typeface="Noto Sans JP"/>
            </a:endParaRPr>
          </a:p>
          <a:p>
            <a:pPr indent="0" lvl="0" marL="0" marR="0" rtl="0" algn="l">
              <a:lnSpc>
                <a:spcPct val="114000"/>
              </a:lnSpc>
              <a:spcBef>
                <a:spcPts val="0"/>
              </a:spcBef>
              <a:spcAft>
                <a:spcPts val="0"/>
              </a:spcAft>
              <a:buClr>
                <a:srgbClr val="005BAD"/>
              </a:buClr>
              <a:buSzPts val="900"/>
              <a:buFont typeface="Noto Sans Symbols"/>
              <a:buNone/>
            </a:pPr>
            <a:r>
              <a:rPr b="0" i="0" lang="ja-JP" sz="900" u="none" cap="none" strike="noStrike">
                <a:solidFill>
                  <a:srgbClr val="005BAD"/>
                </a:solidFill>
                <a:latin typeface="Noto Sans JP"/>
                <a:ea typeface="Noto Sans JP"/>
                <a:cs typeface="Noto Sans JP"/>
                <a:sym typeface="Noto Sans JP"/>
              </a:rPr>
              <a:t>    下の図のどの辺りに位置するか</a:t>
            </a:r>
            <a:endParaRPr b="0" i="0" sz="900" u="none" cap="none" strike="noStrike">
              <a:solidFill>
                <a:srgbClr val="005BAD"/>
              </a:solidFill>
              <a:latin typeface="Noto Sans JP"/>
              <a:ea typeface="Noto Sans JP"/>
              <a:cs typeface="Noto Sans JP"/>
              <a:sym typeface="Noto Sans JP"/>
            </a:endParaRPr>
          </a:p>
          <a:p>
            <a:pPr indent="0" lvl="0" marL="0" marR="0" rtl="0" algn="l">
              <a:lnSpc>
                <a:spcPct val="114000"/>
              </a:lnSpc>
              <a:spcBef>
                <a:spcPts val="0"/>
              </a:spcBef>
              <a:spcAft>
                <a:spcPts val="0"/>
              </a:spcAft>
              <a:buClr>
                <a:srgbClr val="005BAD"/>
              </a:buClr>
              <a:buSzPts val="900"/>
              <a:buFont typeface="Noto Sans Symbols"/>
              <a:buNone/>
            </a:pPr>
            <a:r>
              <a:rPr b="0" i="0" lang="ja-JP" sz="900" u="none" cap="none" strike="noStrike">
                <a:solidFill>
                  <a:srgbClr val="005BAD"/>
                </a:solidFill>
                <a:latin typeface="Noto Sans JP"/>
                <a:ea typeface="Noto Sans JP"/>
                <a:cs typeface="Noto Sans JP"/>
                <a:sym typeface="Noto Sans JP"/>
              </a:rPr>
              <a:t>    ★を動かしてみましょう！</a:t>
            </a:r>
            <a:endParaRPr b="0" i="0" sz="1400" u="none" cap="none" strike="noStrike">
              <a:solidFill>
                <a:srgbClr val="000000"/>
              </a:solidFill>
              <a:latin typeface="Arial"/>
              <a:ea typeface="Arial"/>
              <a:cs typeface="Arial"/>
              <a:sym typeface="Arial"/>
            </a:endParaRPr>
          </a:p>
        </p:txBody>
      </p:sp>
      <p:grpSp>
        <p:nvGrpSpPr>
          <p:cNvPr id="56" name="Google Shape;56;p6"/>
          <p:cNvGrpSpPr/>
          <p:nvPr/>
        </p:nvGrpSpPr>
        <p:grpSpPr>
          <a:xfrm>
            <a:off x="7088512" y="4832765"/>
            <a:ext cx="1529836" cy="1529836"/>
            <a:chOff x="7088512" y="4886555"/>
            <a:chExt cx="1529836" cy="1529836"/>
          </a:xfrm>
        </p:grpSpPr>
        <p:sp>
          <p:nvSpPr>
            <p:cNvPr id="57" name="Google Shape;57;p6"/>
            <p:cNvSpPr/>
            <p:nvPr/>
          </p:nvSpPr>
          <p:spPr>
            <a:xfrm>
              <a:off x="7660654" y="5458697"/>
              <a:ext cx="385552" cy="385552"/>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58" name="Google Shape;58;p6"/>
            <p:cNvSpPr/>
            <p:nvPr/>
          </p:nvSpPr>
          <p:spPr>
            <a:xfrm>
              <a:off x="7355624" y="5153667"/>
              <a:ext cx="995613" cy="995613"/>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59" name="Google Shape;59;p6"/>
            <p:cNvSpPr/>
            <p:nvPr/>
          </p:nvSpPr>
          <p:spPr>
            <a:xfrm>
              <a:off x="7088512" y="4886555"/>
              <a:ext cx="1529836" cy="1529836"/>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grpSp>
      <p:sp>
        <p:nvSpPr>
          <p:cNvPr id="60" name="Google Shape;60;p6"/>
          <p:cNvSpPr/>
          <p:nvPr/>
        </p:nvSpPr>
        <p:spPr>
          <a:xfrm flipH="1" rot="2623897">
            <a:off x="8041477" y="4872020"/>
            <a:ext cx="213421" cy="870789"/>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oto Sans JP"/>
              <a:ea typeface="Noto Sans JP"/>
              <a:cs typeface="Noto Sans JP"/>
              <a:sym typeface="Noto Sans JP"/>
            </a:endParaRPr>
          </a:p>
        </p:txBody>
      </p:sp>
      <p:sp>
        <p:nvSpPr>
          <p:cNvPr id="61" name="Google Shape;61;p6"/>
          <p:cNvSpPr/>
          <p:nvPr/>
        </p:nvSpPr>
        <p:spPr>
          <a:xfrm>
            <a:off x="6932817" y="4690493"/>
            <a:ext cx="662892" cy="139748"/>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b="0" i="0" lang="ja-JP" sz="900" u="none" cap="none" strike="noStrike">
                <a:solidFill>
                  <a:srgbClr val="005BAD"/>
                </a:solidFill>
                <a:latin typeface="Noto Sans JP"/>
                <a:ea typeface="Noto Sans JP"/>
                <a:cs typeface="Noto Sans JP"/>
                <a:sym typeface="Noto Sans JP"/>
              </a:rPr>
              <a:t>所得金額</a:t>
            </a:r>
            <a:endParaRPr b="0" i="0" sz="1400" u="none" cap="none" strike="noStrike">
              <a:solidFill>
                <a:srgbClr val="000000"/>
              </a:solidFill>
              <a:latin typeface="Arial"/>
              <a:ea typeface="Arial"/>
              <a:cs typeface="Arial"/>
              <a:sym typeface="Arial"/>
            </a:endParaRPr>
          </a:p>
        </p:txBody>
      </p:sp>
      <p:sp>
        <p:nvSpPr>
          <p:cNvPr id="62" name="Google Shape;62;p6"/>
          <p:cNvSpPr/>
          <p:nvPr/>
        </p:nvSpPr>
        <p:spPr>
          <a:xfrm>
            <a:off x="8117381" y="4690493"/>
            <a:ext cx="662892" cy="139748"/>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b="0" i="0" lang="ja-JP" sz="900" u="none" cap="none" strike="noStrike">
                <a:solidFill>
                  <a:srgbClr val="005BAD"/>
                </a:solidFill>
                <a:latin typeface="Noto Sans JP"/>
                <a:ea typeface="Noto Sans JP"/>
                <a:cs typeface="Noto Sans JP"/>
                <a:sym typeface="Noto Sans JP"/>
              </a:rPr>
              <a:t>使用回数</a:t>
            </a:r>
            <a:endParaRPr b="0" i="0" sz="1400" u="none" cap="none" strike="noStrike">
              <a:solidFill>
                <a:srgbClr val="000000"/>
              </a:solidFill>
              <a:latin typeface="Arial"/>
              <a:ea typeface="Arial"/>
              <a:cs typeface="Arial"/>
              <a:sym typeface="Arial"/>
            </a:endParaRPr>
          </a:p>
        </p:txBody>
      </p:sp>
      <p:sp>
        <p:nvSpPr>
          <p:cNvPr id="63" name="Google Shape;63;p6"/>
          <p:cNvSpPr/>
          <p:nvPr/>
        </p:nvSpPr>
        <p:spPr>
          <a:xfrm>
            <a:off x="7410353" y="6532801"/>
            <a:ext cx="886151" cy="139748"/>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b="0" i="0" lang="ja-JP" sz="900" u="none" cap="none" strike="noStrike">
                <a:solidFill>
                  <a:srgbClr val="005BAD"/>
                </a:solidFill>
                <a:latin typeface="Noto Sans JP"/>
                <a:ea typeface="Noto Sans JP"/>
                <a:cs typeface="Noto Sans JP"/>
                <a:sym typeface="Noto Sans JP"/>
              </a:rPr>
              <a:t>その他の要素</a:t>
            </a:r>
            <a:endParaRPr b="0" i="0" sz="1400" u="none" cap="none" strike="noStrike">
              <a:solidFill>
                <a:srgbClr val="000000"/>
              </a:solidFill>
              <a:latin typeface="Arial"/>
              <a:ea typeface="Arial"/>
              <a:cs typeface="Arial"/>
              <a:sym typeface="Arial"/>
            </a:endParaRPr>
          </a:p>
        </p:txBody>
      </p:sp>
      <p:sp>
        <p:nvSpPr>
          <p:cNvPr id="64" name="Google Shape;64;p6"/>
          <p:cNvSpPr/>
          <p:nvPr/>
        </p:nvSpPr>
        <p:spPr>
          <a:xfrm rot="-2602356">
            <a:off x="7453042" y="4863784"/>
            <a:ext cx="213421" cy="870789"/>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oto Sans JP"/>
              <a:ea typeface="Noto Sans JP"/>
              <a:cs typeface="Noto Sans JP"/>
              <a:sym typeface="Noto Sans JP"/>
            </a:endParaRPr>
          </a:p>
        </p:txBody>
      </p:sp>
      <p:sp>
        <p:nvSpPr>
          <p:cNvPr id="65" name="Google Shape;65;p6"/>
          <p:cNvSpPr/>
          <p:nvPr/>
        </p:nvSpPr>
        <p:spPr>
          <a:xfrm rot="10800000">
            <a:off x="7746719" y="5568453"/>
            <a:ext cx="213421" cy="870789"/>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oto Sans JP"/>
              <a:ea typeface="Noto Sans JP"/>
              <a:cs typeface="Noto Sans JP"/>
              <a:sym typeface="Noto Sans JP"/>
            </a:endParaRPr>
          </a:p>
        </p:txBody>
      </p:sp>
      <p:sp>
        <p:nvSpPr>
          <p:cNvPr id="66" name="Google Shape;66;p6"/>
          <p:cNvSpPr/>
          <p:nvPr/>
        </p:nvSpPr>
        <p:spPr>
          <a:xfrm>
            <a:off x="7797217" y="5541470"/>
            <a:ext cx="112426" cy="112426"/>
          </a:xfrm>
          <a:prstGeom prst="ellipse">
            <a:avLst/>
          </a:prstGeom>
          <a:solidFill>
            <a:srgbClr val="005BAD">
              <a:alpha val="69411"/>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FFC000"/>
              </a:solidFill>
              <a:latin typeface="Noto Sans JP"/>
              <a:ea typeface="Noto Sans JP"/>
              <a:cs typeface="Noto Sans JP"/>
              <a:sym typeface="Noto Sans JP"/>
            </a:endParaRPr>
          </a:p>
        </p:txBody>
      </p:sp>
      <p:sp>
        <p:nvSpPr>
          <p:cNvPr id="67" name="Google Shape;67;p6"/>
          <p:cNvSpPr/>
          <p:nvPr/>
        </p:nvSpPr>
        <p:spPr>
          <a:xfrm>
            <a:off x="849629" y="2583495"/>
            <a:ext cx="2139971" cy="177756"/>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68" name="Google Shape;68;p6"/>
          <p:cNvSpPr/>
          <p:nvPr/>
        </p:nvSpPr>
        <p:spPr>
          <a:xfrm>
            <a:off x="5772274" y="1541748"/>
            <a:ext cx="3047876" cy="1877632"/>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b="0" i="0" sz="1100" u="none" cap="none" strike="noStrike">
              <a:solidFill>
                <a:schemeClr val="dk1"/>
              </a:solidFill>
              <a:latin typeface="Noto Sans JP"/>
              <a:ea typeface="Noto Sans JP"/>
              <a:cs typeface="Noto Sans JP"/>
              <a:sym typeface="Noto Sans JP"/>
            </a:endParaRPr>
          </a:p>
        </p:txBody>
      </p:sp>
      <p:sp>
        <p:nvSpPr>
          <p:cNvPr id="69" name="Google Shape;69;p6"/>
          <p:cNvSpPr/>
          <p:nvPr/>
        </p:nvSpPr>
        <p:spPr>
          <a:xfrm>
            <a:off x="3928373" y="1541748"/>
            <a:ext cx="2008963" cy="1877632"/>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Noto Sans JP"/>
              <a:buNone/>
            </a:pPr>
            <a:r>
              <a:rPr b="0" i="0" lang="ja-JP" sz="1100" u="none" cap="none" strike="noStrike">
                <a:solidFill>
                  <a:schemeClr val="dk1"/>
                </a:solidFill>
                <a:latin typeface="Noto Sans JP"/>
                <a:ea typeface="Noto Sans JP"/>
                <a:cs typeface="Noto Sans JP"/>
                <a:sym typeface="Noto Sans JP"/>
              </a:rPr>
              <a:t>各家の家族構成・所得金額・使用回数が同じ場合</a:t>
            </a:r>
            <a:endParaRPr b="0" i="0" sz="1100" u="none" cap="none" strike="noStrike">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Arial"/>
              <a:buNone/>
            </a:pPr>
            <a:r>
              <a:t/>
            </a:r>
            <a:endParaRPr b="0" i="0" sz="1100" u="none" cap="none" strike="noStrike">
              <a:solidFill>
                <a:schemeClr val="dk1"/>
              </a:solidFill>
              <a:latin typeface="Noto Sans JP"/>
              <a:ea typeface="Noto Sans JP"/>
              <a:cs typeface="Noto Sans JP"/>
              <a:sym typeface="Noto Sans JP"/>
            </a:endParaRPr>
          </a:p>
          <a:p>
            <a:pPr indent="-171450" lvl="0" marL="171450" marR="0" rtl="0" algn="l">
              <a:lnSpc>
                <a:spcPct val="114000"/>
              </a:lnSpc>
              <a:spcBef>
                <a:spcPts val="0"/>
              </a:spcBef>
              <a:spcAft>
                <a:spcPts val="0"/>
              </a:spcAft>
              <a:buClr>
                <a:schemeClr val="dk1"/>
              </a:buClr>
              <a:buSzPts val="1100"/>
              <a:buFont typeface="Noto Sans Symbols"/>
              <a:buChar char="●"/>
            </a:pPr>
            <a:r>
              <a:rPr b="1" i="0" lang="ja-JP" sz="1100" u="none" cap="none" strike="noStrike">
                <a:solidFill>
                  <a:schemeClr val="dk1"/>
                </a:solidFill>
                <a:latin typeface="Noto Sans JP"/>
                <a:ea typeface="Noto Sans JP"/>
                <a:cs typeface="Noto Sans JP"/>
                <a:sym typeface="Noto Sans JP"/>
              </a:rPr>
              <a:t>ヒント</a:t>
            </a:r>
            <a:endParaRPr b="1" i="0" sz="1100" u="none" cap="none" strike="noStrike">
              <a:solidFill>
                <a:schemeClr val="dk1"/>
              </a:solidFill>
              <a:latin typeface="Noto Sans JP"/>
              <a:ea typeface="Noto Sans JP"/>
              <a:cs typeface="Noto Sans JP"/>
              <a:sym typeface="Noto Sans JP"/>
            </a:endParaRPr>
          </a:p>
          <a:p>
            <a:pPr indent="174625" lvl="0" marL="0" marR="0" rtl="0" algn="l">
              <a:lnSpc>
                <a:spcPct val="114000"/>
              </a:lnSpc>
              <a:spcBef>
                <a:spcPts val="0"/>
              </a:spcBef>
              <a:spcAft>
                <a:spcPts val="0"/>
              </a:spcAft>
              <a:buClr>
                <a:schemeClr val="dk1"/>
              </a:buClr>
              <a:buSzPts val="1100"/>
              <a:buFont typeface="Noto Sans Symbols"/>
              <a:buNone/>
            </a:pPr>
            <a:r>
              <a:rPr b="0" i="0" lang="ja-JP" sz="1100" u="none" cap="none" strike="noStrike">
                <a:solidFill>
                  <a:schemeClr val="dk1"/>
                </a:solidFill>
                <a:latin typeface="Noto Sans JP"/>
                <a:ea typeface="Noto Sans JP"/>
                <a:cs typeface="Noto Sans JP"/>
                <a:sym typeface="Noto Sans JP"/>
              </a:rPr>
              <a:t>４軒とも同じ条件</a:t>
            </a:r>
            <a:endParaRPr b="0" i="0" sz="1100" u="none" cap="none" strike="noStrike">
              <a:solidFill>
                <a:schemeClr val="dk1"/>
              </a:solidFill>
              <a:latin typeface="Noto Sans JP"/>
              <a:ea typeface="Noto Sans JP"/>
              <a:cs typeface="Noto Sans JP"/>
              <a:sym typeface="Noto Sans JP"/>
            </a:endParaRPr>
          </a:p>
          <a:p>
            <a:pPr indent="174625" lvl="0" marL="0" marR="0" rtl="0" algn="l">
              <a:lnSpc>
                <a:spcPct val="114000"/>
              </a:lnSpc>
              <a:spcBef>
                <a:spcPts val="0"/>
              </a:spcBef>
              <a:spcAft>
                <a:spcPts val="0"/>
              </a:spcAft>
              <a:buClr>
                <a:schemeClr val="dk1"/>
              </a:buClr>
              <a:buSzPts val="1100"/>
              <a:buFont typeface="Noto Sans Symbols"/>
              <a:buNone/>
            </a:pPr>
            <a:r>
              <a:rPr b="0" i="0" lang="ja-JP" sz="1100" u="none" cap="none" strike="noStrike">
                <a:solidFill>
                  <a:schemeClr val="dk1"/>
                </a:solidFill>
                <a:latin typeface="Noto Sans JP"/>
                <a:ea typeface="Noto Sans JP"/>
                <a:cs typeface="Noto Sans JP"/>
                <a:sym typeface="Noto Sans JP"/>
              </a:rPr>
              <a:t>だから、公平に</a:t>
            </a:r>
            <a:endParaRPr b="0" i="0" sz="1100" u="none" cap="none" strike="noStrike">
              <a:solidFill>
                <a:schemeClr val="dk1"/>
              </a:solidFill>
              <a:latin typeface="Noto Sans JP"/>
              <a:ea typeface="Noto Sans JP"/>
              <a:cs typeface="Noto Sans JP"/>
              <a:sym typeface="Noto Sans JP"/>
            </a:endParaRPr>
          </a:p>
          <a:p>
            <a:pPr indent="174625" lvl="0" marL="0" marR="0" rtl="0" algn="l">
              <a:lnSpc>
                <a:spcPct val="114000"/>
              </a:lnSpc>
              <a:spcBef>
                <a:spcPts val="0"/>
              </a:spcBef>
              <a:spcAft>
                <a:spcPts val="0"/>
              </a:spcAft>
              <a:buClr>
                <a:schemeClr val="dk1"/>
              </a:buClr>
              <a:buSzPts val="1100"/>
              <a:buFont typeface="Noto Sans Symbols"/>
              <a:buNone/>
            </a:pPr>
            <a:r>
              <a:rPr b="0" i="0" lang="ja-JP" sz="1100" u="none" cap="none" strike="noStrike">
                <a:solidFill>
                  <a:schemeClr val="dk1"/>
                </a:solidFill>
                <a:latin typeface="Noto Sans JP"/>
                <a:ea typeface="Noto Sans JP"/>
                <a:cs typeface="Noto Sans JP"/>
                <a:sym typeface="Noto Sans JP"/>
              </a:rPr>
              <a:t>負担すると…</a:t>
            </a:r>
            <a:endParaRPr b="0" i="0" sz="1100" u="none" cap="none" strike="noStrike">
              <a:solidFill>
                <a:schemeClr val="dk1"/>
              </a:solidFill>
              <a:latin typeface="Noto Sans JP"/>
              <a:ea typeface="Noto Sans JP"/>
              <a:cs typeface="Noto Sans JP"/>
              <a:sym typeface="Noto Sans JP"/>
            </a:endParaRPr>
          </a:p>
        </p:txBody>
      </p:sp>
      <p:sp>
        <p:nvSpPr>
          <p:cNvPr id="70" name="Google Shape;70;p6"/>
          <p:cNvSpPr/>
          <p:nvPr/>
        </p:nvSpPr>
        <p:spPr>
          <a:xfrm>
            <a:off x="3928373" y="1257115"/>
            <a:ext cx="1586781" cy="226871"/>
          </a:xfrm>
          <a:prstGeom prst="rect">
            <a:avLst/>
          </a:prstGeom>
          <a:noFill/>
          <a:ln cap="flat" cmpd="sng" w="19050">
            <a:solidFill>
              <a:srgbClr val="262626"/>
            </a:solidFill>
            <a:prstDash val="solid"/>
            <a:round/>
            <a:headEnd len="sm" w="sm" type="none"/>
            <a:tailEnd len="sm" w="sm" type="none"/>
          </a:ln>
        </p:spPr>
        <p:txBody>
          <a:bodyPr anchorCtr="0" anchor="ctr" bIns="0" lIns="108000" spcFirstLastPara="1" rIns="0" wrap="square" tIns="0">
            <a:noAutofit/>
          </a:bodyPr>
          <a:lstStyle/>
          <a:p>
            <a:pPr indent="0" lvl="0" marL="0" marR="0" rtl="0" algn="ctr">
              <a:lnSpc>
                <a:spcPct val="100000"/>
              </a:lnSpc>
              <a:spcBef>
                <a:spcPts val="0"/>
              </a:spcBef>
              <a:spcAft>
                <a:spcPts val="0"/>
              </a:spcAft>
              <a:buClr>
                <a:schemeClr val="dk1"/>
              </a:buClr>
              <a:buSzPts val="1300"/>
              <a:buFont typeface="Noto Sans JP"/>
              <a:buNone/>
            </a:pPr>
            <a:r>
              <a:rPr b="0" i="0" lang="ja-JP" sz="1300" u="none" cap="none" strike="noStrike">
                <a:solidFill>
                  <a:schemeClr val="dk1"/>
                </a:solidFill>
                <a:latin typeface="Noto Sans JP"/>
                <a:ea typeface="Noto Sans JP"/>
                <a:cs typeface="Noto Sans JP"/>
                <a:sym typeface="Noto Sans JP"/>
              </a:rPr>
              <a:t>パターン１</a:t>
            </a:r>
            <a:r>
              <a:rPr b="0" i="0" lang="ja-JP" sz="1200" u="none" cap="none" strike="noStrike">
                <a:solidFill>
                  <a:schemeClr val="dk1"/>
                </a:solidFill>
                <a:latin typeface="Noto Sans JP"/>
                <a:ea typeface="Noto Sans JP"/>
                <a:cs typeface="Noto Sans JP"/>
                <a:sym typeface="Noto Sans JP"/>
              </a:rPr>
              <a:t>（参考）</a:t>
            </a:r>
            <a:endParaRPr b="0" i="0" sz="1300" u="none" cap="none" strike="noStrike">
              <a:solidFill>
                <a:schemeClr val="dk1"/>
              </a:solidFill>
              <a:latin typeface="Noto Sans JP"/>
              <a:ea typeface="Noto Sans JP"/>
              <a:cs typeface="Noto Sans JP"/>
              <a:sym typeface="Noto Sans JP"/>
            </a:endParaRPr>
          </a:p>
        </p:txBody>
      </p:sp>
      <p:graphicFrame>
        <p:nvGraphicFramePr>
          <p:cNvPr id="71" name="Google Shape;71;p6"/>
          <p:cNvGraphicFramePr/>
          <p:nvPr/>
        </p:nvGraphicFramePr>
        <p:xfrm>
          <a:off x="5772274" y="1609398"/>
          <a:ext cx="3000000" cy="3000000"/>
        </p:xfrm>
        <a:graphic>
          <a:graphicData uri="http://schemas.openxmlformats.org/drawingml/2006/table">
            <a:tbl>
              <a:tblPr bandRow="1" firstRow="1">
                <a:noFill/>
                <a:tableStyleId>{6385B523-4FA3-47A9-A9F2-3446ACB6E6E4}</a:tableStyleId>
              </a:tblPr>
              <a:tblGrid>
                <a:gridCol w="506775"/>
                <a:gridCol w="482700"/>
                <a:gridCol w="654250"/>
                <a:gridCol w="687375"/>
                <a:gridCol w="716975"/>
              </a:tblGrid>
              <a:tr h="361725">
                <a:tc>
                  <a:txBody>
                    <a:bodyPr/>
                    <a:lstStyle/>
                    <a:p>
                      <a:pPr indent="0" lvl="0" marL="0" marR="0" rtl="0" algn="ctr">
                        <a:lnSpc>
                          <a:spcPct val="100000"/>
                        </a:lnSpc>
                        <a:spcBef>
                          <a:spcPts val="0"/>
                        </a:spcBef>
                        <a:spcAft>
                          <a:spcPts val="0"/>
                        </a:spcAft>
                        <a:buClr>
                          <a:srgbClr val="000000"/>
                        </a:buClr>
                        <a:buSzPts val="900"/>
                        <a:buFont typeface="Arial"/>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lang="ja-JP" sz="900" u="none" cap="none" strike="noStrike">
                          <a:solidFill>
                            <a:schemeClr val="lt1"/>
                          </a:solidFill>
                          <a:latin typeface="Noto Sans JP"/>
                          <a:ea typeface="Noto Sans JP"/>
                          <a:cs typeface="Noto Sans JP"/>
                          <a:sym typeface="Noto Sans JP"/>
                        </a:rPr>
                        <a:t>家族</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ja-JP" sz="900" u="none" cap="none" strike="noStrike">
                          <a:solidFill>
                            <a:schemeClr val="lt1"/>
                          </a:solidFill>
                          <a:latin typeface="Noto Sans JP"/>
                          <a:ea typeface="Noto Sans JP"/>
                          <a:cs typeface="Noto Sans JP"/>
                          <a:sym typeface="Noto Sans JP"/>
                        </a:rPr>
                        <a:t>所得金額</a:t>
                      </a:r>
                      <a:endParaRPr b="1" sz="70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ja-JP" sz="900" u="none" cap="none" strike="noStrike">
                          <a:solidFill>
                            <a:schemeClr val="lt1"/>
                          </a:solidFill>
                          <a:latin typeface="Noto Sans JP"/>
                          <a:ea typeface="Noto Sans JP"/>
                          <a:cs typeface="Noto Sans JP"/>
                          <a:sym typeface="Noto Sans JP"/>
                        </a:rPr>
                        <a:t>使用回数</a:t>
                      </a:r>
                      <a:endParaRPr b="1" sz="140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ja-JP" sz="900" u="none" cap="none" strike="noStrike">
                          <a:solidFill>
                            <a:schemeClr val="lt1"/>
                          </a:solidFill>
                          <a:latin typeface="Noto Sans JP"/>
                          <a:ea typeface="Noto Sans JP"/>
                          <a:cs typeface="Noto Sans JP"/>
                          <a:sym typeface="Noto Sans JP"/>
                        </a:rPr>
                        <a:t>負担金額</a:t>
                      </a:r>
                      <a:endParaRPr b="1" sz="140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lnSpc>
                          <a:spcPct val="100000"/>
                        </a:lnSpc>
                        <a:spcBef>
                          <a:spcPts val="0"/>
                        </a:spcBef>
                        <a:spcAft>
                          <a:spcPts val="0"/>
                        </a:spcAft>
                        <a:buClr>
                          <a:srgbClr val="000000"/>
                        </a:buClr>
                        <a:buSzPts val="900"/>
                        <a:buFont typeface="Arial"/>
                        <a:buNone/>
                      </a:pPr>
                      <a:r>
                        <a:rPr b="1" lang="ja-JP" sz="900" u="none" cap="none" strike="noStrike">
                          <a:latin typeface="Noto Sans JP"/>
                          <a:ea typeface="Noto Sans JP"/>
                          <a:cs typeface="Noto Sans JP"/>
                          <a:sym typeface="Noto Sans JP"/>
                        </a:rPr>
                        <a:t>Ａ家</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ja-JP" sz="900" u="none" cap="none" strike="noStrike">
                          <a:latin typeface="Noto Sans JP"/>
                          <a:ea typeface="Noto Sans JP"/>
                          <a:cs typeface="Noto Sans JP"/>
                          <a:sym typeface="Noto Sans JP"/>
                        </a:rPr>
                        <a:t>４人</a:t>
                      </a:r>
                      <a:endParaRPr sz="1400" u="none" cap="none" strike="noStrike"/>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ja-JP" sz="900" u="none" cap="none" strike="noStrike">
                          <a:latin typeface="Noto Sans JP"/>
                          <a:ea typeface="Noto Sans JP"/>
                          <a:cs typeface="Noto Sans JP"/>
                          <a:sym typeface="Noto Sans JP"/>
                        </a:rPr>
                        <a:t>500万円</a:t>
                      </a:r>
                      <a:endParaRPr sz="1400" u="none" cap="none" strike="noStrike"/>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ja-JP" sz="900" u="none" cap="none" strike="noStrike">
                          <a:latin typeface="Noto Sans JP"/>
                          <a:ea typeface="Noto Sans JP"/>
                          <a:cs typeface="Noto Sans JP"/>
                          <a:sym typeface="Noto Sans JP"/>
                        </a:rPr>
                        <a:t>月10回</a:t>
                      </a:r>
                      <a:endParaRPr sz="1400" u="none" cap="none" strike="noStrike"/>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ja-JP" sz="900" u="none" cap="none" strike="noStrike">
                          <a:latin typeface="Noto Sans JP"/>
                          <a:ea typeface="Noto Sans JP"/>
                          <a:cs typeface="Noto Sans JP"/>
                          <a:sym typeface="Noto Sans JP"/>
                        </a:rPr>
                        <a:t>100万円</a:t>
                      </a:r>
                      <a:endParaRPr sz="1400" u="none" cap="none" strike="noStrike"/>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lnSpc>
                          <a:spcPct val="100000"/>
                        </a:lnSpc>
                        <a:spcBef>
                          <a:spcPts val="0"/>
                        </a:spcBef>
                        <a:spcAft>
                          <a:spcPts val="0"/>
                        </a:spcAft>
                        <a:buClr>
                          <a:srgbClr val="000000"/>
                        </a:buClr>
                        <a:buSzPts val="900"/>
                        <a:buFont typeface="Arial"/>
                        <a:buNone/>
                      </a:pPr>
                      <a:r>
                        <a:rPr b="1" lang="ja-JP" sz="900" u="none" cap="none" strike="noStrike">
                          <a:latin typeface="Noto Sans JP"/>
                          <a:ea typeface="Noto Sans JP"/>
                          <a:cs typeface="Noto Sans JP"/>
                          <a:sym typeface="Noto Sans JP"/>
                        </a:rPr>
                        <a:t>Ｂ家</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ja-JP" sz="900" u="none" cap="none" strike="noStrike">
                          <a:latin typeface="Noto Sans JP"/>
                          <a:ea typeface="Noto Sans JP"/>
                          <a:cs typeface="Noto Sans JP"/>
                          <a:sym typeface="Noto Sans JP"/>
                        </a:rPr>
                        <a:t>４人</a:t>
                      </a:r>
                      <a:endParaRPr sz="1400" u="none" cap="none" strike="noStrike"/>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ja-JP" sz="900" u="none" cap="none" strike="noStrike">
                          <a:latin typeface="Noto Sans JP"/>
                          <a:ea typeface="Noto Sans JP"/>
                          <a:cs typeface="Noto Sans JP"/>
                          <a:sym typeface="Noto Sans JP"/>
                        </a:rPr>
                        <a:t>500万円</a:t>
                      </a:r>
                      <a:endParaRPr sz="1400" u="none" cap="none" strike="noStrike"/>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ja-JP" sz="900" u="none" cap="none" strike="noStrike">
                          <a:latin typeface="Noto Sans JP"/>
                          <a:ea typeface="Noto Sans JP"/>
                          <a:cs typeface="Noto Sans JP"/>
                          <a:sym typeface="Noto Sans JP"/>
                        </a:rPr>
                        <a:t>月10回</a:t>
                      </a:r>
                      <a:endParaRPr sz="1400" u="none" cap="none" strike="noStrike"/>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ja-JP" sz="900" u="none" cap="none" strike="noStrike">
                          <a:latin typeface="Noto Sans JP"/>
                          <a:ea typeface="Noto Sans JP"/>
                          <a:cs typeface="Noto Sans JP"/>
                          <a:sym typeface="Noto Sans JP"/>
                        </a:rPr>
                        <a:t>100万円</a:t>
                      </a:r>
                      <a:endParaRPr sz="1400" u="none" cap="none" strike="noStrike"/>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lnSpc>
                          <a:spcPct val="100000"/>
                        </a:lnSpc>
                        <a:spcBef>
                          <a:spcPts val="0"/>
                        </a:spcBef>
                        <a:spcAft>
                          <a:spcPts val="0"/>
                        </a:spcAft>
                        <a:buClr>
                          <a:srgbClr val="000000"/>
                        </a:buClr>
                        <a:buSzPts val="900"/>
                        <a:buFont typeface="Arial"/>
                        <a:buNone/>
                      </a:pPr>
                      <a:r>
                        <a:rPr b="1" lang="ja-JP" sz="900" u="none" cap="none" strike="noStrike">
                          <a:latin typeface="Noto Sans JP"/>
                          <a:ea typeface="Noto Sans JP"/>
                          <a:cs typeface="Noto Sans JP"/>
                          <a:sym typeface="Noto Sans JP"/>
                        </a:rPr>
                        <a:t>Ｃ家</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ja-JP" sz="900" u="none" cap="none" strike="noStrike">
                          <a:latin typeface="Noto Sans JP"/>
                          <a:ea typeface="Noto Sans JP"/>
                          <a:cs typeface="Noto Sans JP"/>
                          <a:sym typeface="Noto Sans JP"/>
                        </a:rPr>
                        <a:t>４人</a:t>
                      </a:r>
                      <a:endParaRPr sz="1400" u="none" cap="none" strike="noStrike"/>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ja-JP" sz="900" u="none" cap="none" strike="noStrike">
                          <a:latin typeface="Noto Sans JP"/>
                          <a:ea typeface="Noto Sans JP"/>
                          <a:cs typeface="Noto Sans JP"/>
                          <a:sym typeface="Noto Sans JP"/>
                        </a:rPr>
                        <a:t>500万円</a:t>
                      </a:r>
                      <a:endParaRPr sz="1400" u="none" cap="none" strike="noStrike"/>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ja-JP" sz="900" u="none" cap="none" strike="noStrike">
                          <a:latin typeface="Noto Sans JP"/>
                          <a:ea typeface="Noto Sans JP"/>
                          <a:cs typeface="Noto Sans JP"/>
                          <a:sym typeface="Noto Sans JP"/>
                        </a:rPr>
                        <a:t>月10回</a:t>
                      </a:r>
                      <a:endParaRPr sz="1400" u="none" cap="none" strike="noStrike"/>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ja-JP" sz="900" u="none" cap="none" strike="noStrike">
                          <a:latin typeface="Noto Sans JP"/>
                          <a:ea typeface="Noto Sans JP"/>
                          <a:cs typeface="Noto Sans JP"/>
                          <a:sym typeface="Noto Sans JP"/>
                        </a:rPr>
                        <a:t>100万円</a:t>
                      </a:r>
                      <a:endParaRPr sz="1400" u="none" cap="none" strike="noStrike"/>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lnSpc>
                          <a:spcPct val="100000"/>
                        </a:lnSpc>
                        <a:spcBef>
                          <a:spcPts val="0"/>
                        </a:spcBef>
                        <a:spcAft>
                          <a:spcPts val="0"/>
                        </a:spcAft>
                        <a:buClr>
                          <a:srgbClr val="000000"/>
                        </a:buClr>
                        <a:buSzPts val="900"/>
                        <a:buFont typeface="Arial"/>
                        <a:buNone/>
                      </a:pPr>
                      <a:r>
                        <a:rPr b="1" lang="ja-JP" sz="900" u="none" cap="none" strike="noStrike">
                          <a:latin typeface="Noto Sans JP"/>
                          <a:ea typeface="Noto Sans JP"/>
                          <a:cs typeface="Noto Sans JP"/>
                          <a:sym typeface="Noto Sans JP"/>
                        </a:rPr>
                        <a:t>Ｄ家</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ja-JP" sz="900" u="none" cap="none" strike="noStrike">
                          <a:latin typeface="Noto Sans JP"/>
                          <a:ea typeface="Noto Sans JP"/>
                          <a:cs typeface="Noto Sans JP"/>
                          <a:sym typeface="Noto Sans JP"/>
                        </a:rPr>
                        <a:t>４人</a:t>
                      </a:r>
                      <a:endParaRPr sz="1400" u="none" cap="none" strike="noStrike"/>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ja-JP" sz="900" u="none" cap="none" strike="noStrike">
                          <a:latin typeface="Noto Sans JP"/>
                          <a:ea typeface="Noto Sans JP"/>
                          <a:cs typeface="Noto Sans JP"/>
                          <a:sym typeface="Noto Sans JP"/>
                        </a:rPr>
                        <a:t>500万円</a:t>
                      </a:r>
                      <a:endParaRPr sz="1400" u="none" cap="none" strike="noStrike"/>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ja-JP" sz="900" u="none" cap="none" strike="noStrike">
                          <a:latin typeface="Noto Sans JP"/>
                          <a:ea typeface="Noto Sans JP"/>
                          <a:cs typeface="Noto Sans JP"/>
                          <a:sym typeface="Noto Sans JP"/>
                        </a:rPr>
                        <a:t>月10回</a:t>
                      </a:r>
                      <a:endParaRPr sz="1400" u="none" cap="none" strike="noStrike"/>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ja-JP" sz="900" u="none" cap="none" strike="noStrike">
                          <a:latin typeface="Noto Sans JP"/>
                          <a:ea typeface="Noto Sans JP"/>
                          <a:cs typeface="Noto Sans JP"/>
                          <a:sym typeface="Noto Sans JP"/>
                        </a:rPr>
                        <a:t>100万円</a:t>
                      </a:r>
                      <a:endParaRPr sz="1400" u="none" cap="none" strike="noStrike"/>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lnSpc>
                          <a:spcPct val="100000"/>
                        </a:lnSpc>
                        <a:spcBef>
                          <a:spcPts val="0"/>
                        </a:spcBef>
                        <a:spcAft>
                          <a:spcPts val="0"/>
                        </a:spcAft>
                        <a:buClr>
                          <a:srgbClr val="000000"/>
                        </a:buClr>
                        <a:buSzPts val="900"/>
                        <a:buFont typeface="Arial"/>
                        <a:buNone/>
                      </a:pPr>
                      <a:r>
                        <a:rPr b="1" lang="ja-JP" sz="900" u="none" cap="none" strike="noStrike">
                          <a:latin typeface="Noto Sans JP"/>
                          <a:ea typeface="Noto Sans JP"/>
                          <a:cs typeface="Noto Sans JP"/>
                          <a:sym typeface="Noto Sans JP"/>
                        </a:rPr>
                        <a:t>合計</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lnSpc>
                          <a:spcPct val="100000"/>
                        </a:lnSpc>
                        <a:spcBef>
                          <a:spcPts val="0"/>
                        </a:spcBef>
                        <a:spcAft>
                          <a:spcPts val="0"/>
                        </a:spcAft>
                        <a:buClr>
                          <a:srgbClr val="000000"/>
                        </a:buClr>
                        <a:buSzPts val="900"/>
                        <a:buFont typeface="Arial"/>
                        <a:buNone/>
                      </a:pPr>
                      <a:r>
                        <a:rPr b="1" lang="ja-JP" sz="900" u="none" cap="none" strike="noStrike">
                          <a:latin typeface="Noto Sans JP"/>
                          <a:ea typeface="Noto Sans JP"/>
                          <a:cs typeface="Noto Sans JP"/>
                          <a:sym typeface="Noto Sans JP"/>
                        </a:rPr>
                        <a:t>400万円</a:t>
                      </a:r>
                      <a:endParaRPr sz="1400" u="none" cap="none" strike="noStrike"/>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p:cSld name="タイトル スライド">
    <p:spTree>
      <p:nvGrpSpPr>
        <p:cNvPr id="72" name="Shape 7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白紙" type="blank">
  <p:cSld name="BLANK">
    <p:spTree>
      <p:nvGrpSpPr>
        <p:cNvPr id="74" name="Shape 74"/>
        <p:cNvGrpSpPr/>
        <p:nvPr/>
      </p:nvGrpSpPr>
      <p:grpSpPr>
        <a:xfrm>
          <a:off x="0" y="0"/>
          <a:ext cx="0" cy="0"/>
          <a:chOff x="0" y="0"/>
          <a:chExt cx="0" cy="0"/>
        </a:xfrm>
      </p:grpSpPr>
      <p:sp>
        <p:nvSpPr>
          <p:cNvPr id="75" name="Google Shape;75;p9"/>
          <p:cNvSpPr/>
          <p:nvPr/>
        </p:nvSpPr>
        <p:spPr>
          <a:xfrm>
            <a:off x="-1" y="705417"/>
            <a:ext cx="9144001" cy="58673"/>
          </a:xfrm>
          <a:prstGeom prst="rect">
            <a:avLst/>
          </a:prstGeom>
          <a:solidFill>
            <a:srgbClr val="0088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76" name="Google Shape;76;p9"/>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None/>
              <a:defRPr b="1" i="0" sz="1200" u="none" cap="none" strike="noStrike">
                <a:solidFill>
                  <a:srgbClr val="000000"/>
                </a:solidFill>
                <a:latin typeface="Arial"/>
                <a:ea typeface="Arial"/>
                <a:cs typeface="Arial"/>
                <a:sym typeface="Arial"/>
              </a:defRPr>
            </a:lvl1pPr>
            <a:lvl2pPr indent="0" lvl="1" marL="0" marR="0" rtl="0" algn="ctr">
              <a:lnSpc>
                <a:spcPct val="100000"/>
              </a:lnSpc>
              <a:spcBef>
                <a:spcPts val="0"/>
              </a:spcBef>
              <a:spcAft>
                <a:spcPts val="0"/>
              </a:spcAft>
              <a:buNone/>
              <a:defRPr b="1" i="0" sz="1200" u="none" cap="none" strike="noStrike">
                <a:solidFill>
                  <a:srgbClr val="000000"/>
                </a:solidFill>
                <a:latin typeface="Arial"/>
                <a:ea typeface="Arial"/>
                <a:cs typeface="Arial"/>
                <a:sym typeface="Arial"/>
              </a:defRPr>
            </a:lvl2pPr>
            <a:lvl3pPr indent="0" lvl="2" marL="0" marR="0" rtl="0" algn="ctr">
              <a:lnSpc>
                <a:spcPct val="100000"/>
              </a:lnSpc>
              <a:spcBef>
                <a:spcPts val="0"/>
              </a:spcBef>
              <a:spcAft>
                <a:spcPts val="0"/>
              </a:spcAft>
              <a:buNone/>
              <a:defRPr b="1" i="0" sz="1200" u="none" cap="none" strike="noStrike">
                <a:solidFill>
                  <a:srgbClr val="000000"/>
                </a:solidFill>
                <a:latin typeface="Arial"/>
                <a:ea typeface="Arial"/>
                <a:cs typeface="Arial"/>
                <a:sym typeface="Arial"/>
              </a:defRPr>
            </a:lvl3pPr>
            <a:lvl4pPr indent="0" lvl="3" marL="0" marR="0" rtl="0" algn="ctr">
              <a:lnSpc>
                <a:spcPct val="100000"/>
              </a:lnSpc>
              <a:spcBef>
                <a:spcPts val="0"/>
              </a:spcBef>
              <a:spcAft>
                <a:spcPts val="0"/>
              </a:spcAft>
              <a:buNone/>
              <a:defRPr b="1" i="0" sz="1200" u="none" cap="none" strike="noStrike">
                <a:solidFill>
                  <a:srgbClr val="000000"/>
                </a:solidFill>
                <a:latin typeface="Arial"/>
                <a:ea typeface="Arial"/>
                <a:cs typeface="Arial"/>
                <a:sym typeface="Arial"/>
              </a:defRPr>
            </a:lvl4pPr>
            <a:lvl5pPr indent="0" lvl="4" marL="0" marR="0" rtl="0" algn="ctr">
              <a:lnSpc>
                <a:spcPct val="100000"/>
              </a:lnSpc>
              <a:spcBef>
                <a:spcPts val="0"/>
              </a:spcBef>
              <a:spcAft>
                <a:spcPts val="0"/>
              </a:spcAft>
              <a:buNone/>
              <a:defRPr b="1" i="0" sz="1200" u="none" cap="none" strike="noStrike">
                <a:solidFill>
                  <a:srgbClr val="000000"/>
                </a:solidFill>
                <a:latin typeface="Arial"/>
                <a:ea typeface="Arial"/>
                <a:cs typeface="Arial"/>
                <a:sym typeface="Arial"/>
              </a:defRPr>
            </a:lvl5pPr>
            <a:lvl6pPr indent="0" lvl="5" marL="0" marR="0" rtl="0" algn="ctr">
              <a:lnSpc>
                <a:spcPct val="100000"/>
              </a:lnSpc>
              <a:spcBef>
                <a:spcPts val="0"/>
              </a:spcBef>
              <a:spcAft>
                <a:spcPts val="0"/>
              </a:spcAft>
              <a:buNone/>
              <a:defRPr b="1" i="0" sz="1200" u="none" cap="none" strike="noStrike">
                <a:solidFill>
                  <a:srgbClr val="000000"/>
                </a:solidFill>
                <a:latin typeface="Arial"/>
                <a:ea typeface="Arial"/>
                <a:cs typeface="Arial"/>
                <a:sym typeface="Arial"/>
              </a:defRPr>
            </a:lvl6pPr>
            <a:lvl7pPr indent="0" lvl="6" marL="0" marR="0" rtl="0" algn="ctr">
              <a:lnSpc>
                <a:spcPct val="100000"/>
              </a:lnSpc>
              <a:spcBef>
                <a:spcPts val="0"/>
              </a:spcBef>
              <a:spcAft>
                <a:spcPts val="0"/>
              </a:spcAft>
              <a:buNone/>
              <a:defRPr b="1" i="0" sz="1200" u="none" cap="none" strike="noStrike">
                <a:solidFill>
                  <a:srgbClr val="000000"/>
                </a:solidFill>
                <a:latin typeface="Arial"/>
                <a:ea typeface="Arial"/>
                <a:cs typeface="Arial"/>
                <a:sym typeface="Arial"/>
              </a:defRPr>
            </a:lvl7pPr>
            <a:lvl8pPr indent="0" lvl="7" marL="0" marR="0" rtl="0" algn="ctr">
              <a:lnSpc>
                <a:spcPct val="100000"/>
              </a:lnSpc>
              <a:spcBef>
                <a:spcPts val="0"/>
              </a:spcBef>
              <a:spcAft>
                <a:spcPts val="0"/>
              </a:spcAft>
              <a:buNone/>
              <a:defRPr b="1" i="0" sz="1200" u="none" cap="none" strike="noStrike">
                <a:solidFill>
                  <a:srgbClr val="000000"/>
                </a:solidFill>
                <a:latin typeface="Arial"/>
                <a:ea typeface="Arial"/>
                <a:cs typeface="Arial"/>
                <a:sym typeface="Arial"/>
              </a:defRPr>
            </a:lvl8pPr>
            <a:lvl9pPr indent="0" lvl="8" marL="0" marR="0" rtl="0" algn="ctr">
              <a:lnSpc>
                <a:spcPct val="100000"/>
              </a:lnSpc>
              <a:spcBef>
                <a:spcPts val="0"/>
              </a:spcBef>
              <a:spcAft>
                <a:spcPts val="0"/>
              </a:spcAft>
              <a:buNone/>
              <a:defRPr b="1" i="0" sz="1200" u="none" cap="none" strike="noStrike">
                <a:solidFill>
                  <a:srgbClr val="00000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p:cSld name="タイトル スライド">
    <p:spTree>
      <p:nvGrpSpPr>
        <p:cNvPr id="77" name="Shape 77"/>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白紙">
  <p:cSld name="1_白紙">
    <p:bg>
      <p:bgPr>
        <a:blipFill>
          <a:blip r:embed="rId2">
            <a:alphaModFix/>
          </a:blip>
          <a:stretch>
            <a:fillRect/>
          </a:stretch>
        </a:blipFill>
      </p:bgPr>
    </p:bg>
    <p:spTree>
      <p:nvGrpSpPr>
        <p:cNvPr id="78" name="Shape 78"/>
        <p:cNvGrpSpPr/>
        <p:nvPr/>
      </p:nvGrpSpPr>
      <p:grpSpPr>
        <a:xfrm>
          <a:off x="0" y="0"/>
          <a:ext cx="0" cy="0"/>
          <a:chOff x="0" y="0"/>
          <a:chExt cx="0" cy="0"/>
        </a:xfrm>
      </p:grpSpPr>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3" name="Shape 73"/>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4" r:id="rId1"/>
    <p:sldLayoutId id="2147483655" r:id="rId2"/>
    <p:sldLayoutId id="2147483656" r:id="rId3"/>
    <p:sldLayoutId id="2147483657" r:id="rId4"/>
    <p:sldLayoutId id="2147483658" r:id="rId5"/>
    <p:sldLayoutId id="2147483659"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1.png"/><Relationship Id="rId4" Type="http://schemas.openxmlformats.org/officeDocument/2006/relationships/hyperlink" Target="https://www.nichizeiren.or.jp/taxaccount/education/sozei_nichizei/"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www.nta.go.jp/taxes/kids/oyo/page08.htm" TargetMode="External"/><Relationship Id="rId4" Type="http://schemas.openxmlformats.org/officeDocument/2006/relationships/image" Target="../media/image57.png"/><Relationship Id="rId5" Type="http://schemas.openxmlformats.org/officeDocument/2006/relationships/image" Target="../media/image44.png"/><Relationship Id="rId6" Type="http://schemas.openxmlformats.org/officeDocument/2006/relationships/image" Target="../media/image55.png"/><Relationship Id="rId7" Type="http://schemas.openxmlformats.org/officeDocument/2006/relationships/image" Target="../media/image73.png"/><Relationship Id="rId8" Type="http://schemas.openxmlformats.org/officeDocument/2006/relationships/image" Target="../media/image6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5.png"/><Relationship Id="rId4" Type="http://schemas.openxmlformats.org/officeDocument/2006/relationships/image" Target="../media/image5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4.png"/><Relationship Id="rId4" Type="http://schemas.openxmlformats.org/officeDocument/2006/relationships/image" Target="../media/image5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7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hyperlink" Target="https://www.mof.go.jp/tax_information/index.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www.youtube.com/watch?v=sVKTluQsCEs" TargetMode="External"/><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11" Type="http://schemas.openxmlformats.org/officeDocument/2006/relationships/image" Target="../media/image83.png"/><Relationship Id="rId10" Type="http://schemas.openxmlformats.org/officeDocument/2006/relationships/image" Target="../media/image68.png"/><Relationship Id="rId12" Type="http://schemas.openxmlformats.org/officeDocument/2006/relationships/image" Target="../media/image63.gif"/><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www.youtube.com/watch?v=sVKTluQsCEs" TargetMode="External"/><Relationship Id="rId4" Type="http://schemas.openxmlformats.org/officeDocument/2006/relationships/image" Target="../media/image58.png"/><Relationship Id="rId9" Type="http://schemas.openxmlformats.org/officeDocument/2006/relationships/image" Target="../media/image60.png"/><Relationship Id="rId5" Type="http://schemas.openxmlformats.org/officeDocument/2006/relationships/image" Target="../media/image66.png"/><Relationship Id="rId6" Type="http://schemas.openxmlformats.org/officeDocument/2006/relationships/image" Target="../media/image78.png"/><Relationship Id="rId7" Type="http://schemas.openxmlformats.org/officeDocument/2006/relationships/image" Target="../media/image61.png"/><Relationship Id="rId8" Type="http://schemas.openxmlformats.org/officeDocument/2006/relationships/image" Target="../media/image8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82.png"/><Relationship Id="rId4" Type="http://schemas.openxmlformats.org/officeDocument/2006/relationships/image" Target="../media/image76.png"/><Relationship Id="rId5" Type="http://schemas.openxmlformats.org/officeDocument/2006/relationships/image" Target="../media/image5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84.png"/><Relationship Id="rId4" Type="http://schemas.openxmlformats.org/officeDocument/2006/relationships/image" Target="../media/image82.png"/><Relationship Id="rId5" Type="http://schemas.openxmlformats.org/officeDocument/2006/relationships/image" Target="../media/image54.png"/></Relationships>
</file>

<file path=ppt/slides/_rels/slide24.xml.rels><?xml version="1.0" encoding="UTF-8" standalone="yes"?><Relationships xmlns="http://schemas.openxmlformats.org/package/2006/relationships"><Relationship Id="rId10" Type="http://schemas.openxmlformats.org/officeDocument/2006/relationships/image" Target="../media/image87.png"/><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70.png"/><Relationship Id="rId4" Type="http://schemas.openxmlformats.org/officeDocument/2006/relationships/image" Target="../media/image89.png"/><Relationship Id="rId9" Type="http://schemas.openxmlformats.org/officeDocument/2006/relationships/image" Target="../media/image71.png"/><Relationship Id="rId5" Type="http://schemas.openxmlformats.org/officeDocument/2006/relationships/image" Target="../media/image74.png"/><Relationship Id="rId6" Type="http://schemas.openxmlformats.org/officeDocument/2006/relationships/image" Target="../media/image77.png"/><Relationship Id="rId7" Type="http://schemas.openxmlformats.org/officeDocument/2006/relationships/image" Target="../media/image69.png"/><Relationship Id="rId8" Type="http://schemas.openxmlformats.org/officeDocument/2006/relationships/image" Target="../media/image8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8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81.png"/><Relationship Id="rId4" Type="http://schemas.openxmlformats.org/officeDocument/2006/relationships/image" Target="../media/image86.png"/><Relationship Id="rId5" Type="http://schemas.openxmlformats.org/officeDocument/2006/relationships/image" Target="../media/image79.png"/><Relationship Id="rId6" Type="http://schemas.openxmlformats.org/officeDocument/2006/relationships/hyperlink" Target="https://www.nta.go.jp/taxes/kids/index.ht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8.png"/><Relationship Id="rId4" Type="http://schemas.openxmlformats.org/officeDocument/2006/relationships/hyperlink" Target="https://www.nta.go.jp/taxes/kids/hatten/page02.ht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1.png"/><Relationship Id="rId11" Type="http://schemas.openxmlformats.org/officeDocument/2006/relationships/image" Target="../media/image10.png"/><Relationship Id="rId10" Type="http://schemas.openxmlformats.org/officeDocument/2006/relationships/image" Target="../media/image5.png"/><Relationship Id="rId12" Type="http://schemas.openxmlformats.org/officeDocument/2006/relationships/image" Target="../media/image12.png"/><Relationship Id="rId9"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13.png"/><Relationship Id="rId7" Type="http://schemas.openxmlformats.org/officeDocument/2006/relationships/image" Target="../media/image17.png"/><Relationship Id="rId8"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11.png"/><Relationship Id="rId11" Type="http://schemas.openxmlformats.org/officeDocument/2006/relationships/image" Target="../media/image34.png"/><Relationship Id="rId10" Type="http://schemas.openxmlformats.org/officeDocument/2006/relationships/image" Target="../media/image27.png"/><Relationship Id="rId9" Type="http://schemas.openxmlformats.org/officeDocument/2006/relationships/image" Target="../media/image32.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4.png"/><Relationship Id="rId8" Type="http://schemas.openxmlformats.org/officeDocument/2006/relationships/image" Target="../media/image3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2.png"/><Relationship Id="rId4" Type="http://schemas.openxmlformats.org/officeDocument/2006/relationships/image" Target="../media/image28.png"/><Relationship Id="rId5" Type="http://schemas.openxmlformats.org/officeDocument/2006/relationships/image" Target="../media/image40.png"/><Relationship Id="rId6" Type="http://schemas.openxmlformats.org/officeDocument/2006/relationships/image" Target="../media/image38.png"/><Relationship Id="rId7" Type="http://schemas.openxmlformats.org/officeDocument/2006/relationships/image" Target="../media/image33.png"/><Relationship Id="rId8" Type="http://schemas.openxmlformats.org/officeDocument/2006/relationships/image" Target="../media/image3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0.png"/><Relationship Id="rId4" Type="http://schemas.openxmlformats.org/officeDocument/2006/relationships/image" Target="../media/image53.png"/><Relationship Id="rId5" Type="http://schemas.openxmlformats.org/officeDocument/2006/relationships/image" Target="../media/image52.png"/></Relationships>
</file>

<file path=ppt/slides/_rels/slide8.xml.rels><?xml version="1.0" encoding="UTF-8" standalone="yes"?><Relationships xmlns="http://schemas.openxmlformats.org/package/2006/relationships"><Relationship Id="rId11" Type="http://schemas.openxmlformats.org/officeDocument/2006/relationships/image" Target="../media/image41.png"/><Relationship Id="rId10" Type="http://schemas.openxmlformats.org/officeDocument/2006/relationships/image" Target="../media/image46.png"/><Relationship Id="rId13" Type="http://schemas.openxmlformats.org/officeDocument/2006/relationships/image" Target="../media/image49.png"/><Relationship Id="rId12"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9.png"/><Relationship Id="rId4" Type="http://schemas.openxmlformats.org/officeDocument/2006/relationships/image" Target="../media/image43.png"/><Relationship Id="rId9" Type="http://schemas.openxmlformats.org/officeDocument/2006/relationships/image" Target="../media/image47.png"/><Relationship Id="rId5" Type="http://schemas.openxmlformats.org/officeDocument/2006/relationships/image" Target="../media/image29.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4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www.nta.go.jp/taxes/kids/hatten/page14.htm" TargetMode="External"/><Relationship Id="rId4" Type="http://schemas.openxmlformats.org/officeDocument/2006/relationships/image" Target="../media/image50.png"/><Relationship Id="rId5" Type="http://schemas.openxmlformats.org/officeDocument/2006/relationships/image" Target="../media/image6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5"/>
          <p:cNvSpPr txBox="1"/>
          <p:nvPr/>
        </p:nvSpPr>
        <p:spPr>
          <a:xfrm>
            <a:off x="5426151" y="6139375"/>
            <a:ext cx="3295800" cy="31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40"/>
              <a:buFont typeface="Arial"/>
              <a:buNone/>
            </a:pPr>
            <a:r>
              <a:rPr b="1" i="0" lang="ja-JP" sz="1440" u="none" cap="none" strike="noStrike">
                <a:solidFill>
                  <a:srgbClr val="005BAD"/>
                </a:solidFill>
                <a:latin typeface="Noto Sans JP"/>
                <a:ea typeface="Noto Sans JP"/>
                <a:cs typeface="Noto Sans JP"/>
                <a:sym typeface="Noto Sans JP"/>
              </a:rPr>
              <a:t>令和</a:t>
            </a:r>
            <a:r>
              <a:rPr b="1" lang="ja-JP" sz="1440">
                <a:solidFill>
                  <a:srgbClr val="005BAD"/>
                </a:solidFill>
                <a:latin typeface="Noto Sans JP"/>
                <a:ea typeface="Noto Sans JP"/>
                <a:cs typeface="Noto Sans JP"/>
                <a:sym typeface="Noto Sans JP"/>
              </a:rPr>
              <a:t>７</a:t>
            </a:r>
            <a:r>
              <a:rPr b="1" i="0" lang="ja-JP" sz="1440" u="none" cap="none" strike="noStrike">
                <a:solidFill>
                  <a:srgbClr val="005BAD"/>
                </a:solidFill>
                <a:latin typeface="Noto Sans JP"/>
                <a:ea typeface="Noto Sans JP"/>
                <a:cs typeface="Noto Sans JP"/>
                <a:sym typeface="Noto Sans JP"/>
              </a:rPr>
              <a:t>年度版 中学生用租税教育教材</a:t>
            </a:r>
            <a:endParaRPr b="1"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24"/>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ja-JP"/>
              <a:t>‹#›</a:t>
            </a:fld>
            <a:endParaRPr/>
          </a:p>
        </p:txBody>
      </p:sp>
      <p:sp>
        <p:nvSpPr>
          <p:cNvPr id="477" name="Google Shape;477;p24"/>
          <p:cNvSpPr txBox="1"/>
          <p:nvPr>
            <p:ph idx="1" type="body"/>
          </p:nvPr>
        </p:nvSpPr>
        <p:spPr>
          <a:xfrm>
            <a:off x="7538605" y="4527951"/>
            <a:ext cx="866053" cy="184946"/>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sz="800"/>
          </a:p>
        </p:txBody>
      </p:sp>
      <p:sp>
        <p:nvSpPr>
          <p:cNvPr id="478" name="Google Shape;478;p24"/>
          <p:cNvSpPr txBox="1"/>
          <p:nvPr>
            <p:ph idx="2" type="body"/>
          </p:nvPr>
        </p:nvSpPr>
        <p:spPr>
          <a:xfrm>
            <a:off x="7538605" y="5008902"/>
            <a:ext cx="866053" cy="184946"/>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sz="800"/>
          </a:p>
        </p:txBody>
      </p:sp>
      <p:sp>
        <p:nvSpPr>
          <p:cNvPr id="479" name="Google Shape;479;p24"/>
          <p:cNvSpPr txBox="1"/>
          <p:nvPr>
            <p:ph idx="3" type="body"/>
          </p:nvPr>
        </p:nvSpPr>
        <p:spPr>
          <a:xfrm>
            <a:off x="7538605" y="5473678"/>
            <a:ext cx="866053" cy="184946"/>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sz="800"/>
          </a:p>
        </p:txBody>
      </p:sp>
      <p:sp>
        <p:nvSpPr>
          <p:cNvPr id="480" name="Google Shape;480;p24"/>
          <p:cNvSpPr txBox="1"/>
          <p:nvPr>
            <p:ph idx="4" type="body"/>
          </p:nvPr>
        </p:nvSpPr>
        <p:spPr>
          <a:xfrm>
            <a:off x="7538605" y="5943649"/>
            <a:ext cx="866053" cy="184946"/>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sz="800"/>
          </a:p>
        </p:txBody>
      </p:sp>
      <p:sp>
        <p:nvSpPr>
          <p:cNvPr id="481" name="Google Shape;481;p24"/>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500"/>
              <a:buFont typeface="Arial"/>
              <a:buNone/>
            </a:pPr>
            <a:r>
              <a:rPr b="1" i="0" lang="ja-JP" sz="2500" u="none" cap="none" strike="noStrike">
                <a:solidFill>
                  <a:srgbClr val="005BAD"/>
                </a:solidFill>
                <a:latin typeface="Noto Sans JP"/>
                <a:ea typeface="Noto Sans JP"/>
                <a:cs typeface="Noto Sans JP"/>
                <a:sym typeface="Noto Sans JP"/>
              </a:rPr>
              <a:t>２</a:t>
            </a:r>
            <a:r>
              <a:rPr b="1" i="0" lang="ja-JP" sz="2200" u="none" cap="none" strike="noStrike">
                <a:solidFill>
                  <a:srgbClr val="005BAD"/>
                </a:solidFill>
                <a:latin typeface="Noto Sans JP"/>
                <a:ea typeface="Noto Sans JP"/>
                <a:cs typeface="Noto Sans JP"/>
                <a:sym typeface="Noto Sans JP"/>
              </a:rPr>
              <a:t>. </a:t>
            </a:r>
            <a:r>
              <a:rPr b="1" i="0" lang="ja-JP" sz="2200" u="none" cap="none" strike="noStrike">
                <a:solidFill>
                  <a:schemeClr val="dk1"/>
                </a:solidFill>
                <a:latin typeface="Noto Sans JP"/>
                <a:ea typeface="Noto Sans JP"/>
                <a:cs typeface="Noto Sans JP"/>
                <a:sym typeface="Noto Sans JP"/>
              </a:rPr>
              <a:t>納税の義務と公平な税金</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25"/>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ja-JP"/>
              <a:t>‹#›</a:t>
            </a:fld>
            <a:endParaRPr/>
          </a:p>
        </p:txBody>
      </p:sp>
      <p:sp>
        <p:nvSpPr>
          <p:cNvPr id="487" name="Google Shape;487;p25"/>
          <p:cNvSpPr txBox="1"/>
          <p:nvPr>
            <p:ph idx="1" type="body"/>
          </p:nvPr>
        </p:nvSpPr>
        <p:spPr>
          <a:xfrm>
            <a:off x="5660000" y="4520800"/>
            <a:ext cx="866053" cy="184946"/>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sz="800"/>
          </a:p>
        </p:txBody>
      </p:sp>
      <p:sp>
        <p:nvSpPr>
          <p:cNvPr id="488" name="Google Shape;488;p25"/>
          <p:cNvSpPr txBox="1"/>
          <p:nvPr>
            <p:ph idx="2" type="body"/>
          </p:nvPr>
        </p:nvSpPr>
        <p:spPr>
          <a:xfrm>
            <a:off x="5660000" y="5001751"/>
            <a:ext cx="866053" cy="184946"/>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sz="800"/>
          </a:p>
        </p:txBody>
      </p:sp>
      <p:sp>
        <p:nvSpPr>
          <p:cNvPr id="489" name="Google Shape;489;p25"/>
          <p:cNvSpPr txBox="1"/>
          <p:nvPr>
            <p:ph idx="3" type="body"/>
          </p:nvPr>
        </p:nvSpPr>
        <p:spPr>
          <a:xfrm>
            <a:off x="5660000" y="5466527"/>
            <a:ext cx="866053" cy="184946"/>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sz="800"/>
          </a:p>
        </p:txBody>
      </p:sp>
      <p:sp>
        <p:nvSpPr>
          <p:cNvPr id="490" name="Google Shape;490;p25"/>
          <p:cNvSpPr txBox="1"/>
          <p:nvPr>
            <p:ph idx="4" type="body"/>
          </p:nvPr>
        </p:nvSpPr>
        <p:spPr>
          <a:xfrm>
            <a:off x="5660000" y="5936498"/>
            <a:ext cx="866053" cy="184946"/>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sz="800"/>
          </a:p>
        </p:txBody>
      </p:sp>
      <p:sp>
        <p:nvSpPr>
          <p:cNvPr id="491" name="Google Shape;491;p25"/>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500"/>
              <a:buFont typeface="Arial"/>
              <a:buNone/>
            </a:pPr>
            <a:r>
              <a:rPr b="1" i="0" lang="ja-JP" sz="2500" u="none" cap="none" strike="noStrike">
                <a:solidFill>
                  <a:srgbClr val="005BAD"/>
                </a:solidFill>
                <a:latin typeface="Noto Sans JP"/>
                <a:ea typeface="Noto Sans JP"/>
                <a:cs typeface="Noto Sans JP"/>
                <a:sym typeface="Noto Sans JP"/>
              </a:rPr>
              <a:t>２</a:t>
            </a:r>
            <a:r>
              <a:rPr b="1" i="0" lang="ja-JP" sz="2200" u="none" cap="none" strike="noStrike">
                <a:solidFill>
                  <a:srgbClr val="005BAD"/>
                </a:solidFill>
                <a:latin typeface="Noto Sans JP"/>
                <a:ea typeface="Noto Sans JP"/>
                <a:cs typeface="Noto Sans JP"/>
                <a:sym typeface="Noto Sans JP"/>
              </a:rPr>
              <a:t>. </a:t>
            </a:r>
            <a:r>
              <a:rPr b="1" i="0" lang="ja-JP" sz="2200" u="none" cap="none" strike="noStrike">
                <a:solidFill>
                  <a:schemeClr val="dk1"/>
                </a:solidFill>
                <a:latin typeface="Noto Sans JP"/>
                <a:ea typeface="Noto Sans JP"/>
                <a:cs typeface="Noto Sans JP"/>
                <a:sym typeface="Noto Sans JP"/>
              </a:rPr>
              <a:t>納税の義務と公平な税金</a:t>
            </a:r>
            <a:endParaRPr b="0" i="0" sz="1400" u="none" cap="none" strike="noStrike">
              <a:solidFill>
                <a:srgbClr val="000000"/>
              </a:solidFill>
              <a:latin typeface="Arial"/>
              <a:ea typeface="Arial"/>
              <a:cs typeface="Arial"/>
              <a:sym typeface="Arial"/>
            </a:endParaRPr>
          </a:p>
        </p:txBody>
      </p:sp>
      <p:sp>
        <p:nvSpPr>
          <p:cNvPr id="492" name="Google Shape;492;p25"/>
          <p:cNvSpPr/>
          <p:nvPr/>
        </p:nvSpPr>
        <p:spPr>
          <a:xfrm>
            <a:off x="7715903" y="5453095"/>
            <a:ext cx="274177" cy="274177"/>
          </a:xfrm>
          <a:prstGeom prst="star5">
            <a:avLst>
              <a:gd fmla="val 19098" name="adj"/>
              <a:gd fmla="val 105146" name="hf"/>
              <a:gd fmla="val 110557" name="vf"/>
            </a:avLst>
          </a:prstGeom>
          <a:solidFill>
            <a:srgbClr val="E3B30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FFC000"/>
              </a:solidFill>
              <a:latin typeface="Noto Sans JP"/>
              <a:ea typeface="Noto Sans JP"/>
              <a:cs typeface="Noto Sans JP"/>
              <a:sym typeface="Noto Sans JP"/>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pic>
        <p:nvPicPr>
          <p:cNvPr id="498" name="Google Shape;498;p26"/>
          <p:cNvPicPr preferRelativeResize="0"/>
          <p:nvPr/>
        </p:nvPicPr>
        <p:blipFill rotWithShape="1">
          <a:blip r:embed="rId3">
            <a:alphaModFix/>
          </a:blip>
          <a:srcRect b="0" l="0" r="0" t="0"/>
          <a:stretch/>
        </p:blipFill>
        <p:spPr>
          <a:xfrm>
            <a:off x="7652290" y="898047"/>
            <a:ext cx="1190694" cy="1349314"/>
          </a:xfrm>
          <a:prstGeom prst="rect">
            <a:avLst/>
          </a:prstGeom>
          <a:noFill/>
          <a:ln>
            <a:noFill/>
          </a:ln>
        </p:spPr>
      </p:pic>
      <p:sp>
        <p:nvSpPr>
          <p:cNvPr id="499" name="Google Shape;499;p26"/>
          <p:cNvSpPr/>
          <p:nvPr/>
        </p:nvSpPr>
        <p:spPr>
          <a:xfrm>
            <a:off x="283086" y="2144962"/>
            <a:ext cx="8507412" cy="4165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oto Sans JP"/>
              <a:ea typeface="Noto Sans JP"/>
              <a:cs typeface="Noto Sans JP"/>
              <a:sym typeface="Noto Sans JP"/>
            </a:endParaRPr>
          </a:p>
        </p:txBody>
      </p:sp>
      <p:sp>
        <p:nvSpPr>
          <p:cNvPr id="500" name="Google Shape;500;p26"/>
          <p:cNvSpPr/>
          <p:nvPr/>
        </p:nvSpPr>
        <p:spPr>
          <a:xfrm>
            <a:off x="289436" y="2151312"/>
            <a:ext cx="1533525" cy="485775"/>
          </a:xfrm>
          <a:prstGeom prst="rect">
            <a:avLst/>
          </a:prstGeom>
          <a:solidFill>
            <a:srgbClr val="4EB7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oto Sans JP"/>
              <a:ea typeface="Noto Sans JP"/>
              <a:cs typeface="Noto Sans JP"/>
              <a:sym typeface="Noto Sans JP"/>
            </a:endParaRPr>
          </a:p>
        </p:txBody>
      </p:sp>
      <p:sp>
        <p:nvSpPr>
          <p:cNvPr id="501" name="Google Shape;501;p26"/>
          <p:cNvSpPr/>
          <p:nvPr/>
        </p:nvSpPr>
        <p:spPr>
          <a:xfrm>
            <a:off x="1822961" y="2151312"/>
            <a:ext cx="6954837" cy="485775"/>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oto Sans JP"/>
              <a:ea typeface="Noto Sans JP"/>
              <a:cs typeface="Noto Sans JP"/>
              <a:sym typeface="Noto Sans JP"/>
            </a:endParaRPr>
          </a:p>
        </p:txBody>
      </p:sp>
      <p:sp>
        <p:nvSpPr>
          <p:cNvPr id="502" name="Google Shape;502;p26"/>
          <p:cNvSpPr/>
          <p:nvPr/>
        </p:nvSpPr>
        <p:spPr>
          <a:xfrm>
            <a:off x="289436" y="2637087"/>
            <a:ext cx="1533525" cy="731838"/>
          </a:xfrm>
          <a:prstGeom prst="rect">
            <a:avLst/>
          </a:prstGeom>
          <a:solidFill>
            <a:srgbClr val="CCEC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oto Sans JP"/>
              <a:ea typeface="Noto Sans JP"/>
              <a:cs typeface="Noto Sans JP"/>
              <a:sym typeface="Noto Sans JP"/>
            </a:endParaRPr>
          </a:p>
        </p:txBody>
      </p:sp>
      <p:sp>
        <p:nvSpPr>
          <p:cNvPr id="503" name="Google Shape;503;p26"/>
          <p:cNvSpPr/>
          <p:nvPr/>
        </p:nvSpPr>
        <p:spPr>
          <a:xfrm>
            <a:off x="1822961" y="2627660"/>
            <a:ext cx="6954837" cy="731838"/>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oto Sans JP"/>
              <a:ea typeface="Noto Sans JP"/>
              <a:cs typeface="Noto Sans JP"/>
              <a:sym typeface="Noto Sans JP"/>
            </a:endParaRPr>
          </a:p>
        </p:txBody>
      </p:sp>
      <p:sp>
        <p:nvSpPr>
          <p:cNvPr id="504" name="Google Shape;504;p26"/>
          <p:cNvSpPr/>
          <p:nvPr/>
        </p:nvSpPr>
        <p:spPr>
          <a:xfrm>
            <a:off x="289436" y="3368925"/>
            <a:ext cx="1533525" cy="731838"/>
          </a:xfrm>
          <a:prstGeom prst="rect">
            <a:avLst/>
          </a:prstGeom>
          <a:solidFill>
            <a:srgbClr val="CCEC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oto Sans JP"/>
              <a:ea typeface="Noto Sans JP"/>
              <a:cs typeface="Noto Sans JP"/>
              <a:sym typeface="Noto Sans JP"/>
            </a:endParaRPr>
          </a:p>
        </p:txBody>
      </p:sp>
      <p:sp>
        <p:nvSpPr>
          <p:cNvPr id="505" name="Google Shape;505;p26"/>
          <p:cNvSpPr/>
          <p:nvPr/>
        </p:nvSpPr>
        <p:spPr>
          <a:xfrm>
            <a:off x="1822961" y="3368925"/>
            <a:ext cx="6954837" cy="731838"/>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oto Sans JP"/>
              <a:ea typeface="Noto Sans JP"/>
              <a:cs typeface="Noto Sans JP"/>
              <a:sym typeface="Noto Sans JP"/>
            </a:endParaRPr>
          </a:p>
        </p:txBody>
      </p:sp>
      <p:sp>
        <p:nvSpPr>
          <p:cNvPr id="506" name="Google Shape;506;p26"/>
          <p:cNvSpPr/>
          <p:nvPr/>
        </p:nvSpPr>
        <p:spPr>
          <a:xfrm>
            <a:off x="289436" y="4100762"/>
            <a:ext cx="1533525" cy="733425"/>
          </a:xfrm>
          <a:prstGeom prst="rect">
            <a:avLst/>
          </a:prstGeom>
          <a:solidFill>
            <a:srgbClr val="CCEC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oto Sans JP"/>
              <a:ea typeface="Noto Sans JP"/>
              <a:cs typeface="Noto Sans JP"/>
              <a:sym typeface="Noto Sans JP"/>
            </a:endParaRPr>
          </a:p>
        </p:txBody>
      </p:sp>
      <p:sp>
        <p:nvSpPr>
          <p:cNvPr id="507" name="Google Shape;507;p26"/>
          <p:cNvSpPr/>
          <p:nvPr/>
        </p:nvSpPr>
        <p:spPr>
          <a:xfrm>
            <a:off x="1822961" y="4100762"/>
            <a:ext cx="6954837" cy="733425"/>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oto Sans JP"/>
              <a:ea typeface="Noto Sans JP"/>
              <a:cs typeface="Noto Sans JP"/>
              <a:sym typeface="Noto Sans JP"/>
            </a:endParaRPr>
          </a:p>
        </p:txBody>
      </p:sp>
      <p:sp>
        <p:nvSpPr>
          <p:cNvPr id="508" name="Google Shape;508;p26"/>
          <p:cNvSpPr/>
          <p:nvPr/>
        </p:nvSpPr>
        <p:spPr>
          <a:xfrm>
            <a:off x="289436" y="4834187"/>
            <a:ext cx="1533525" cy="731838"/>
          </a:xfrm>
          <a:prstGeom prst="rect">
            <a:avLst/>
          </a:prstGeom>
          <a:solidFill>
            <a:srgbClr val="CCEC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oto Sans JP"/>
              <a:ea typeface="Noto Sans JP"/>
              <a:cs typeface="Noto Sans JP"/>
              <a:sym typeface="Noto Sans JP"/>
            </a:endParaRPr>
          </a:p>
        </p:txBody>
      </p:sp>
      <p:sp>
        <p:nvSpPr>
          <p:cNvPr id="509" name="Google Shape;509;p26"/>
          <p:cNvSpPr/>
          <p:nvPr/>
        </p:nvSpPr>
        <p:spPr>
          <a:xfrm>
            <a:off x="1822961" y="4834187"/>
            <a:ext cx="6954837" cy="731838"/>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oto Sans JP"/>
              <a:ea typeface="Noto Sans JP"/>
              <a:cs typeface="Noto Sans JP"/>
              <a:sym typeface="Noto Sans JP"/>
            </a:endParaRPr>
          </a:p>
        </p:txBody>
      </p:sp>
      <p:sp>
        <p:nvSpPr>
          <p:cNvPr id="510" name="Google Shape;510;p26"/>
          <p:cNvSpPr/>
          <p:nvPr/>
        </p:nvSpPr>
        <p:spPr>
          <a:xfrm>
            <a:off x="289436" y="5566025"/>
            <a:ext cx="1533525" cy="731838"/>
          </a:xfrm>
          <a:prstGeom prst="rect">
            <a:avLst/>
          </a:prstGeom>
          <a:solidFill>
            <a:srgbClr val="CCEC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oto Sans JP"/>
              <a:ea typeface="Noto Sans JP"/>
              <a:cs typeface="Noto Sans JP"/>
              <a:sym typeface="Noto Sans JP"/>
            </a:endParaRPr>
          </a:p>
        </p:txBody>
      </p:sp>
      <p:sp>
        <p:nvSpPr>
          <p:cNvPr id="511" name="Google Shape;511;p26"/>
          <p:cNvSpPr/>
          <p:nvPr/>
        </p:nvSpPr>
        <p:spPr>
          <a:xfrm>
            <a:off x="1822961" y="5566025"/>
            <a:ext cx="6954837" cy="731838"/>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oto Sans JP"/>
              <a:ea typeface="Noto Sans JP"/>
              <a:cs typeface="Noto Sans JP"/>
              <a:sym typeface="Noto Sans JP"/>
            </a:endParaRPr>
          </a:p>
        </p:txBody>
      </p:sp>
      <p:cxnSp>
        <p:nvCxnSpPr>
          <p:cNvPr id="512" name="Google Shape;512;p26"/>
          <p:cNvCxnSpPr/>
          <p:nvPr/>
        </p:nvCxnSpPr>
        <p:spPr>
          <a:xfrm>
            <a:off x="1822961" y="2144962"/>
            <a:ext cx="0" cy="4159250"/>
          </a:xfrm>
          <a:prstGeom prst="straightConnector1">
            <a:avLst/>
          </a:prstGeom>
          <a:noFill/>
          <a:ln cap="flat" cmpd="sng" w="12700">
            <a:solidFill>
              <a:srgbClr val="005BAD"/>
            </a:solidFill>
            <a:prstDash val="solid"/>
            <a:round/>
            <a:headEnd len="sm" w="sm" type="none"/>
            <a:tailEnd len="sm" w="sm" type="none"/>
          </a:ln>
        </p:spPr>
      </p:cxnSp>
      <p:cxnSp>
        <p:nvCxnSpPr>
          <p:cNvPr id="513" name="Google Shape;513;p26"/>
          <p:cNvCxnSpPr/>
          <p:nvPr/>
        </p:nvCxnSpPr>
        <p:spPr>
          <a:xfrm>
            <a:off x="284673" y="2637087"/>
            <a:ext cx="8499475" cy="0"/>
          </a:xfrm>
          <a:prstGeom prst="straightConnector1">
            <a:avLst/>
          </a:prstGeom>
          <a:noFill/>
          <a:ln cap="flat" cmpd="sng" w="12700">
            <a:solidFill>
              <a:srgbClr val="005BAD"/>
            </a:solidFill>
            <a:prstDash val="solid"/>
            <a:round/>
            <a:headEnd len="sm" w="sm" type="none"/>
            <a:tailEnd len="sm" w="sm" type="none"/>
          </a:ln>
        </p:spPr>
      </p:cxnSp>
      <p:cxnSp>
        <p:nvCxnSpPr>
          <p:cNvPr id="514" name="Google Shape;514;p26"/>
          <p:cNvCxnSpPr/>
          <p:nvPr/>
        </p:nvCxnSpPr>
        <p:spPr>
          <a:xfrm>
            <a:off x="284673" y="3368925"/>
            <a:ext cx="8499475" cy="0"/>
          </a:xfrm>
          <a:prstGeom prst="straightConnector1">
            <a:avLst/>
          </a:prstGeom>
          <a:noFill/>
          <a:ln cap="flat" cmpd="sng" w="9525">
            <a:solidFill>
              <a:srgbClr val="005BAD"/>
            </a:solidFill>
            <a:prstDash val="solid"/>
            <a:round/>
            <a:headEnd len="sm" w="sm" type="none"/>
            <a:tailEnd len="sm" w="sm" type="none"/>
          </a:ln>
        </p:spPr>
      </p:cxnSp>
      <p:cxnSp>
        <p:nvCxnSpPr>
          <p:cNvPr id="515" name="Google Shape;515;p26"/>
          <p:cNvCxnSpPr/>
          <p:nvPr/>
        </p:nvCxnSpPr>
        <p:spPr>
          <a:xfrm>
            <a:off x="284673" y="4100762"/>
            <a:ext cx="8499475" cy="0"/>
          </a:xfrm>
          <a:prstGeom prst="straightConnector1">
            <a:avLst/>
          </a:prstGeom>
          <a:noFill/>
          <a:ln cap="flat" cmpd="sng" w="9525">
            <a:solidFill>
              <a:srgbClr val="005BAD"/>
            </a:solidFill>
            <a:prstDash val="solid"/>
            <a:round/>
            <a:headEnd len="sm" w="sm" type="none"/>
            <a:tailEnd len="sm" w="sm" type="none"/>
          </a:ln>
        </p:spPr>
      </p:cxnSp>
      <p:cxnSp>
        <p:nvCxnSpPr>
          <p:cNvPr id="516" name="Google Shape;516;p26"/>
          <p:cNvCxnSpPr/>
          <p:nvPr/>
        </p:nvCxnSpPr>
        <p:spPr>
          <a:xfrm>
            <a:off x="284673" y="4834187"/>
            <a:ext cx="8499475" cy="0"/>
          </a:xfrm>
          <a:prstGeom prst="straightConnector1">
            <a:avLst/>
          </a:prstGeom>
          <a:noFill/>
          <a:ln cap="flat" cmpd="sng" w="9525">
            <a:solidFill>
              <a:srgbClr val="005BAD"/>
            </a:solidFill>
            <a:prstDash val="solid"/>
            <a:round/>
            <a:headEnd len="sm" w="sm" type="none"/>
            <a:tailEnd len="sm" w="sm" type="none"/>
          </a:ln>
        </p:spPr>
      </p:cxnSp>
      <p:cxnSp>
        <p:nvCxnSpPr>
          <p:cNvPr id="517" name="Google Shape;517;p26"/>
          <p:cNvCxnSpPr/>
          <p:nvPr/>
        </p:nvCxnSpPr>
        <p:spPr>
          <a:xfrm>
            <a:off x="284673" y="5566025"/>
            <a:ext cx="8499475" cy="0"/>
          </a:xfrm>
          <a:prstGeom prst="straightConnector1">
            <a:avLst/>
          </a:prstGeom>
          <a:noFill/>
          <a:ln cap="flat" cmpd="sng" w="9525">
            <a:solidFill>
              <a:srgbClr val="005BAD"/>
            </a:solidFill>
            <a:prstDash val="solid"/>
            <a:round/>
            <a:headEnd len="sm" w="sm" type="none"/>
            <a:tailEnd len="sm" w="sm" type="none"/>
          </a:ln>
        </p:spPr>
      </p:cxnSp>
      <p:cxnSp>
        <p:nvCxnSpPr>
          <p:cNvPr id="518" name="Google Shape;518;p26"/>
          <p:cNvCxnSpPr/>
          <p:nvPr/>
        </p:nvCxnSpPr>
        <p:spPr>
          <a:xfrm>
            <a:off x="289436" y="2144962"/>
            <a:ext cx="0" cy="4159250"/>
          </a:xfrm>
          <a:prstGeom prst="straightConnector1">
            <a:avLst/>
          </a:prstGeom>
          <a:noFill/>
          <a:ln cap="flat" cmpd="sng" w="12700">
            <a:solidFill>
              <a:srgbClr val="005BAD"/>
            </a:solidFill>
            <a:prstDash val="solid"/>
            <a:round/>
            <a:headEnd len="sm" w="sm" type="none"/>
            <a:tailEnd len="sm" w="sm" type="none"/>
          </a:ln>
        </p:spPr>
      </p:cxnSp>
      <p:sp>
        <p:nvSpPr>
          <p:cNvPr id="519" name="Google Shape;519;p26"/>
          <p:cNvSpPr/>
          <p:nvPr/>
        </p:nvSpPr>
        <p:spPr>
          <a:xfrm>
            <a:off x="4823334" y="2254500"/>
            <a:ext cx="266700" cy="304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2000"/>
              <a:buFont typeface="Noto Sans JP"/>
              <a:buNone/>
            </a:pPr>
            <a:r>
              <a:rPr b="1" i="0" lang="ja-JP" sz="2000" u="none" cap="none" strike="noStrike">
                <a:solidFill>
                  <a:srgbClr val="FFFFFF"/>
                </a:solidFill>
                <a:latin typeface="Noto Sans JP"/>
                <a:ea typeface="Noto Sans JP"/>
                <a:cs typeface="Noto Sans JP"/>
                <a:sym typeface="Noto Sans JP"/>
              </a:rPr>
              <a:t>内</a:t>
            </a:r>
            <a:endParaRPr b="1" i="0" sz="1800" u="none" cap="none" strike="noStrike">
              <a:solidFill>
                <a:schemeClr val="dk1"/>
              </a:solidFill>
              <a:latin typeface="Arial"/>
              <a:ea typeface="Arial"/>
              <a:cs typeface="Arial"/>
              <a:sym typeface="Arial"/>
            </a:endParaRPr>
          </a:p>
        </p:txBody>
      </p:sp>
      <p:sp>
        <p:nvSpPr>
          <p:cNvPr id="520" name="Google Shape;520;p26"/>
          <p:cNvSpPr/>
          <p:nvPr/>
        </p:nvSpPr>
        <p:spPr>
          <a:xfrm>
            <a:off x="5245609" y="2254500"/>
            <a:ext cx="266700" cy="304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2000"/>
              <a:buFont typeface="Noto Sans JP"/>
              <a:buNone/>
            </a:pPr>
            <a:r>
              <a:rPr b="1" i="0" lang="ja-JP" sz="2000" u="none" cap="none" strike="noStrike">
                <a:solidFill>
                  <a:srgbClr val="FFFFFF"/>
                </a:solidFill>
                <a:latin typeface="Noto Sans JP"/>
                <a:ea typeface="Noto Sans JP"/>
                <a:cs typeface="Noto Sans JP"/>
                <a:sym typeface="Noto Sans JP"/>
              </a:rPr>
              <a:t>容</a:t>
            </a:r>
            <a:endParaRPr b="1" i="0" sz="1800" u="none" cap="none" strike="noStrike">
              <a:solidFill>
                <a:schemeClr val="dk1"/>
              </a:solidFill>
              <a:latin typeface="Arial"/>
              <a:ea typeface="Arial"/>
              <a:cs typeface="Arial"/>
              <a:sym typeface="Arial"/>
            </a:endParaRPr>
          </a:p>
        </p:txBody>
      </p:sp>
      <p:sp>
        <p:nvSpPr>
          <p:cNvPr id="521" name="Google Shape;521;p26"/>
          <p:cNvSpPr/>
          <p:nvPr/>
        </p:nvSpPr>
        <p:spPr>
          <a:xfrm>
            <a:off x="459298" y="2295775"/>
            <a:ext cx="1231200" cy="246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1600"/>
              <a:buFont typeface="Noto Sans JP"/>
              <a:buNone/>
            </a:pPr>
            <a:r>
              <a:rPr b="1" i="0" lang="ja-JP" sz="1600" u="none" cap="none" strike="noStrike">
                <a:solidFill>
                  <a:srgbClr val="FFFFFF"/>
                </a:solidFill>
                <a:latin typeface="Noto Sans JP"/>
                <a:ea typeface="Noto Sans JP"/>
                <a:cs typeface="Noto Sans JP"/>
                <a:sym typeface="Noto Sans JP"/>
              </a:rPr>
              <a:t>公平の考え方</a:t>
            </a:r>
            <a:endParaRPr b="1" i="0" sz="1800" u="none" cap="none" strike="noStrike">
              <a:solidFill>
                <a:schemeClr val="dk1"/>
              </a:solidFill>
              <a:latin typeface="Arial"/>
              <a:ea typeface="Arial"/>
              <a:cs typeface="Arial"/>
              <a:sym typeface="Arial"/>
            </a:endParaRPr>
          </a:p>
        </p:txBody>
      </p:sp>
      <p:cxnSp>
        <p:nvCxnSpPr>
          <p:cNvPr id="522" name="Google Shape;522;p26"/>
          <p:cNvCxnSpPr/>
          <p:nvPr/>
        </p:nvCxnSpPr>
        <p:spPr>
          <a:xfrm>
            <a:off x="8777798" y="2146550"/>
            <a:ext cx="0" cy="4157663"/>
          </a:xfrm>
          <a:prstGeom prst="straightConnector1">
            <a:avLst/>
          </a:prstGeom>
          <a:noFill/>
          <a:ln cap="flat" cmpd="sng" w="12700">
            <a:solidFill>
              <a:srgbClr val="005BAD"/>
            </a:solidFill>
            <a:prstDash val="solid"/>
            <a:round/>
            <a:headEnd len="sm" w="sm" type="none"/>
            <a:tailEnd len="sm" w="sm" type="none"/>
          </a:ln>
        </p:spPr>
      </p:cxnSp>
      <p:cxnSp>
        <p:nvCxnSpPr>
          <p:cNvPr id="523" name="Google Shape;523;p26"/>
          <p:cNvCxnSpPr/>
          <p:nvPr/>
        </p:nvCxnSpPr>
        <p:spPr>
          <a:xfrm>
            <a:off x="284673" y="2151312"/>
            <a:ext cx="8499475" cy="0"/>
          </a:xfrm>
          <a:prstGeom prst="straightConnector1">
            <a:avLst/>
          </a:prstGeom>
          <a:noFill/>
          <a:ln cap="flat" cmpd="sng" w="12700">
            <a:solidFill>
              <a:srgbClr val="005BAD"/>
            </a:solidFill>
            <a:prstDash val="solid"/>
            <a:round/>
            <a:headEnd len="sm" w="sm" type="none"/>
            <a:tailEnd len="sm" w="sm" type="none"/>
          </a:ln>
        </p:spPr>
      </p:cxnSp>
      <p:cxnSp>
        <p:nvCxnSpPr>
          <p:cNvPr id="524" name="Google Shape;524;p26"/>
          <p:cNvCxnSpPr/>
          <p:nvPr/>
        </p:nvCxnSpPr>
        <p:spPr>
          <a:xfrm>
            <a:off x="284673" y="6297862"/>
            <a:ext cx="8499475" cy="0"/>
          </a:xfrm>
          <a:prstGeom prst="straightConnector1">
            <a:avLst/>
          </a:prstGeom>
          <a:noFill/>
          <a:ln cap="flat" cmpd="sng" w="12700">
            <a:solidFill>
              <a:srgbClr val="005BAD"/>
            </a:solidFill>
            <a:prstDash val="solid"/>
            <a:round/>
            <a:headEnd len="sm" w="sm" type="none"/>
            <a:tailEnd len="sm" w="sm" type="none"/>
          </a:ln>
        </p:spPr>
      </p:cxnSp>
      <p:sp>
        <p:nvSpPr>
          <p:cNvPr id="525" name="Google Shape;525;p26"/>
          <p:cNvSpPr/>
          <p:nvPr/>
        </p:nvSpPr>
        <p:spPr>
          <a:xfrm>
            <a:off x="2001177" y="2887912"/>
            <a:ext cx="2885405" cy="23083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Noto Sans JP"/>
              <a:buNone/>
            </a:pPr>
            <a:r>
              <a:rPr b="0" i="0" lang="ja-JP" sz="1500" u="none" cap="none" strike="noStrike">
                <a:solidFill>
                  <a:srgbClr val="000000"/>
                </a:solidFill>
                <a:latin typeface="Noto Sans JP"/>
                <a:ea typeface="Noto Sans JP"/>
                <a:cs typeface="Noto Sans JP"/>
                <a:sym typeface="Noto Sans JP"/>
              </a:rPr>
              <a:t>各自の能力に応じて負担すること</a:t>
            </a:r>
            <a:endParaRPr b="0" i="0" sz="1500" u="none" cap="none" strike="noStrike">
              <a:solidFill>
                <a:schemeClr val="dk1"/>
              </a:solidFill>
              <a:latin typeface="Arial"/>
              <a:ea typeface="Arial"/>
              <a:cs typeface="Arial"/>
              <a:sym typeface="Arial"/>
            </a:endParaRPr>
          </a:p>
        </p:txBody>
      </p:sp>
      <p:sp>
        <p:nvSpPr>
          <p:cNvPr id="526" name="Google Shape;526;p26"/>
          <p:cNvSpPr/>
          <p:nvPr/>
        </p:nvSpPr>
        <p:spPr>
          <a:xfrm>
            <a:off x="651386" y="2887912"/>
            <a:ext cx="820738" cy="24622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5BAD"/>
              </a:buClr>
              <a:buSzPts val="1600"/>
              <a:buFont typeface="Noto Sans JP"/>
              <a:buNone/>
            </a:pPr>
            <a:r>
              <a:rPr b="1" i="0" lang="ja-JP" sz="1600" u="none" cap="none" strike="noStrike">
                <a:solidFill>
                  <a:srgbClr val="005BAD"/>
                </a:solidFill>
                <a:latin typeface="Noto Sans JP"/>
                <a:ea typeface="Noto Sans JP"/>
                <a:cs typeface="Noto Sans JP"/>
                <a:sym typeface="Noto Sans JP"/>
              </a:rPr>
              <a:t>応能負担</a:t>
            </a:r>
            <a:endParaRPr b="1" i="0" sz="1800" u="none" cap="none" strike="noStrike">
              <a:solidFill>
                <a:schemeClr val="dk1"/>
              </a:solidFill>
              <a:latin typeface="Arial"/>
              <a:ea typeface="Arial"/>
              <a:cs typeface="Arial"/>
              <a:sym typeface="Arial"/>
            </a:endParaRPr>
          </a:p>
        </p:txBody>
      </p:sp>
      <p:sp>
        <p:nvSpPr>
          <p:cNvPr id="527" name="Google Shape;527;p26"/>
          <p:cNvSpPr/>
          <p:nvPr/>
        </p:nvSpPr>
        <p:spPr>
          <a:xfrm>
            <a:off x="2001177" y="3619750"/>
            <a:ext cx="4039567" cy="23083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Noto Sans JP"/>
              <a:buNone/>
            </a:pPr>
            <a:r>
              <a:rPr b="0" i="0" lang="ja-JP" sz="1500" u="none" cap="none" strike="noStrike">
                <a:solidFill>
                  <a:srgbClr val="000000"/>
                </a:solidFill>
                <a:latin typeface="Noto Sans JP"/>
                <a:ea typeface="Noto Sans JP"/>
                <a:cs typeface="Noto Sans JP"/>
                <a:sym typeface="Noto Sans JP"/>
              </a:rPr>
              <a:t>自分が受けた利益に応じたものを負担すること</a:t>
            </a:r>
            <a:endParaRPr b="0" i="0" sz="1500" u="none" cap="none" strike="noStrike">
              <a:solidFill>
                <a:schemeClr val="dk1"/>
              </a:solidFill>
              <a:latin typeface="Arial"/>
              <a:ea typeface="Arial"/>
              <a:cs typeface="Arial"/>
              <a:sym typeface="Arial"/>
            </a:endParaRPr>
          </a:p>
        </p:txBody>
      </p:sp>
      <p:sp>
        <p:nvSpPr>
          <p:cNvPr id="528" name="Google Shape;528;p26"/>
          <p:cNvSpPr/>
          <p:nvPr/>
        </p:nvSpPr>
        <p:spPr>
          <a:xfrm>
            <a:off x="651386" y="3619750"/>
            <a:ext cx="820738" cy="24622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5BAD"/>
              </a:buClr>
              <a:buSzPts val="1600"/>
              <a:buFont typeface="Noto Sans JP"/>
              <a:buNone/>
            </a:pPr>
            <a:r>
              <a:rPr b="1" i="0" lang="ja-JP" sz="1600" u="none" cap="none" strike="noStrike">
                <a:solidFill>
                  <a:srgbClr val="005BAD"/>
                </a:solidFill>
                <a:latin typeface="Noto Sans JP"/>
                <a:ea typeface="Noto Sans JP"/>
                <a:cs typeface="Noto Sans JP"/>
                <a:sym typeface="Noto Sans JP"/>
              </a:rPr>
              <a:t>応益負担</a:t>
            </a:r>
            <a:endParaRPr b="1" i="0" sz="1800" u="none" cap="none" strike="noStrike">
              <a:solidFill>
                <a:schemeClr val="dk1"/>
              </a:solidFill>
              <a:latin typeface="Arial"/>
              <a:ea typeface="Arial"/>
              <a:cs typeface="Arial"/>
              <a:sym typeface="Arial"/>
            </a:endParaRPr>
          </a:p>
        </p:txBody>
      </p:sp>
      <p:sp>
        <p:nvSpPr>
          <p:cNvPr id="529" name="Google Shape;529;p26"/>
          <p:cNvSpPr/>
          <p:nvPr/>
        </p:nvSpPr>
        <p:spPr>
          <a:xfrm>
            <a:off x="2001177" y="4352380"/>
            <a:ext cx="5963171" cy="23083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Noto Sans JP"/>
              <a:buNone/>
            </a:pPr>
            <a:r>
              <a:rPr b="0" i="0" lang="ja-JP" sz="1500" u="none" cap="none" strike="noStrike">
                <a:solidFill>
                  <a:srgbClr val="000000"/>
                </a:solidFill>
                <a:latin typeface="Noto Sans JP"/>
                <a:ea typeface="Noto Sans JP"/>
                <a:cs typeface="Noto Sans JP"/>
                <a:sym typeface="Noto Sans JP"/>
              </a:rPr>
              <a:t>「負担能力が同じ人には、同じ負担を求めるのが公平」という考え方</a:t>
            </a:r>
            <a:endParaRPr b="0" i="0" sz="1500" u="none" cap="none" strike="noStrike">
              <a:solidFill>
                <a:schemeClr val="dk1"/>
              </a:solidFill>
              <a:latin typeface="Arial"/>
              <a:ea typeface="Arial"/>
              <a:cs typeface="Arial"/>
              <a:sym typeface="Arial"/>
            </a:endParaRPr>
          </a:p>
        </p:txBody>
      </p:sp>
      <p:sp>
        <p:nvSpPr>
          <p:cNvPr id="530" name="Google Shape;530;p26"/>
          <p:cNvSpPr/>
          <p:nvPr/>
        </p:nvSpPr>
        <p:spPr>
          <a:xfrm>
            <a:off x="551373" y="4352380"/>
            <a:ext cx="1025922" cy="24622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5BAD"/>
              </a:buClr>
              <a:buSzPts val="1600"/>
              <a:buFont typeface="Noto Sans JP"/>
              <a:buNone/>
            </a:pPr>
            <a:r>
              <a:rPr b="1" i="0" lang="ja-JP" sz="1600" u="none" cap="none" strike="noStrike">
                <a:solidFill>
                  <a:srgbClr val="005BAD"/>
                </a:solidFill>
                <a:latin typeface="Noto Sans JP"/>
                <a:ea typeface="Noto Sans JP"/>
                <a:cs typeface="Noto Sans JP"/>
                <a:sym typeface="Noto Sans JP"/>
              </a:rPr>
              <a:t>水平的公平</a:t>
            </a:r>
            <a:endParaRPr b="1" i="0" sz="1800" u="none" cap="none" strike="noStrike">
              <a:solidFill>
                <a:schemeClr val="dk1"/>
              </a:solidFill>
              <a:latin typeface="Arial"/>
              <a:ea typeface="Arial"/>
              <a:cs typeface="Arial"/>
              <a:sym typeface="Arial"/>
            </a:endParaRPr>
          </a:p>
        </p:txBody>
      </p:sp>
      <p:sp>
        <p:nvSpPr>
          <p:cNvPr id="531" name="Google Shape;531;p26"/>
          <p:cNvSpPr/>
          <p:nvPr/>
        </p:nvSpPr>
        <p:spPr>
          <a:xfrm>
            <a:off x="2001177" y="5085012"/>
            <a:ext cx="6540252" cy="23083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Noto Sans JP"/>
              <a:buNone/>
            </a:pPr>
            <a:r>
              <a:rPr b="0" i="0" lang="ja-JP" sz="1500" u="none" cap="none" strike="noStrike">
                <a:solidFill>
                  <a:srgbClr val="000000"/>
                </a:solidFill>
                <a:latin typeface="Noto Sans JP"/>
                <a:ea typeface="Noto Sans JP"/>
                <a:cs typeface="Noto Sans JP"/>
                <a:sym typeface="Noto Sans JP"/>
              </a:rPr>
              <a:t>「負担能力が高い人には、より大きな負担を求めるのが公平」という考え方</a:t>
            </a:r>
            <a:endParaRPr b="0" i="0" sz="1500" u="none" cap="none" strike="noStrike">
              <a:solidFill>
                <a:schemeClr val="dk1"/>
              </a:solidFill>
              <a:latin typeface="Arial"/>
              <a:ea typeface="Arial"/>
              <a:cs typeface="Arial"/>
              <a:sym typeface="Arial"/>
            </a:endParaRPr>
          </a:p>
        </p:txBody>
      </p:sp>
      <p:sp>
        <p:nvSpPr>
          <p:cNvPr id="532" name="Google Shape;532;p26"/>
          <p:cNvSpPr/>
          <p:nvPr/>
        </p:nvSpPr>
        <p:spPr>
          <a:xfrm>
            <a:off x="551373" y="5085012"/>
            <a:ext cx="1025922" cy="24622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5BAD"/>
              </a:buClr>
              <a:buSzPts val="1600"/>
              <a:buFont typeface="Noto Sans JP"/>
              <a:buNone/>
            </a:pPr>
            <a:r>
              <a:rPr b="1" i="0" lang="ja-JP" sz="1600" u="none" cap="none" strike="noStrike">
                <a:solidFill>
                  <a:srgbClr val="005BAD"/>
                </a:solidFill>
                <a:latin typeface="Noto Sans JP"/>
                <a:ea typeface="Noto Sans JP"/>
                <a:cs typeface="Noto Sans JP"/>
                <a:sym typeface="Noto Sans JP"/>
              </a:rPr>
              <a:t>垂直的公平</a:t>
            </a:r>
            <a:endParaRPr b="1" i="0" sz="1800" u="none" cap="none" strike="noStrike">
              <a:solidFill>
                <a:schemeClr val="dk1"/>
              </a:solidFill>
              <a:latin typeface="Arial"/>
              <a:ea typeface="Arial"/>
              <a:cs typeface="Arial"/>
              <a:sym typeface="Arial"/>
            </a:endParaRPr>
          </a:p>
        </p:txBody>
      </p:sp>
      <p:sp>
        <p:nvSpPr>
          <p:cNvPr id="533" name="Google Shape;533;p26"/>
          <p:cNvSpPr/>
          <p:nvPr/>
        </p:nvSpPr>
        <p:spPr>
          <a:xfrm>
            <a:off x="2001177" y="5816850"/>
            <a:ext cx="5963171" cy="23083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Noto Sans JP"/>
              <a:buNone/>
            </a:pPr>
            <a:r>
              <a:rPr b="0" i="0" lang="ja-JP" sz="1500" u="none" cap="none" strike="noStrike">
                <a:solidFill>
                  <a:srgbClr val="000000"/>
                </a:solidFill>
                <a:latin typeface="Noto Sans JP"/>
                <a:ea typeface="Noto Sans JP"/>
                <a:cs typeface="Noto Sans JP"/>
                <a:sym typeface="Noto Sans JP"/>
              </a:rPr>
              <a:t>「現役世代と将来世代の受益と負担のバランスを保つ」という考え方</a:t>
            </a:r>
            <a:endParaRPr b="0" i="0" sz="1500" u="none" cap="none" strike="noStrike">
              <a:solidFill>
                <a:schemeClr val="dk1"/>
              </a:solidFill>
              <a:latin typeface="Arial"/>
              <a:ea typeface="Arial"/>
              <a:cs typeface="Arial"/>
              <a:sym typeface="Arial"/>
            </a:endParaRPr>
          </a:p>
        </p:txBody>
      </p:sp>
      <p:sp>
        <p:nvSpPr>
          <p:cNvPr id="534" name="Google Shape;534;p26"/>
          <p:cNvSpPr/>
          <p:nvPr/>
        </p:nvSpPr>
        <p:spPr>
          <a:xfrm>
            <a:off x="451361" y="5816850"/>
            <a:ext cx="1231106" cy="24622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5BAD"/>
              </a:buClr>
              <a:buSzPts val="1600"/>
              <a:buFont typeface="Noto Sans JP"/>
              <a:buNone/>
            </a:pPr>
            <a:r>
              <a:rPr b="1" i="0" lang="ja-JP" sz="1600" u="none" cap="none" strike="noStrike">
                <a:solidFill>
                  <a:srgbClr val="005BAD"/>
                </a:solidFill>
                <a:latin typeface="Noto Sans JP"/>
                <a:ea typeface="Noto Sans JP"/>
                <a:cs typeface="Noto Sans JP"/>
                <a:sym typeface="Noto Sans JP"/>
              </a:rPr>
              <a:t>世代間の公平</a:t>
            </a:r>
            <a:endParaRPr b="1" i="0" sz="1800" u="none" cap="none" strike="noStrike">
              <a:solidFill>
                <a:schemeClr val="dk1"/>
              </a:solidFill>
              <a:latin typeface="Arial"/>
              <a:ea typeface="Arial"/>
              <a:cs typeface="Arial"/>
              <a:sym typeface="Arial"/>
            </a:endParaRPr>
          </a:p>
        </p:txBody>
      </p:sp>
      <p:grpSp>
        <p:nvGrpSpPr>
          <p:cNvPr id="535" name="Google Shape;535;p26"/>
          <p:cNvGrpSpPr/>
          <p:nvPr/>
        </p:nvGrpSpPr>
        <p:grpSpPr>
          <a:xfrm>
            <a:off x="287921" y="6410880"/>
            <a:ext cx="8532000" cy="374400"/>
            <a:chOff x="322211" y="6410880"/>
            <a:chExt cx="8532000" cy="374400"/>
          </a:xfrm>
        </p:grpSpPr>
        <p:sp>
          <p:nvSpPr>
            <p:cNvPr id="536" name="Google Shape;536;p26"/>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537" name="Google Shape;537;p26"/>
            <p:cNvSpPr/>
            <p:nvPr/>
          </p:nvSpPr>
          <p:spPr>
            <a:xfrm>
              <a:off x="322212" y="6449705"/>
              <a:ext cx="8497741" cy="296751"/>
            </a:xfrm>
            <a:prstGeom prst="rect">
              <a:avLst/>
            </a:prstGeom>
            <a:solidFill>
              <a:srgbClr val="CCECFF">
                <a:alpha val="29411"/>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grpSp>
      <p:sp>
        <p:nvSpPr>
          <p:cNvPr id="538" name="Google Shape;538;p26"/>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ja-JP"/>
              <a:t>‹#›</a:t>
            </a:fld>
            <a:endParaRPr/>
          </a:p>
        </p:txBody>
      </p:sp>
      <p:sp>
        <p:nvSpPr>
          <p:cNvPr id="539" name="Google Shape;539;p26"/>
          <p:cNvSpPr txBox="1"/>
          <p:nvPr/>
        </p:nvSpPr>
        <p:spPr>
          <a:xfrm>
            <a:off x="332797" y="1316298"/>
            <a:ext cx="595547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ja-JP" sz="1800" u="none" cap="none" strike="noStrike">
                <a:solidFill>
                  <a:srgbClr val="005BAD"/>
                </a:solidFill>
                <a:latin typeface="Noto Sans JP"/>
                <a:ea typeface="Noto Sans JP"/>
                <a:cs typeface="Noto Sans JP"/>
                <a:sym typeface="Noto Sans JP"/>
              </a:rPr>
              <a:t>税金には、みんながより公平だと思える仕組みが必要！</a:t>
            </a:r>
            <a:endParaRPr b="1" i="0" sz="1400" u="none" cap="none" strike="noStrike">
              <a:solidFill>
                <a:srgbClr val="000000"/>
              </a:solidFill>
              <a:latin typeface="Arial"/>
              <a:ea typeface="Arial"/>
              <a:cs typeface="Arial"/>
              <a:sym typeface="Arial"/>
            </a:endParaRPr>
          </a:p>
        </p:txBody>
      </p:sp>
      <p:sp>
        <p:nvSpPr>
          <p:cNvPr id="540" name="Google Shape;540;p26"/>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500"/>
              <a:buFont typeface="Arial"/>
              <a:buNone/>
            </a:pPr>
            <a:r>
              <a:rPr b="1" i="0" lang="ja-JP" sz="2500" u="none" cap="none" strike="noStrike">
                <a:solidFill>
                  <a:srgbClr val="005BAD"/>
                </a:solidFill>
                <a:latin typeface="Noto Sans JP"/>
                <a:ea typeface="Noto Sans JP"/>
                <a:cs typeface="Noto Sans JP"/>
                <a:sym typeface="Noto Sans JP"/>
              </a:rPr>
              <a:t>２</a:t>
            </a:r>
            <a:r>
              <a:rPr b="1" i="0" lang="ja-JP" sz="2200" u="none" cap="none" strike="noStrike">
                <a:solidFill>
                  <a:srgbClr val="005BAD"/>
                </a:solidFill>
                <a:latin typeface="Noto Sans JP"/>
                <a:ea typeface="Noto Sans JP"/>
                <a:cs typeface="Noto Sans JP"/>
                <a:sym typeface="Noto Sans JP"/>
              </a:rPr>
              <a:t>. </a:t>
            </a:r>
            <a:r>
              <a:rPr b="1" i="0" lang="ja-JP" sz="2200" u="none" cap="none" strike="noStrike">
                <a:solidFill>
                  <a:schemeClr val="dk1"/>
                </a:solidFill>
                <a:latin typeface="Noto Sans JP"/>
                <a:ea typeface="Noto Sans JP"/>
                <a:cs typeface="Noto Sans JP"/>
                <a:sym typeface="Noto Sans JP"/>
              </a:rPr>
              <a:t>納税の義務と公平な税金</a:t>
            </a:r>
            <a:endParaRPr b="0" i="0" sz="1400" u="none" cap="none" strike="noStrike">
              <a:solidFill>
                <a:srgbClr val="000000"/>
              </a:solidFill>
              <a:latin typeface="Arial"/>
              <a:ea typeface="Arial"/>
              <a:cs typeface="Arial"/>
              <a:sym typeface="Arial"/>
            </a:endParaRPr>
          </a:p>
        </p:txBody>
      </p:sp>
      <p:sp>
        <p:nvSpPr>
          <p:cNvPr id="541" name="Google Shape;541;p26"/>
          <p:cNvSpPr txBox="1"/>
          <p:nvPr/>
        </p:nvSpPr>
        <p:spPr>
          <a:xfrm>
            <a:off x="842400" y="6485488"/>
            <a:ext cx="7683569"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ja-JP" sz="1100" u="none" cap="none" strike="noStrike">
                <a:solidFill>
                  <a:srgbClr val="005BAD"/>
                </a:solidFill>
                <a:latin typeface="Noto Sans JP"/>
                <a:ea typeface="Noto Sans JP"/>
                <a:cs typeface="Noto Sans JP"/>
                <a:sym typeface="Noto Sans JP"/>
              </a:rPr>
              <a:t>調べてみよう ： </a:t>
            </a:r>
            <a:r>
              <a:rPr b="0" i="0" lang="ja-JP" sz="1100" u="sng" cap="none" strike="noStrike">
                <a:solidFill>
                  <a:schemeClr val="hlink"/>
                </a:solidFill>
                <a:latin typeface="Arial"/>
                <a:ea typeface="Arial"/>
                <a:cs typeface="Arial"/>
                <a:sym typeface="Arial"/>
                <a:hlinkClick r:id="rId4"/>
              </a:rPr>
              <a:t>https://www.nichizeiren.or.jp/taxaccount/education/sozei_nichizei/</a:t>
            </a:r>
            <a:r>
              <a:rPr b="0" i="0" lang="ja-JP" sz="1100" u="none" cap="none" strike="noStrike">
                <a:solidFill>
                  <a:schemeClr val="dk1"/>
                </a:solidFill>
                <a:latin typeface="Arial"/>
                <a:ea typeface="Arial"/>
                <a:cs typeface="Arial"/>
                <a:sym typeface="Arial"/>
              </a:rPr>
              <a:t>  </a:t>
            </a:r>
            <a:r>
              <a:rPr b="0" i="0" lang="ja-JP" sz="1000" u="none" cap="none" strike="noStrike">
                <a:solidFill>
                  <a:schemeClr val="dk1"/>
                </a:solidFill>
                <a:latin typeface="Noto Sans JP"/>
                <a:ea typeface="Noto Sans JP"/>
                <a:cs typeface="Noto Sans JP"/>
                <a:sym typeface="Noto Sans JP"/>
              </a:rPr>
              <a:t>（日本税理士会連合会HP）</a:t>
            </a:r>
            <a:endParaRPr b="0" i="0" sz="1100" u="none" cap="none" strike="noStrike">
              <a:solidFill>
                <a:schemeClr val="dk1"/>
              </a:solidFill>
              <a:latin typeface="Noto Sans JP"/>
              <a:ea typeface="Noto Sans JP"/>
              <a:cs typeface="Noto Sans JP"/>
              <a:sym typeface="Noto Sans JP"/>
            </a:endParaRPr>
          </a:p>
        </p:txBody>
      </p:sp>
      <p:grpSp>
        <p:nvGrpSpPr>
          <p:cNvPr id="542" name="Google Shape;542;p26"/>
          <p:cNvGrpSpPr/>
          <p:nvPr/>
        </p:nvGrpSpPr>
        <p:grpSpPr>
          <a:xfrm>
            <a:off x="-29057" y="6108719"/>
            <a:ext cx="832606" cy="749280"/>
            <a:chOff x="-35154" y="5996310"/>
            <a:chExt cx="945432" cy="850815"/>
          </a:xfrm>
        </p:grpSpPr>
        <p:sp>
          <p:nvSpPr>
            <p:cNvPr id="543" name="Google Shape;543;p26"/>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44" name="Google Shape;544;p26"/>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45" name="Google Shape;545;p26"/>
            <p:cNvSpPr txBox="1"/>
            <p:nvPr/>
          </p:nvSpPr>
          <p:spPr>
            <a:xfrm>
              <a:off x="-35154" y="6181034"/>
              <a:ext cx="825671"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1" i="0" lang="ja-JP" sz="1350" u="none" cap="none" strike="noStrike">
                  <a:solidFill>
                    <a:srgbClr val="005BAD"/>
                  </a:solidFill>
                  <a:latin typeface="Noto Sans JP"/>
                  <a:ea typeface="Noto Sans JP"/>
                  <a:cs typeface="Noto Sans JP"/>
                  <a:sym typeface="Noto Sans JP"/>
                </a:rPr>
                <a:t>もっと</a:t>
              </a:r>
              <a:endParaRPr b="1" i="0" sz="1350" u="none" cap="none" strike="noStrike">
                <a:solidFill>
                  <a:srgbClr val="005BAD"/>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350"/>
                <a:buFont typeface="Arial"/>
                <a:buNone/>
              </a:pPr>
              <a:r>
                <a:rPr b="1" i="0" lang="ja-JP" sz="1350" u="none" cap="none" strike="noStrike">
                  <a:solidFill>
                    <a:srgbClr val="005BAD"/>
                  </a:solidFill>
                  <a:latin typeface="Noto Sans JP"/>
                  <a:ea typeface="Noto Sans JP"/>
                  <a:cs typeface="Noto Sans JP"/>
                  <a:sym typeface="Noto Sans JP"/>
                </a:rPr>
                <a:t>詳しく</a:t>
              </a:r>
              <a:endParaRPr b="1" i="0" sz="1350" u="none" cap="none" strike="noStrike">
                <a:solidFill>
                  <a:srgbClr val="005BAD"/>
                </a:solidFill>
                <a:latin typeface="Noto Sans JP"/>
                <a:ea typeface="Noto Sans JP"/>
                <a:cs typeface="Noto Sans JP"/>
                <a:sym typeface="Noto Sans JP"/>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9"/>
                                        </p:tgtEl>
                                        <p:attrNameLst>
                                          <p:attrName>style.visibility</p:attrName>
                                        </p:attrNameLst>
                                      </p:cBhvr>
                                      <p:to>
                                        <p:strVal val="visible"/>
                                      </p:to>
                                    </p:set>
                                    <p:animEffect filter="fade" transition="in">
                                      <p:cBhvr>
                                        <p:cTn dur="500"/>
                                        <p:tgtEl>
                                          <p:spTgt spid="5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9"/>
                                        </p:tgtEl>
                                        <p:attrNameLst>
                                          <p:attrName>style.visibility</p:attrName>
                                        </p:attrNameLst>
                                      </p:cBhvr>
                                      <p:to>
                                        <p:strVal val="visible"/>
                                      </p:to>
                                    </p:set>
                                    <p:animEffect filter="fade" transition="in">
                                      <p:cBhvr>
                                        <p:cTn dur="500"/>
                                        <p:tgtEl>
                                          <p:spTgt spid="499"/>
                                        </p:tgtEl>
                                      </p:cBhvr>
                                    </p:animEffect>
                                  </p:childTnLst>
                                </p:cTn>
                              </p:par>
                              <p:par>
                                <p:cTn fill="hold" nodeType="withEffect" presetClass="entr" presetID="10" presetSubtype="0">
                                  <p:stCondLst>
                                    <p:cond delay="0"/>
                                  </p:stCondLst>
                                  <p:childTnLst>
                                    <p:set>
                                      <p:cBhvr>
                                        <p:cTn dur="1" fill="hold">
                                          <p:stCondLst>
                                            <p:cond delay="0"/>
                                          </p:stCondLst>
                                        </p:cTn>
                                        <p:tgtEl>
                                          <p:spTgt spid="500"/>
                                        </p:tgtEl>
                                        <p:attrNameLst>
                                          <p:attrName>style.visibility</p:attrName>
                                        </p:attrNameLst>
                                      </p:cBhvr>
                                      <p:to>
                                        <p:strVal val="visible"/>
                                      </p:to>
                                    </p:set>
                                    <p:animEffect filter="fade" transition="in">
                                      <p:cBhvr>
                                        <p:cTn dur="500"/>
                                        <p:tgtEl>
                                          <p:spTgt spid="500"/>
                                        </p:tgtEl>
                                      </p:cBhvr>
                                    </p:animEffect>
                                  </p:childTnLst>
                                </p:cTn>
                              </p:par>
                              <p:par>
                                <p:cTn fill="hold" nodeType="withEffect" presetClass="entr" presetID="10" presetSubtype="0">
                                  <p:stCondLst>
                                    <p:cond delay="0"/>
                                  </p:stCondLst>
                                  <p:childTnLst>
                                    <p:set>
                                      <p:cBhvr>
                                        <p:cTn dur="1" fill="hold">
                                          <p:stCondLst>
                                            <p:cond delay="0"/>
                                          </p:stCondLst>
                                        </p:cTn>
                                        <p:tgtEl>
                                          <p:spTgt spid="501"/>
                                        </p:tgtEl>
                                        <p:attrNameLst>
                                          <p:attrName>style.visibility</p:attrName>
                                        </p:attrNameLst>
                                      </p:cBhvr>
                                      <p:to>
                                        <p:strVal val="visible"/>
                                      </p:to>
                                    </p:set>
                                    <p:animEffect filter="fade" transition="in">
                                      <p:cBhvr>
                                        <p:cTn dur="500"/>
                                        <p:tgtEl>
                                          <p:spTgt spid="501"/>
                                        </p:tgtEl>
                                      </p:cBhvr>
                                    </p:animEffect>
                                  </p:childTnLst>
                                </p:cTn>
                              </p:par>
                              <p:par>
                                <p:cTn fill="hold" nodeType="withEffect" presetClass="entr" presetID="10" presetSubtype="0">
                                  <p:stCondLst>
                                    <p:cond delay="0"/>
                                  </p:stCondLst>
                                  <p:childTnLst>
                                    <p:set>
                                      <p:cBhvr>
                                        <p:cTn dur="1" fill="hold">
                                          <p:stCondLst>
                                            <p:cond delay="0"/>
                                          </p:stCondLst>
                                        </p:cTn>
                                        <p:tgtEl>
                                          <p:spTgt spid="502"/>
                                        </p:tgtEl>
                                        <p:attrNameLst>
                                          <p:attrName>style.visibility</p:attrName>
                                        </p:attrNameLst>
                                      </p:cBhvr>
                                      <p:to>
                                        <p:strVal val="visible"/>
                                      </p:to>
                                    </p:set>
                                    <p:animEffect filter="fade" transition="in">
                                      <p:cBhvr>
                                        <p:cTn dur="500"/>
                                        <p:tgtEl>
                                          <p:spTgt spid="502"/>
                                        </p:tgtEl>
                                      </p:cBhvr>
                                    </p:animEffect>
                                  </p:childTnLst>
                                </p:cTn>
                              </p:par>
                              <p:par>
                                <p:cTn fill="hold" nodeType="withEffect" presetClass="entr" presetID="10" presetSubtype="0">
                                  <p:stCondLst>
                                    <p:cond delay="0"/>
                                  </p:stCondLst>
                                  <p:childTnLst>
                                    <p:set>
                                      <p:cBhvr>
                                        <p:cTn dur="1" fill="hold">
                                          <p:stCondLst>
                                            <p:cond delay="0"/>
                                          </p:stCondLst>
                                        </p:cTn>
                                        <p:tgtEl>
                                          <p:spTgt spid="503"/>
                                        </p:tgtEl>
                                        <p:attrNameLst>
                                          <p:attrName>style.visibility</p:attrName>
                                        </p:attrNameLst>
                                      </p:cBhvr>
                                      <p:to>
                                        <p:strVal val="visible"/>
                                      </p:to>
                                    </p:set>
                                    <p:animEffect filter="fade" transition="in">
                                      <p:cBhvr>
                                        <p:cTn dur="500"/>
                                        <p:tgtEl>
                                          <p:spTgt spid="503"/>
                                        </p:tgtEl>
                                      </p:cBhvr>
                                    </p:animEffect>
                                  </p:childTnLst>
                                </p:cTn>
                              </p:par>
                              <p:par>
                                <p:cTn fill="hold" nodeType="withEffect" presetClass="entr" presetID="10" presetSubtype="0">
                                  <p:stCondLst>
                                    <p:cond delay="0"/>
                                  </p:stCondLst>
                                  <p:childTnLst>
                                    <p:set>
                                      <p:cBhvr>
                                        <p:cTn dur="1" fill="hold">
                                          <p:stCondLst>
                                            <p:cond delay="0"/>
                                          </p:stCondLst>
                                        </p:cTn>
                                        <p:tgtEl>
                                          <p:spTgt spid="504"/>
                                        </p:tgtEl>
                                        <p:attrNameLst>
                                          <p:attrName>style.visibility</p:attrName>
                                        </p:attrNameLst>
                                      </p:cBhvr>
                                      <p:to>
                                        <p:strVal val="visible"/>
                                      </p:to>
                                    </p:set>
                                    <p:animEffect filter="fade" transition="in">
                                      <p:cBhvr>
                                        <p:cTn dur="500"/>
                                        <p:tgtEl>
                                          <p:spTgt spid="504"/>
                                        </p:tgtEl>
                                      </p:cBhvr>
                                    </p:animEffect>
                                  </p:childTnLst>
                                </p:cTn>
                              </p:par>
                              <p:par>
                                <p:cTn fill="hold" nodeType="withEffect" presetClass="entr" presetID="10" presetSubtype="0">
                                  <p:stCondLst>
                                    <p:cond delay="0"/>
                                  </p:stCondLst>
                                  <p:childTnLst>
                                    <p:set>
                                      <p:cBhvr>
                                        <p:cTn dur="1" fill="hold">
                                          <p:stCondLst>
                                            <p:cond delay="0"/>
                                          </p:stCondLst>
                                        </p:cTn>
                                        <p:tgtEl>
                                          <p:spTgt spid="505"/>
                                        </p:tgtEl>
                                        <p:attrNameLst>
                                          <p:attrName>style.visibility</p:attrName>
                                        </p:attrNameLst>
                                      </p:cBhvr>
                                      <p:to>
                                        <p:strVal val="visible"/>
                                      </p:to>
                                    </p:set>
                                    <p:animEffect filter="fade" transition="in">
                                      <p:cBhvr>
                                        <p:cTn dur="500"/>
                                        <p:tgtEl>
                                          <p:spTgt spid="505"/>
                                        </p:tgtEl>
                                      </p:cBhvr>
                                    </p:animEffect>
                                  </p:childTnLst>
                                </p:cTn>
                              </p:par>
                              <p:par>
                                <p:cTn fill="hold" nodeType="withEffect" presetClass="entr" presetID="10" presetSubtype="0">
                                  <p:stCondLst>
                                    <p:cond delay="0"/>
                                  </p:stCondLst>
                                  <p:childTnLst>
                                    <p:set>
                                      <p:cBhvr>
                                        <p:cTn dur="1" fill="hold">
                                          <p:stCondLst>
                                            <p:cond delay="0"/>
                                          </p:stCondLst>
                                        </p:cTn>
                                        <p:tgtEl>
                                          <p:spTgt spid="506"/>
                                        </p:tgtEl>
                                        <p:attrNameLst>
                                          <p:attrName>style.visibility</p:attrName>
                                        </p:attrNameLst>
                                      </p:cBhvr>
                                      <p:to>
                                        <p:strVal val="visible"/>
                                      </p:to>
                                    </p:set>
                                    <p:animEffect filter="fade" transition="in">
                                      <p:cBhvr>
                                        <p:cTn dur="500"/>
                                        <p:tgtEl>
                                          <p:spTgt spid="506"/>
                                        </p:tgtEl>
                                      </p:cBhvr>
                                    </p:animEffect>
                                  </p:childTnLst>
                                </p:cTn>
                              </p:par>
                              <p:par>
                                <p:cTn fill="hold" nodeType="withEffect" presetClass="entr" presetID="10" presetSubtype="0">
                                  <p:stCondLst>
                                    <p:cond delay="0"/>
                                  </p:stCondLst>
                                  <p:childTnLst>
                                    <p:set>
                                      <p:cBhvr>
                                        <p:cTn dur="1" fill="hold">
                                          <p:stCondLst>
                                            <p:cond delay="0"/>
                                          </p:stCondLst>
                                        </p:cTn>
                                        <p:tgtEl>
                                          <p:spTgt spid="507"/>
                                        </p:tgtEl>
                                        <p:attrNameLst>
                                          <p:attrName>style.visibility</p:attrName>
                                        </p:attrNameLst>
                                      </p:cBhvr>
                                      <p:to>
                                        <p:strVal val="visible"/>
                                      </p:to>
                                    </p:set>
                                    <p:animEffect filter="fade" transition="in">
                                      <p:cBhvr>
                                        <p:cTn dur="500"/>
                                        <p:tgtEl>
                                          <p:spTgt spid="507"/>
                                        </p:tgtEl>
                                      </p:cBhvr>
                                    </p:animEffect>
                                  </p:childTnLst>
                                </p:cTn>
                              </p:par>
                              <p:par>
                                <p:cTn fill="hold" nodeType="withEffect" presetClass="entr" presetID="10" presetSubtype="0">
                                  <p:stCondLst>
                                    <p:cond delay="0"/>
                                  </p:stCondLst>
                                  <p:childTnLst>
                                    <p:set>
                                      <p:cBhvr>
                                        <p:cTn dur="1" fill="hold">
                                          <p:stCondLst>
                                            <p:cond delay="0"/>
                                          </p:stCondLst>
                                        </p:cTn>
                                        <p:tgtEl>
                                          <p:spTgt spid="508"/>
                                        </p:tgtEl>
                                        <p:attrNameLst>
                                          <p:attrName>style.visibility</p:attrName>
                                        </p:attrNameLst>
                                      </p:cBhvr>
                                      <p:to>
                                        <p:strVal val="visible"/>
                                      </p:to>
                                    </p:set>
                                    <p:animEffect filter="fade" transition="in">
                                      <p:cBhvr>
                                        <p:cTn dur="500"/>
                                        <p:tgtEl>
                                          <p:spTgt spid="508"/>
                                        </p:tgtEl>
                                      </p:cBhvr>
                                    </p:animEffect>
                                  </p:childTnLst>
                                </p:cTn>
                              </p:par>
                              <p:par>
                                <p:cTn fill="hold" nodeType="withEffect" presetClass="entr" presetID="10" presetSubtype="0">
                                  <p:stCondLst>
                                    <p:cond delay="0"/>
                                  </p:stCondLst>
                                  <p:childTnLst>
                                    <p:set>
                                      <p:cBhvr>
                                        <p:cTn dur="1" fill="hold">
                                          <p:stCondLst>
                                            <p:cond delay="0"/>
                                          </p:stCondLst>
                                        </p:cTn>
                                        <p:tgtEl>
                                          <p:spTgt spid="509"/>
                                        </p:tgtEl>
                                        <p:attrNameLst>
                                          <p:attrName>style.visibility</p:attrName>
                                        </p:attrNameLst>
                                      </p:cBhvr>
                                      <p:to>
                                        <p:strVal val="visible"/>
                                      </p:to>
                                    </p:set>
                                    <p:animEffect filter="fade" transition="in">
                                      <p:cBhvr>
                                        <p:cTn dur="500"/>
                                        <p:tgtEl>
                                          <p:spTgt spid="509"/>
                                        </p:tgtEl>
                                      </p:cBhvr>
                                    </p:animEffect>
                                  </p:childTnLst>
                                </p:cTn>
                              </p:par>
                              <p:par>
                                <p:cTn fill="hold" nodeType="withEffect" presetClass="entr" presetID="10" presetSubtype="0">
                                  <p:stCondLst>
                                    <p:cond delay="0"/>
                                  </p:stCondLst>
                                  <p:childTnLst>
                                    <p:set>
                                      <p:cBhvr>
                                        <p:cTn dur="1" fill="hold">
                                          <p:stCondLst>
                                            <p:cond delay="0"/>
                                          </p:stCondLst>
                                        </p:cTn>
                                        <p:tgtEl>
                                          <p:spTgt spid="510"/>
                                        </p:tgtEl>
                                        <p:attrNameLst>
                                          <p:attrName>style.visibility</p:attrName>
                                        </p:attrNameLst>
                                      </p:cBhvr>
                                      <p:to>
                                        <p:strVal val="visible"/>
                                      </p:to>
                                    </p:set>
                                    <p:animEffect filter="fade" transition="in">
                                      <p:cBhvr>
                                        <p:cTn dur="500"/>
                                        <p:tgtEl>
                                          <p:spTgt spid="510"/>
                                        </p:tgtEl>
                                      </p:cBhvr>
                                    </p:animEffect>
                                  </p:childTnLst>
                                </p:cTn>
                              </p:par>
                              <p:par>
                                <p:cTn fill="hold" nodeType="withEffect" presetClass="entr" presetID="10" presetSubtype="0">
                                  <p:stCondLst>
                                    <p:cond delay="0"/>
                                  </p:stCondLst>
                                  <p:childTnLst>
                                    <p:set>
                                      <p:cBhvr>
                                        <p:cTn dur="1" fill="hold">
                                          <p:stCondLst>
                                            <p:cond delay="0"/>
                                          </p:stCondLst>
                                        </p:cTn>
                                        <p:tgtEl>
                                          <p:spTgt spid="511"/>
                                        </p:tgtEl>
                                        <p:attrNameLst>
                                          <p:attrName>style.visibility</p:attrName>
                                        </p:attrNameLst>
                                      </p:cBhvr>
                                      <p:to>
                                        <p:strVal val="visible"/>
                                      </p:to>
                                    </p:set>
                                    <p:animEffect filter="fade" transition="in">
                                      <p:cBhvr>
                                        <p:cTn dur="500"/>
                                        <p:tgtEl>
                                          <p:spTgt spid="511"/>
                                        </p:tgtEl>
                                      </p:cBhvr>
                                    </p:animEffect>
                                  </p:childTnLst>
                                </p:cTn>
                              </p:par>
                              <p:par>
                                <p:cTn fill="hold" nodeType="withEffect" presetClass="entr" presetID="10" presetSubtype="0">
                                  <p:stCondLst>
                                    <p:cond delay="0"/>
                                  </p:stCondLst>
                                  <p:childTnLst>
                                    <p:set>
                                      <p:cBhvr>
                                        <p:cTn dur="1" fill="hold">
                                          <p:stCondLst>
                                            <p:cond delay="0"/>
                                          </p:stCondLst>
                                        </p:cTn>
                                        <p:tgtEl>
                                          <p:spTgt spid="512"/>
                                        </p:tgtEl>
                                        <p:attrNameLst>
                                          <p:attrName>style.visibility</p:attrName>
                                        </p:attrNameLst>
                                      </p:cBhvr>
                                      <p:to>
                                        <p:strVal val="visible"/>
                                      </p:to>
                                    </p:set>
                                    <p:animEffect filter="fade" transition="in">
                                      <p:cBhvr>
                                        <p:cTn dur="500"/>
                                        <p:tgtEl>
                                          <p:spTgt spid="512"/>
                                        </p:tgtEl>
                                      </p:cBhvr>
                                    </p:animEffect>
                                  </p:childTnLst>
                                </p:cTn>
                              </p:par>
                              <p:par>
                                <p:cTn fill="hold" nodeType="withEffect" presetClass="entr" presetID="10" presetSubtype="0">
                                  <p:stCondLst>
                                    <p:cond delay="0"/>
                                  </p:stCondLst>
                                  <p:childTnLst>
                                    <p:set>
                                      <p:cBhvr>
                                        <p:cTn dur="1" fill="hold">
                                          <p:stCondLst>
                                            <p:cond delay="0"/>
                                          </p:stCondLst>
                                        </p:cTn>
                                        <p:tgtEl>
                                          <p:spTgt spid="513"/>
                                        </p:tgtEl>
                                        <p:attrNameLst>
                                          <p:attrName>style.visibility</p:attrName>
                                        </p:attrNameLst>
                                      </p:cBhvr>
                                      <p:to>
                                        <p:strVal val="visible"/>
                                      </p:to>
                                    </p:set>
                                    <p:animEffect filter="fade" transition="in">
                                      <p:cBhvr>
                                        <p:cTn dur="500"/>
                                        <p:tgtEl>
                                          <p:spTgt spid="513"/>
                                        </p:tgtEl>
                                      </p:cBhvr>
                                    </p:animEffect>
                                  </p:childTnLst>
                                </p:cTn>
                              </p:par>
                              <p:par>
                                <p:cTn fill="hold" nodeType="withEffect" presetClass="entr" presetID="10" presetSubtype="0">
                                  <p:stCondLst>
                                    <p:cond delay="0"/>
                                  </p:stCondLst>
                                  <p:childTnLst>
                                    <p:set>
                                      <p:cBhvr>
                                        <p:cTn dur="1" fill="hold">
                                          <p:stCondLst>
                                            <p:cond delay="0"/>
                                          </p:stCondLst>
                                        </p:cTn>
                                        <p:tgtEl>
                                          <p:spTgt spid="514"/>
                                        </p:tgtEl>
                                        <p:attrNameLst>
                                          <p:attrName>style.visibility</p:attrName>
                                        </p:attrNameLst>
                                      </p:cBhvr>
                                      <p:to>
                                        <p:strVal val="visible"/>
                                      </p:to>
                                    </p:set>
                                    <p:animEffect filter="fade" transition="in">
                                      <p:cBhvr>
                                        <p:cTn dur="500"/>
                                        <p:tgtEl>
                                          <p:spTgt spid="514"/>
                                        </p:tgtEl>
                                      </p:cBhvr>
                                    </p:animEffect>
                                  </p:childTnLst>
                                </p:cTn>
                              </p:par>
                              <p:par>
                                <p:cTn fill="hold" nodeType="withEffect" presetClass="entr" presetID="10" presetSubtype="0">
                                  <p:stCondLst>
                                    <p:cond delay="0"/>
                                  </p:stCondLst>
                                  <p:childTnLst>
                                    <p:set>
                                      <p:cBhvr>
                                        <p:cTn dur="1" fill="hold">
                                          <p:stCondLst>
                                            <p:cond delay="0"/>
                                          </p:stCondLst>
                                        </p:cTn>
                                        <p:tgtEl>
                                          <p:spTgt spid="515"/>
                                        </p:tgtEl>
                                        <p:attrNameLst>
                                          <p:attrName>style.visibility</p:attrName>
                                        </p:attrNameLst>
                                      </p:cBhvr>
                                      <p:to>
                                        <p:strVal val="visible"/>
                                      </p:to>
                                    </p:set>
                                    <p:animEffect filter="fade" transition="in">
                                      <p:cBhvr>
                                        <p:cTn dur="500"/>
                                        <p:tgtEl>
                                          <p:spTgt spid="515"/>
                                        </p:tgtEl>
                                      </p:cBhvr>
                                    </p:animEffect>
                                  </p:childTnLst>
                                </p:cTn>
                              </p:par>
                              <p:par>
                                <p:cTn fill="hold" nodeType="withEffect" presetClass="entr" presetID="10" presetSubtype="0">
                                  <p:stCondLst>
                                    <p:cond delay="0"/>
                                  </p:stCondLst>
                                  <p:childTnLst>
                                    <p:set>
                                      <p:cBhvr>
                                        <p:cTn dur="1" fill="hold">
                                          <p:stCondLst>
                                            <p:cond delay="0"/>
                                          </p:stCondLst>
                                        </p:cTn>
                                        <p:tgtEl>
                                          <p:spTgt spid="516"/>
                                        </p:tgtEl>
                                        <p:attrNameLst>
                                          <p:attrName>style.visibility</p:attrName>
                                        </p:attrNameLst>
                                      </p:cBhvr>
                                      <p:to>
                                        <p:strVal val="visible"/>
                                      </p:to>
                                    </p:set>
                                    <p:animEffect filter="fade" transition="in">
                                      <p:cBhvr>
                                        <p:cTn dur="500"/>
                                        <p:tgtEl>
                                          <p:spTgt spid="516"/>
                                        </p:tgtEl>
                                      </p:cBhvr>
                                    </p:animEffect>
                                  </p:childTnLst>
                                </p:cTn>
                              </p:par>
                              <p:par>
                                <p:cTn fill="hold" nodeType="withEffect" presetClass="entr" presetID="10" presetSubtype="0">
                                  <p:stCondLst>
                                    <p:cond delay="0"/>
                                  </p:stCondLst>
                                  <p:childTnLst>
                                    <p:set>
                                      <p:cBhvr>
                                        <p:cTn dur="1" fill="hold">
                                          <p:stCondLst>
                                            <p:cond delay="0"/>
                                          </p:stCondLst>
                                        </p:cTn>
                                        <p:tgtEl>
                                          <p:spTgt spid="517"/>
                                        </p:tgtEl>
                                        <p:attrNameLst>
                                          <p:attrName>style.visibility</p:attrName>
                                        </p:attrNameLst>
                                      </p:cBhvr>
                                      <p:to>
                                        <p:strVal val="visible"/>
                                      </p:to>
                                    </p:set>
                                    <p:animEffect filter="fade" transition="in">
                                      <p:cBhvr>
                                        <p:cTn dur="500"/>
                                        <p:tgtEl>
                                          <p:spTgt spid="517"/>
                                        </p:tgtEl>
                                      </p:cBhvr>
                                    </p:animEffect>
                                  </p:childTnLst>
                                </p:cTn>
                              </p:par>
                              <p:par>
                                <p:cTn fill="hold" nodeType="withEffect" presetClass="entr" presetID="10" presetSubtype="0">
                                  <p:stCondLst>
                                    <p:cond delay="0"/>
                                  </p:stCondLst>
                                  <p:childTnLst>
                                    <p:set>
                                      <p:cBhvr>
                                        <p:cTn dur="1" fill="hold">
                                          <p:stCondLst>
                                            <p:cond delay="0"/>
                                          </p:stCondLst>
                                        </p:cTn>
                                        <p:tgtEl>
                                          <p:spTgt spid="518"/>
                                        </p:tgtEl>
                                        <p:attrNameLst>
                                          <p:attrName>style.visibility</p:attrName>
                                        </p:attrNameLst>
                                      </p:cBhvr>
                                      <p:to>
                                        <p:strVal val="visible"/>
                                      </p:to>
                                    </p:set>
                                    <p:animEffect filter="fade" transition="in">
                                      <p:cBhvr>
                                        <p:cTn dur="500"/>
                                        <p:tgtEl>
                                          <p:spTgt spid="518"/>
                                        </p:tgtEl>
                                      </p:cBhvr>
                                    </p:animEffect>
                                  </p:childTnLst>
                                </p:cTn>
                              </p:par>
                              <p:par>
                                <p:cTn fill="hold" nodeType="withEffect" presetClass="entr" presetID="10" presetSubtype="0">
                                  <p:stCondLst>
                                    <p:cond delay="0"/>
                                  </p:stCondLst>
                                  <p:childTnLst>
                                    <p:set>
                                      <p:cBhvr>
                                        <p:cTn dur="1" fill="hold">
                                          <p:stCondLst>
                                            <p:cond delay="0"/>
                                          </p:stCondLst>
                                        </p:cTn>
                                        <p:tgtEl>
                                          <p:spTgt spid="522"/>
                                        </p:tgtEl>
                                        <p:attrNameLst>
                                          <p:attrName>style.visibility</p:attrName>
                                        </p:attrNameLst>
                                      </p:cBhvr>
                                      <p:to>
                                        <p:strVal val="visible"/>
                                      </p:to>
                                    </p:set>
                                    <p:animEffect filter="fade" transition="in">
                                      <p:cBhvr>
                                        <p:cTn dur="500"/>
                                        <p:tgtEl>
                                          <p:spTgt spid="522"/>
                                        </p:tgtEl>
                                      </p:cBhvr>
                                    </p:animEffect>
                                  </p:childTnLst>
                                </p:cTn>
                              </p:par>
                              <p:par>
                                <p:cTn fill="hold" nodeType="withEffect" presetClass="entr" presetID="10" presetSubtype="0">
                                  <p:stCondLst>
                                    <p:cond delay="0"/>
                                  </p:stCondLst>
                                  <p:childTnLst>
                                    <p:set>
                                      <p:cBhvr>
                                        <p:cTn dur="1" fill="hold">
                                          <p:stCondLst>
                                            <p:cond delay="0"/>
                                          </p:stCondLst>
                                        </p:cTn>
                                        <p:tgtEl>
                                          <p:spTgt spid="523"/>
                                        </p:tgtEl>
                                        <p:attrNameLst>
                                          <p:attrName>style.visibility</p:attrName>
                                        </p:attrNameLst>
                                      </p:cBhvr>
                                      <p:to>
                                        <p:strVal val="visible"/>
                                      </p:to>
                                    </p:set>
                                    <p:animEffect filter="fade" transition="in">
                                      <p:cBhvr>
                                        <p:cTn dur="500"/>
                                        <p:tgtEl>
                                          <p:spTgt spid="523"/>
                                        </p:tgtEl>
                                      </p:cBhvr>
                                    </p:animEffect>
                                  </p:childTnLst>
                                </p:cTn>
                              </p:par>
                              <p:par>
                                <p:cTn fill="hold" nodeType="withEffect" presetClass="entr" presetID="10" presetSubtype="0">
                                  <p:stCondLst>
                                    <p:cond delay="0"/>
                                  </p:stCondLst>
                                  <p:childTnLst>
                                    <p:set>
                                      <p:cBhvr>
                                        <p:cTn dur="1" fill="hold">
                                          <p:stCondLst>
                                            <p:cond delay="0"/>
                                          </p:stCondLst>
                                        </p:cTn>
                                        <p:tgtEl>
                                          <p:spTgt spid="524"/>
                                        </p:tgtEl>
                                        <p:attrNameLst>
                                          <p:attrName>style.visibility</p:attrName>
                                        </p:attrNameLst>
                                      </p:cBhvr>
                                      <p:to>
                                        <p:strVal val="visible"/>
                                      </p:to>
                                    </p:set>
                                    <p:animEffect filter="fade" transition="in">
                                      <p:cBhvr>
                                        <p:cTn dur="500"/>
                                        <p:tgtEl>
                                          <p:spTgt spid="524"/>
                                        </p:tgtEl>
                                      </p:cBhvr>
                                    </p:animEffect>
                                  </p:childTnLst>
                                </p:cTn>
                              </p:par>
                              <p:par>
                                <p:cTn fill="hold" nodeType="withEffect" presetClass="entr" presetID="10" presetSubtype="0">
                                  <p:stCondLst>
                                    <p:cond delay="0"/>
                                  </p:stCondLst>
                                  <p:childTnLst>
                                    <p:set>
                                      <p:cBhvr>
                                        <p:cTn dur="1" fill="hold">
                                          <p:stCondLst>
                                            <p:cond delay="0"/>
                                          </p:stCondLst>
                                        </p:cTn>
                                        <p:tgtEl>
                                          <p:spTgt spid="519"/>
                                        </p:tgtEl>
                                        <p:attrNameLst>
                                          <p:attrName>style.visibility</p:attrName>
                                        </p:attrNameLst>
                                      </p:cBhvr>
                                      <p:to>
                                        <p:strVal val="visible"/>
                                      </p:to>
                                    </p:set>
                                    <p:animEffect filter="fade" transition="in">
                                      <p:cBhvr>
                                        <p:cTn dur="500"/>
                                        <p:tgtEl>
                                          <p:spTgt spid="519"/>
                                        </p:tgtEl>
                                      </p:cBhvr>
                                    </p:animEffect>
                                  </p:childTnLst>
                                </p:cTn>
                              </p:par>
                              <p:par>
                                <p:cTn fill="hold" nodeType="withEffect" presetClass="entr" presetID="10" presetSubtype="0">
                                  <p:stCondLst>
                                    <p:cond delay="0"/>
                                  </p:stCondLst>
                                  <p:childTnLst>
                                    <p:set>
                                      <p:cBhvr>
                                        <p:cTn dur="1" fill="hold">
                                          <p:stCondLst>
                                            <p:cond delay="0"/>
                                          </p:stCondLst>
                                        </p:cTn>
                                        <p:tgtEl>
                                          <p:spTgt spid="520"/>
                                        </p:tgtEl>
                                        <p:attrNameLst>
                                          <p:attrName>style.visibility</p:attrName>
                                        </p:attrNameLst>
                                      </p:cBhvr>
                                      <p:to>
                                        <p:strVal val="visible"/>
                                      </p:to>
                                    </p:set>
                                    <p:animEffect filter="fade" transition="in">
                                      <p:cBhvr>
                                        <p:cTn dur="500"/>
                                        <p:tgtEl>
                                          <p:spTgt spid="520"/>
                                        </p:tgtEl>
                                      </p:cBhvr>
                                    </p:animEffect>
                                  </p:childTnLst>
                                </p:cTn>
                              </p:par>
                              <p:par>
                                <p:cTn fill="hold" nodeType="withEffect" presetClass="entr" presetID="10" presetSubtype="0">
                                  <p:stCondLst>
                                    <p:cond delay="0"/>
                                  </p:stCondLst>
                                  <p:childTnLst>
                                    <p:set>
                                      <p:cBhvr>
                                        <p:cTn dur="1" fill="hold">
                                          <p:stCondLst>
                                            <p:cond delay="0"/>
                                          </p:stCondLst>
                                        </p:cTn>
                                        <p:tgtEl>
                                          <p:spTgt spid="521"/>
                                        </p:tgtEl>
                                        <p:attrNameLst>
                                          <p:attrName>style.visibility</p:attrName>
                                        </p:attrNameLst>
                                      </p:cBhvr>
                                      <p:to>
                                        <p:strVal val="visible"/>
                                      </p:to>
                                    </p:set>
                                    <p:animEffect filter="fade" transition="in">
                                      <p:cBhvr>
                                        <p:cTn dur="500"/>
                                        <p:tgtEl>
                                          <p:spTgt spid="52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98"/>
                                        </p:tgtEl>
                                        <p:attrNameLst>
                                          <p:attrName>style.visibility</p:attrName>
                                        </p:attrNameLst>
                                      </p:cBhvr>
                                      <p:to>
                                        <p:strVal val="visible"/>
                                      </p:to>
                                    </p:set>
                                    <p:animEffect filter="fade" transition="in">
                                      <p:cBhvr>
                                        <p:cTn dur="600"/>
                                        <p:tgtEl>
                                          <p:spTgt spid="4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6">
                                            <p:txEl>
                                              <p:pRg end="0" st="0"/>
                                            </p:txEl>
                                          </p:spTgt>
                                        </p:tgtEl>
                                        <p:attrNameLst>
                                          <p:attrName>style.visibility</p:attrName>
                                        </p:attrNameLst>
                                      </p:cBhvr>
                                      <p:to>
                                        <p:strVal val="visible"/>
                                      </p:to>
                                    </p:set>
                                    <p:animEffect filter="fade" transition="in">
                                      <p:cBhvr>
                                        <p:cTn dur="500"/>
                                        <p:tgtEl>
                                          <p:spTgt spid="526">
                                            <p:txEl>
                                              <p:pRg end="0" st="0"/>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25">
                                            <p:txEl>
                                              <p:pRg end="0" st="0"/>
                                            </p:txEl>
                                          </p:spTgt>
                                        </p:tgtEl>
                                        <p:attrNameLst>
                                          <p:attrName>style.visibility</p:attrName>
                                        </p:attrNameLst>
                                      </p:cBhvr>
                                      <p:to>
                                        <p:strVal val="visible"/>
                                      </p:to>
                                    </p:set>
                                    <p:animEffect filter="fade" transition="in">
                                      <p:cBhvr>
                                        <p:cTn dur="600"/>
                                        <p:tgtEl>
                                          <p:spTgt spid="52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8"/>
                                        </p:tgtEl>
                                        <p:attrNameLst>
                                          <p:attrName>style.visibility</p:attrName>
                                        </p:attrNameLst>
                                      </p:cBhvr>
                                      <p:to>
                                        <p:strVal val="visible"/>
                                      </p:to>
                                    </p:set>
                                    <p:animEffect filter="fade" transition="in">
                                      <p:cBhvr>
                                        <p:cTn dur="500"/>
                                        <p:tgtEl>
                                          <p:spTgt spid="52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27"/>
                                        </p:tgtEl>
                                        <p:attrNameLst>
                                          <p:attrName>style.visibility</p:attrName>
                                        </p:attrNameLst>
                                      </p:cBhvr>
                                      <p:to>
                                        <p:strVal val="visible"/>
                                      </p:to>
                                    </p:set>
                                    <p:animEffect filter="fade" transition="in">
                                      <p:cBhvr>
                                        <p:cTn dur="600"/>
                                        <p:tgtEl>
                                          <p:spTgt spid="5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0"/>
                                        </p:tgtEl>
                                        <p:attrNameLst>
                                          <p:attrName>style.visibility</p:attrName>
                                        </p:attrNameLst>
                                      </p:cBhvr>
                                      <p:to>
                                        <p:strVal val="visible"/>
                                      </p:to>
                                    </p:set>
                                    <p:animEffect filter="fade" transition="in">
                                      <p:cBhvr>
                                        <p:cTn dur="500"/>
                                        <p:tgtEl>
                                          <p:spTgt spid="53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29"/>
                                        </p:tgtEl>
                                        <p:attrNameLst>
                                          <p:attrName>style.visibility</p:attrName>
                                        </p:attrNameLst>
                                      </p:cBhvr>
                                      <p:to>
                                        <p:strVal val="visible"/>
                                      </p:to>
                                    </p:set>
                                    <p:animEffect filter="fade" transition="in">
                                      <p:cBhvr>
                                        <p:cTn dur="600"/>
                                        <p:tgtEl>
                                          <p:spTgt spid="5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2"/>
                                        </p:tgtEl>
                                        <p:attrNameLst>
                                          <p:attrName>style.visibility</p:attrName>
                                        </p:attrNameLst>
                                      </p:cBhvr>
                                      <p:to>
                                        <p:strVal val="visible"/>
                                      </p:to>
                                    </p:set>
                                    <p:animEffect filter="fade" transition="in">
                                      <p:cBhvr>
                                        <p:cTn dur="500"/>
                                        <p:tgtEl>
                                          <p:spTgt spid="53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31"/>
                                        </p:tgtEl>
                                        <p:attrNameLst>
                                          <p:attrName>style.visibility</p:attrName>
                                        </p:attrNameLst>
                                      </p:cBhvr>
                                      <p:to>
                                        <p:strVal val="visible"/>
                                      </p:to>
                                    </p:set>
                                    <p:animEffect filter="fade" transition="in">
                                      <p:cBhvr>
                                        <p:cTn dur="600"/>
                                        <p:tgtEl>
                                          <p:spTgt spid="5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4"/>
                                        </p:tgtEl>
                                        <p:attrNameLst>
                                          <p:attrName>style.visibility</p:attrName>
                                        </p:attrNameLst>
                                      </p:cBhvr>
                                      <p:to>
                                        <p:strVal val="visible"/>
                                      </p:to>
                                    </p:set>
                                    <p:animEffect filter="fade" transition="in">
                                      <p:cBhvr>
                                        <p:cTn dur="500"/>
                                        <p:tgtEl>
                                          <p:spTgt spid="53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33"/>
                                        </p:tgtEl>
                                        <p:attrNameLst>
                                          <p:attrName>style.visibility</p:attrName>
                                        </p:attrNameLst>
                                      </p:cBhvr>
                                      <p:to>
                                        <p:strVal val="visible"/>
                                      </p:to>
                                    </p:set>
                                    <p:animEffect filter="fade" transition="in">
                                      <p:cBhvr>
                                        <p:cTn dur="600"/>
                                        <p:tgtEl>
                                          <p:spTgt spid="5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grpSp>
        <p:nvGrpSpPr>
          <p:cNvPr id="551" name="Google Shape;551;p27"/>
          <p:cNvGrpSpPr/>
          <p:nvPr/>
        </p:nvGrpSpPr>
        <p:grpSpPr>
          <a:xfrm>
            <a:off x="287921" y="6410880"/>
            <a:ext cx="8532000" cy="374400"/>
            <a:chOff x="322211" y="6410880"/>
            <a:chExt cx="8532000" cy="374400"/>
          </a:xfrm>
        </p:grpSpPr>
        <p:sp>
          <p:nvSpPr>
            <p:cNvPr id="552" name="Google Shape;552;p27"/>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553" name="Google Shape;553;p27"/>
            <p:cNvSpPr/>
            <p:nvPr/>
          </p:nvSpPr>
          <p:spPr>
            <a:xfrm>
              <a:off x="322212" y="6449705"/>
              <a:ext cx="8497741" cy="296751"/>
            </a:xfrm>
            <a:prstGeom prst="rect">
              <a:avLst/>
            </a:prstGeom>
            <a:solidFill>
              <a:srgbClr val="CCECFF">
                <a:alpha val="29411"/>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grpSp>
      <p:sp>
        <p:nvSpPr>
          <p:cNvPr id="554" name="Google Shape;554;p27"/>
          <p:cNvSpPr txBox="1"/>
          <p:nvPr/>
        </p:nvSpPr>
        <p:spPr>
          <a:xfrm>
            <a:off x="85975" y="914900"/>
            <a:ext cx="90852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30000"/>
              </a:lnSpc>
              <a:spcBef>
                <a:spcPts val="0"/>
              </a:spcBef>
              <a:spcAft>
                <a:spcPts val="0"/>
              </a:spcAft>
              <a:buClr>
                <a:srgbClr val="000000"/>
              </a:buClr>
              <a:buSzPts val="1400"/>
              <a:buFont typeface="Arial"/>
              <a:buNone/>
            </a:pPr>
            <a:r>
              <a:rPr b="1" i="0" lang="ja-JP" sz="1400" u="none" cap="none" strike="noStrike">
                <a:solidFill>
                  <a:srgbClr val="000000"/>
                </a:solidFill>
                <a:latin typeface="Noto Sans JP"/>
                <a:ea typeface="Noto Sans JP"/>
                <a:cs typeface="Noto Sans JP"/>
                <a:sym typeface="Noto Sans JP"/>
              </a:rPr>
              <a:t>国の税金に関する法律</a:t>
            </a:r>
            <a:r>
              <a:rPr b="1" i="0" lang="ja-JP" sz="1100" u="none" cap="none" strike="noStrike">
                <a:solidFill>
                  <a:srgbClr val="000000"/>
                </a:solidFill>
                <a:latin typeface="Noto Sans JP"/>
                <a:ea typeface="Noto Sans JP"/>
                <a:cs typeface="Noto Sans JP"/>
                <a:sym typeface="Noto Sans JP"/>
              </a:rPr>
              <a:t>（税負担の方法）</a:t>
            </a:r>
            <a:r>
              <a:rPr b="1" i="0" lang="ja-JP" sz="1400" u="none" cap="none" strike="noStrike">
                <a:solidFill>
                  <a:srgbClr val="000000"/>
                </a:solidFill>
                <a:latin typeface="Noto Sans JP"/>
                <a:ea typeface="Noto Sans JP"/>
                <a:cs typeface="Noto Sans JP"/>
                <a:sym typeface="Noto Sans JP"/>
              </a:rPr>
              <a:t>と税金の使い道</a:t>
            </a:r>
            <a:r>
              <a:rPr b="1" i="0" lang="ja-JP" sz="1100" u="none" cap="none" strike="noStrike">
                <a:solidFill>
                  <a:srgbClr val="000000"/>
                </a:solidFill>
                <a:latin typeface="Noto Sans JP"/>
                <a:ea typeface="Noto Sans JP"/>
                <a:cs typeface="Noto Sans JP"/>
                <a:sym typeface="Noto Sans JP"/>
              </a:rPr>
              <a:t>（予算）</a:t>
            </a:r>
            <a:r>
              <a:rPr b="1" i="0" lang="ja-JP" sz="1400" u="none" cap="none" strike="noStrike">
                <a:solidFill>
                  <a:srgbClr val="000000"/>
                </a:solidFill>
                <a:latin typeface="Noto Sans JP"/>
                <a:ea typeface="Noto Sans JP"/>
                <a:cs typeface="Noto Sans JP"/>
                <a:sym typeface="Noto Sans JP"/>
              </a:rPr>
              <a:t>は、国民の代表者である国会議員が決めています。</a:t>
            </a:r>
            <a:endParaRPr b="0" i="0" sz="1400" u="none" cap="none" strike="noStrike">
              <a:solidFill>
                <a:srgbClr val="000000"/>
              </a:solidFill>
              <a:latin typeface="Arial"/>
              <a:ea typeface="Arial"/>
              <a:cs typeface="Arial"/>
              <a:sym typeface="Arial"/>
            </a:endParaRPr>
          </a:p>
        </p:txBody>
      </p:sp>
      <p:sp>
        <p:nvSpPr>
          <p:cNvPr id="555" name="Google Shape;555;p27"/>
          <p:cNvSpPr txBox="1"/>
          <p:nvPr/>
        </p:nvSpPr>
        <p:spPr>
          <a:xfrm>
            <a:off x="843890" y="6485283"/>
            <a:ext cx="6711455"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ja-JP" sz="1100" u="none" cap="none" strike="noStrike">
                <a:solidFill>
                  <a:srgbClr val="005BAD"/>
                </a:solidFill>
                <a:latin typeface="Noto Sans JP"/>
                <a:ea typeface="Noto Sans JP"/>
                <a:cs typeface="Noto Sans JP"/>
                <a:sym typeface="Noto Sans JP"/>
              </a:rPr>
              <a:t>調べてみよう ： 税の決定者：　</a:t>
            </a:r>
            <a:r>
              <a:rPr b="0" i="0" lang="ja-JP" sz="1100" u="sng" cap="none" strike="noStrike">
                <a:solidFill>
                  <a:schemeClr val="hlink"/>
                </a:solidFill>
                <a:latin typeface="Arial"/>
                <a:ea typeface="Arial"/>
                <a:cs typeface="Arial"/>
                <a:sym typeface="Arial"/>
                <a:hlinkClick r:id="rId3"/>
              </a:rPr>
              <a:t>https://www.nta.go.jp/taxes/kids/oyo/page08.htm</a:t>
            </a:r>
            <a:endParaRPr b="0" i="0" sz="1100" u="none" cap="none" strike="noStrike">
              <a:solidFill>
                <a:schemeClr val="dk1"/>
              </a:solidFill>
              <a:latin typeface="Noto Sans JP"/>
              <a:ea typeface="Noto Sans JP"/>
              <a:cs typeface="Noto Sans JP"/>
              <a:sym typeface="Noto Sans JP"/>
            </a:endParaRPr>
          </a:p>
        </p:txBody>
      </p:sp>
      <p:sp>
        <p:nvSpPr>
          <p:cNvPr id="556" name="Google Shape;556;p27"/>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ja-JP"/>
              <a:t>‹#›</a:t>
            </a:fld>
            <a:endParaRPr/>
          </a:p>
        </p:txBody>
      </p:sp>
      <p:grpSp>
        <p:nvGrpSpPr>
          <p:cNvPr id="557" name="Google Shape;557;p27"/>
          <p:cNvGrpSpPr/>
          <p:nvPr/>
        </p:nvGrpSpPr>
        <p:grpSpPr>
          <a:xfrm>
            <a:off x="6136099" y="1358233"/>
            <a:ext cx="2699421" cy="4250369"/>
            <a:chOff x="6265192" y="1052509"/>
            <a:chExt cx="2699421" cy="4250369"/>
          </a:xfrm>
        </p:grpSpPr>
        <p:sp>
          <p:nvSpPr>
            <p:cNvPr id="558" name="Google Shape;558;p27"/>
            <p:cNvSpPr/>
            <p:nvPr/>
          </p:nvSpPr>
          <p:spPr>
            <a:xfrm>
              <a:off x="6265192" y="1052509"/>
              <a:ext cx="2697447" cy="4250369"/>
            </a:xfrm>
            <a:prstGeom prst="rect">
              <a:avLst/>
            </a:prstGeom>
            <a:solidFill>
              <a:srgbClr val="D3F1F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559" name="Google Shape;559;p27"/>
            <p:cNvSpPr/>
            <p:nvPr/>
          </p:nvSpPr>
          <p:spPr>
            <a:xfrm>
              <a:off x="6267166" y="1064068"/>
              <a:ext cx="2697447" cy="359818"/>
            </a:xfrm>
            <a:prstGeom prst="rect">
              <a:avLst/>
            </a:prstGeom>
            <a:solidFill>
              <a:srgbClr val="36BFD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000"/>
                <a:buFont typeface="Arial"/>
                <a:buNone/>
              </a:pPr>
              <a:r>
                <a:rPr b="1" i="0" lang="ja-JP" sz="2000" u="none" cap="none" strike="noStrike">
                  <a:solidFill>
                    <a:schemeClr val="lt1"/>
                  </a:solidFill>
                  <a:latin typeface="Noto Sans JP"/>
                  <a:ea typeface="Noto Sans JP"/>
                  <a:cs typeface="Noto Sans JP"/>
                  <a:sym typeface="Noto Sans JP"/>
                </a:rPr>
                <a:t>都道府県・市区町村</a:t>
              </a:r>
              <a:endParaRPr b="1" i="0" sz="1400" u="none" cap="none" strike="noStrike">
                <a:solidFill>
                  <a:srgbClr val="000000"/>
                </a:solidFill>
                <a:latin typeface="Arial"/>
                <a:ea typeface="Arial"/>
                <a:cs typeface="Arial"/>
                <a:sym typeface="Arial"/>
              </a:endParaRPr>
            </a:p>
          </p:txBody>
        </p:sp>
      </p:grpSp>
      <p:grpSp>
        <p:nvGrpSpPr>
          <p:cNvPr id="560" name="Google Shape;560;p27"/>
          <p:cNvGrpSpPr/>
          <p:nvPr/>
        </p:nvGrpSpPr>
        <p:grpSpPr>
          <a:xfrm>
            <a:off x="328341" y="1358233"/>
            <a:ext cx="2697447" cy="4224635"/>
            <a:chOff x="328341" y="1358233"/>
            <a:chExt cx="2697447" cy="4224635"/>
          </a:xfrm>
        </p:grpSpPr>
        <p:sp>
          <p:nvSpPr>
            <p:cNvPr id="561" name="Google Shape;561;p27"/>
            <p:cNvSpPr/>
            <p:nvPr/>
          </p:nvSpPr>
          <p:spPr>
            <a:xfrm>
              <a:off x="328341" y="1373398"/>
              <a:ext cx="2697447" cy="4209470"/>
            </a:xfrm>
            <a:prstGeom prst="rect">
              <a:avLst/>
            </a:prstGeom>
            <a:solidFill>
              <a:srgbClr val="EBFAE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562" name="Google Shape;562;p27"/>
            <p:cNvSpPr/>
            <p:nvPr/>
          </p:nvSpPr>
          <p:spPr>
            <a:xfrm>
              <a:off x="328341" y="1358233"/>
              <a:ext cx="2697447" cy="359818"/>
            </a:xfrm>
            <a:prstGeom prst="rect">
              <a:avLst/>
            </a:prstGeom>
            <a:solidFill>
              <a:srgbClr val="92D05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000"/>
                <a:buFont typeface="Arial"/>
                <a:buNone/>
              </a:pPr>
              <a:r>
                <a:rPr b="1" i="0" lang="ja-JP" sz="2000" u="none" cap="none" strike="noStrike">
                  <a:solidFill>
                    <a:schemeClr val="lt1"/>
                  </a:solidFill>
                  <a:latin typeface="Noto Sans JP"/>
                  <a:ea typeface="Noto Sans JP"/>
                  <a:cs typeface="Noto Sans JP"/>
                  <a:sym typeface="Noto Sans JP"/>
                </a:rPr>
                <a:t>国</a:t>
              </a:r>
              <a:endParaRPr b="1" i="0" sz="1400" u="none" cap="none" strike="noStrike">
                <a:solidFill>
                  <a:srgbClr val="000000"/>
                </a:solidFill>
                <a:latin typeface="Arial"/>
                <a:ea typeface="Arial"/>
                <a:cs typeface="Arial"/>
                <a:sym typeface="Arial"/>
              </a:endParaRPr>
            </a:p>
          </p:txBody>
        </p:sp>
      </p:grpSp>
      <p:grpSp>
        <p:nvGrpSpPr>
          <p:cNvPr id="563" name="Google Shape;563;p27"/>
          <p:cNvGrpSpPr/>
          <p:nvPr/>
        </p:nvGrpSpPr>
        <p:grpSpPr>
          <a:xfrm>
            <a:off x="658264" y="1847090"/>
            <a:ext cx="2037600" cy="1275464"/>
            <a:chOff x="658264" y="1847090"/>
            <a:chExt cx="2037600" cy="1275464"/>
          </a:xfrm>
        </p:grpSpPr>
        <p:sp>
          <p:nvSpPr>
            <p:cNvPr id="564" name="Google Shape;564;p27"/>
            <p:cNvSpPr/>
            <p:nvPr/>
          </p:nvSpPr>
          <p:spPr>
            <a:xfrm>
              <a:off x="658264" y="1847090"/>
              <a:ext cx="2037600" cy="216000"/>
            </a:xfrm>
            <a:prstGeom prst="roundRect">
              <a:avLst>
                <a:gd fmla="val 50000" name="adj"/>
              </a:avLst>
            </a:prstGeom>
            <a:solidFill>
              <a:srgbClr val="92D050"/>
            </a:solidFill>
            <a:ln>
              <a:noFill/>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ja-JP" sz="1200" u="none" cap="none" strike="noStrike">
                  <a:solidFill>
                    <a:schemeClr val="lt1"/>
                  </a:solidFill>
                  <a:latin typeface="Noto Sans JP"/>
                  <a:ea typeface="Noto Sans JP"/>
                  <a:cs typeface="Noto Sans JP"/>
                  <a:sym typeface="Noto Sans JP"/>
                </a:rPr>
                <a:t>内　閣</a:t>
              </a:r>
              <a:endParaRPr b="1" i="0" sz="1400" u="none" cap="none" strike="noStrike">
                <a:solidFill>
                  <a:srgbClr val="000000"/>
                </a:solidFill>
                <a:latin typeface="Arial"/>
                <a:ea typeface="Arial"/>
                <a:cs typeface="Arial"/>
                <a:sym typeface="Arial"/>
              </a:endParaRPr>
            </a:p>
          </p:txBody>
        </p:sp>
        <p:pic>
          <p:nvPicPr>
            <p:cNvPr descr="建物, 障子, ウィンドウ, 時計 が含まれている画像&#10;&#10;自動的に生成された説明" id="565" name="Google Shape;565;p27"/>
            <p:cNvPicPr preferRelativeResize="0"/>
            <p:nvPr/>
          </p:nvPicPr>
          <p:blipFill rotWithShape="1">
            <a:blip r:embed="rId4">
              <a:alphaModFix/>
            </a:blip>
            <a:srcRect b="0" l="0" r="0" t="0"/>
            <a:stretch/>
          </p:blipFill>
          <p:spPr>
            <a:xfrm>
              <a:off x="992621" y="2147788"/>
              <a:ext cx="1333388" cy="974766"/>
            </a:xfrm>
            <a:prstGeom prst="rect">
              <a:avLst/>
            </a:prstGeom>
            <a:noFill/>
            <a:ln>
              <a:noFill/>
            </a:ln>
          </p:spPr>
        </p:pic>
      </p:grpSp>
      <p:sp>
        <p:nvSpPr>
          <p:cNvPr id="566" name="Google Shape;566;p27"/>
          <p:cNvSpPr/>
          <p:nvPr/>
        </p:nvSpPr>
        <p:spPr>
          <a:xfrm flipH="1">
            <a:off x="3090505" y="3655354"/>
            <a:ext cx="1196161" cy="1332513"/>
          </a:xfrm>
          <a:prstGeom prst="bentArrow">
            <a:avLst>
              <a:gd fmla="val 12284" name="adj1"/>
              <a:gd fmla="val 12419" name="adj2"/>
              <a:gd fmla="val 16066" name="adj3"/>
              <a:gd fmla="val 13849" name="adj4"/>
            </a:avLst>
          </a:prstGeom>
          <a:solidFill>
            <a:srgbClr val="F0A620"/>
          </a:solidFill>
          <a:ln>
            <a:noFill/>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Noto Sans JP"/>
              <a:ea typeface="Noto Sans JP"/>
              <a:cs typeface="Noto Sans JP"/>
              <a:sym typeface="Noto Sans JP"/>
            </a:endParaRPr>
          </a:p>
        </p:txBody>
      </p:sp>
      <p:grpSp>
        <p:nvGrpSpPr>
          <p:cNvPr id="567" name="Google Shape;567;p27"/>
          <p:cNvGrpSpPr/>
          <p:nvPr/>
        </p:nvGrpSpPr>
        <p:grpSpPr>
          <a:xfrm>
            <a:off x="6466951" y="1847090"/>
            <a:ext cx="2035742" cy="1245954"/>
            <a:chOff x="6466951" y="1847090"/>
            <a:chExt cx="2035742" cy="1245954"/>
          </a:xfrm>
        </p:grpSpPr>
        <p:sp>
          <p:nvSpPr>
            <p:cNvPr id="568" name="Google Shape;568;p27"/>
            <p:cNvSpPr/>
            <p:nvPr/>
          </p:nvSpPr>
          <p:spPr>
            <a:xfrm>
              <a:off x="6466951" y="1847090"/>
              <a:ext cx="2035742" cy="217276"/>
            </a:xfrm>
            <a:prstGeom prst="roundRect">
              <a:avLst>
                <a:gd fmla="val 50000" name="adj"/>
              </a:avLst>
            </a:prstGeom>
            <a:solidFill>
              <a:srgbClr val="36BFD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1100"/>
                <a:buFont typeface="Noto Sans JP"/>
                <a:buNone/>
              </a:pPr>
              <a:r>
                <a:rPr b="1" i="0" lang="ja-JP" sz="1100" u="none" cap="none" strike="noStrike">
                  <a:solidFill>
                    <a:schemeClr val="lt1"/>
                  </a:solidFill>
                  <a:latin typeface="Noto Sans JP"/>
                  <a:ea typeface="Noto Sans JP"/>
                  <a:cs typeface="Noto Sans JP"/>
                  <a:sym typeface="Noto Sans JP"/>
                </a:rPr>
                <a:t>都道府県知事・市区町村長</a:t>
              </a:r>
              <a:endParaRPr b="1" i="0" sz="1100" u="none" cap="none" strike="noStrike">
                <a:solidFill>
                  <a:schemeClr val="lt1"/>
                </a:solidFill>
                <a:latin typeface="Noto Sans JP"/>
                <a:ea typeface="Noto Sans JP"/>
                <a:cs typeface="Noto Sans JP"/>
                <a:sym typeface="Noto Sans JP"/>
              </a:endParaRPr>
            </a:p>
          </p:txBody>
        </p:sp>
        <p:pic>
          <p:nvPicPr>
            <p:cNvPr id="569" name="Google Shape;569;p27"/>
            <p:cNvPicPr preferRelativeResize="0"/>
            <p:nvPr/>
          </p:nvPicPr>
          <p:blipFill rotWithShape="1">
            <a:blip r:embed="rId5">
              <a:alphaModFix/>
            </a:blip>
            <a:srcRect b="0" l="0" r="0" t="0"/>
            <a:stretch/>
          </p:blipFill>
          <p:spPr>
            <a:xfrm>
              <a:off x="6677461" y="2164738"/>
              <a:ext cx="1676109" cy="928306"/>
            </a:xfrm>
            <a:prstGeom prst="rect">
              <a:avLst/>
            </a:prstGeom>
            <a:noFill/>
            <a:ln>
              <a:noFill/>
            </a:ln>
          </p:spPr>
        </p:pic>
      </p:grpSp>
      <p:sp>
        <p:nvSpPr>
          <p:cNvPr id="570" name="Google Shape;570;p27"/>
          <p:cNvSpPr/>
          <p:nvPr/>
        </p:nvSpPr>
        <p:spPr>
          <a:xfrm rot="10800000">
            <a:off x="1363045" y="5257872"/>
            <a:ext cx="628038" cy="204009"/>
          </a:xfrm>
          <a:prstGeom prst="triangle">
            <a:avLst>
              <a:gd fmla="val 50000" name="adj"/>
            </a:avLst>
          </a:prstGeom>
          <a:gradFill>
            <a:gsLst>
              <a:gs pos="0">
                <a:srgbClr val="78B832"/>
              </a:gs>
              <a:gs pos="100000">
                <a:srgbClr val="B8E08C">
                  <a:alpha val="0"/>
                </a:srgbClr>
              </a:gs>
            </a:gsLst>
            <a:lin ang="5400000" scaled="0"/>
          </a:gradFill>
          <a:ln>
            <a:noFill/>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Noto Sans JP"/>
              <a:ea typeface="Noto Sans JP"/>
              <a:cs typeface="Noto Sans JP"/>
              <a:sym typeface="Noto Sans JP"/>
            </a:endParaRPr>
          </a:p>
        </p:txBody>
      </p:sp>
      <p:sp>
        <p:nvSpPr>
          <p:cNvPr id="571" name="Google Shape;571;p27"/>
          <p:cNvSpPr txBox="1"/>
          <p:nvPr/>
        </p:nvSpPr>
        <p:spPr>
          <a:xfrm>
            <a:off x="1125471" y="3201573"/>
            <a:ext cx="11079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1200"/>
              <a:buFont typeface="Arial"/>
              <a:buNone/>
            </a:pPr>
            <a:r>
              <a:rPr b="1" i="0" lang="ja-JP" sz="1200" u="none" cap="none" strike="noStrike">
                <a:solidFill>
                  <a:srgbClr val="6BA42C"/>
                </a:solidFill>
                <a:latin typeface="Noto Sans JP"/>
                <a:ea typeface="Noto Sans JP"/>
                <a:cs typeface="Noto Sans JP"/>
                <a:sym typeface="Noto Sans JP"/>
              </a:rPr>
              <a:t>予算案の提出</a:t>
            </a:r>
            <a:endParaRPr b="1" i="0" sz="1200" u="none" cap="none" strike="noStrike">
              <a:solidFill>
                <a:srgbClr val="6BA42C"/>
              </a:solidFill>
              <a:latin typeface="Noto Sans JP"/>
              <a:ea typeface="Noto Sans JP"/>
              <a:cs typeface="Noto Sans JP"/>
              <a:sym typeface="Noto Sans JP"/>
            </a:endParaRPr>
          </a:p>
        </p:txBody>
      </p:sp>
      <p:sp>
        <p:nvSpPr>
          <p:cNvPr id="572" name="Google Shape;572;p27"/>
          <p:cNvSpPr/>
          <p:nvPr/>
        </p:nvSpPr>
        <p:spPr>
          <a:xfrm>
            <a:off x="4849049" y="2190065"/>
            <a:ext cx="1269165" cy="2786748"/>
          </a:xfrm>
          <a:prstGeom prst="bentArrow">
            <a:avLst>
              <a:gd fmla="val 13557" name="adj1"/>
              <a:gd fmla="val 13199" name="adj2"/>
              <a:gd fmla="val 19573" name="adj3"/>
              <a:gd fmla="val 17833" name="adj4"/>
            </a:avLst>
          </a:prstGeom>
          <a:solidFill>
            <a:srgbClr val="F0A620"/>
          </a:solidFill>
          <a:ln>
            <a:noFill/>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Noto Sans JP"/>
              <a:ea typeface="Noto Sans JP"/>
              <a:cs typeface="Noto Sans JP"/>
              <a:sym typeface="Noto Sans JP"/>
            </a:endParaRPr>
          </a:p>
        </p:txBody>
      </p:sp>
      <p:grpSp>
        <p:nvGrpSpPr>
          <p:cNvPr id="573" name="Google Shape;573;p27"/>
          <p:cNvGrpSpPr/>
          <p:nvPr/>
        </p:nvGrpSpPr>
        <p:grpSpPr>
          <a:xfrm>
            <a:off x="328341" y="5578914"/>
            <a:ext cx="2844485" cy="637215"/>
            <a:chOff x="274551" y="5671510"/>
            <a:chExt cx="2844485" cy="637215"/>
          </a:xfrm>
        </p:grpSpPr>
        <p:sp>
          <p:nvSpPr>
            <p:cNvPr id="574" name="Google Shape;574;p27"/>
            <p:cNvSpPr/>
            <p:nvPr/>
          </p:nvSpPr>
          <p:spPr>
            <a:xfrm>
              <a:off x="274551" y="5671510"/>
              <a:ext cx="2697447" cy="637215"/>
            </a:xfrm>
            <a:prstGeom prst="rect">
              <a:avLst/>
            </a:prstGeom>
            <a:solidFill>
              <a:srgbClr val="EBFAE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575" name="Google Shape;575;p27"/>
            <p:cNvSpPr/>
            <p:nvPr/>
          </p:nvSpPr>
          <p:spPr>
            <a:xfrm>
              <a:off x="274551" y="5682870"/>
              <a:ext cx="2697447" cy="261950"/>
            </a:xfrm>
            <a:prstGeom prst="rect">
              <a:avLst/>
            </a:prstGeom>
            <a:solidFill>
              <a:srgbClr val="92D05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1" i="0" lang="ja-JP" sz="1400" u="none" cap="none" strike="noStrike">
                  <a:solidFill>
                    <a:schemeClr val="lt1"/>
                  </a:solidFill>
                  <a:latin typeface="Noto Sans JP"/>
                  <a:ea typeface="Noto Sans JP"/>
                  <a:cs typeface="Noto Sans JP"/>
                  <a:sym typeface="Noto Sans JP"/>
                </a:rPr>
                <a:t>議決</a:t>
              </a:r>
              <a:endParaRPr b="1" i="0" sz="1400" u="none" cap="none" strike="noStrike">
                <a:solidFill>
                  <a:srgbClr val="000000"/>
                </a:solidFill>
                <a:latin typeface="Arial"/>
                <a:ea typeface="Arial"/>
                <a:cs typeface="Arial"/>
                <a:sym typeface="Arial"/>
              </a:endParaRPr>
            </a:p>
          </p:txBody>
        </p:sp>
        <p:sp>
          <p:nvSpPr>
            <p:cNvPr id="576" name="Google Shape;576;p27"/>
            <p:cNvSpPr txBox="1"/>
            <p:nvPr/>
          </p:nvSpPr>
          <p:spPr>
            <a:xfrm>
              <a:off x="318269" y="5981062"/>
              <a:ext cx="2800767" cy="279372"/>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国会の話し合いで予算が決まります。</a:t>
              </a:r>
              <a:endParaRPr b="0" i="0" sz="1200" u="none" cap="none" strike="noStrike">
                <a:solidFill>
                  <a:schemeClr val="dk1"/>
                </a:solidFill>
                <a:latin typeface="Noto Sans JP"/>
                <a:ea typeface="Noto Sans JP"/>
                <a:cs typeface="Noto Sans JP"/>
                <a:sym typeface="Noto Sans JP"/>
              </a:endParaRPr>
            </a:p>
          </p:txBody>
        </p:sp>
      </p:grpSp>
      <p:grpSp>
        <p:nvGrpSpPr>
          <p:cNvPr id="577" name="Google Shape;577;p27"/>
          <p:cNvGrpSpPr/>
          <p:nvPr/>
        </p:nvGrpSpPr>
        <p:grpSpPr>
          <a:xfrm>
            <a:off x="6129715" y="5578914"/>
            <a:ext cx="2800767" cy="637215"/>
            <a:chOff x="6258808" y="5671510"/>
            <a:chExt cx="2800767" cy="637215"/>
          </a:xfrm>
        </p:grpSpPr>
        <p:sp>
          <p:nvSpPr>
            <p:cNvPr id="578" name="Google Shape;578;p27"/>
            <p:cNvSpPr/>
            <p:nvPr/>
          </p:nvSpPr>
          <p:spPr>
            <a:xfrm>
              <a:off x="6263218" y="5671510"/>
              <a:ext cx="2697447" cy="637215"/>
            </a:xfrm>
            <a:prstGeom prst="rect">
              <a:avLst/>
            </a:prstGeom>
            <a:solidFill>
              <a:srgbClr val="D3F1F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579" name="Google Shape;579;p27"/>
            <p:cNvSpPr/>
            <p:nvPr/>
          </p:nvSpPr>
          <p:spPr>
            <a:xfrm>
              <a:off x="6263218" y="5682870"/>
              <a:ext cx="2697447" cy="261950"/>
            </a:xfrm>
            <a:prstGeom prst="rect">
              <a:avLst/>
            </a:prstGeom>
            <a:solidFill>
              <a:srgbClr val="36BFD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1" i="0" lang="ja-JP" sz="1400" u="none" cap="none" strike="noStrike">
                  <a:solidFill>
                    <a:schemeClr val="lt1"/>
                  </a:solidFill>
                  <a:latin typeface="Noto Sans JP"/>
                  <a:ea typeface="Noto Sans JP"/>
                  <a:cs typeface="Noto Sans JP"/>
                  <a:sym typeface="Noto Sans JP"/>
                </a:rPr>
                <a:t>議決</a:t>
              </a:r>
              <a:endParaRPr b="1" i="0" sz="1400" u="none" cap="none" strike="noStrike">
                <a:solidFill>
                  <a:srgbClr val="000000"/>
                </a:solidFill>
                <a:latin typeface="Arial"/>
                <a:ea typeface="Arial"/>
                <a:cs typeface="Arial"/>
                <a:sym typeface="Arial"/>
              </a:endParaRPr>
            </a:p>
          </p:txBody>
        </p:sp>
        <p:sp>
          <p:nvSpPr>
            <p:cNvPr id="580" name="Google Shape;580;p27"/>
            <p:cNvSpPr txBox="1"/>
            <p:nvPr/>
          </p:nvSpPr>
          <p:spPr>
            <a:xfrm>
              <a:off x="6258808" y="5981062"/>
              <a:ext cx="2800767" cy="279372"/>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議会の話し合いで予算が決まります。</a:t>
              </a:r>
              <a:endParaRPr b="0" i="0" sz="1200" u="none" cap="none" strike="noStrike">
                <a:solidFill>
                  <a:schemeClr val="dk1"/>
                </a:solidFill>
                <a:latin typeface="Noto Sans JP"/>
                <a:ea typeface="Noto Sans JP"/>
                <a:cs typeface="Noto Sans JP"/>
                <a:sym typeface="Noto Sans JP"/>
              </a:endParaRPr>
            </a:p>
          </p:txBody>
        </p:sp>
      </p:grpSp>
      <p:grpSp>
        <p:nvGrpSpPr>
          <p:cNvPr id="581" name="Google Shape;581;p27"/>
          <p:cNvGrpSpPr/>
          <p:nvPr/>
        </p:nvGrpSpPr>
        <p:grpSpPr>
          <a:xfrm>
            <a:off x="3111614" y="3004534"/>
            <a:ext cx="1223412" cy="637948"/>
            <a:chOff x="3051223" y="3743701"/>
            <a:chExt cx="1223412" cy="637948"/>
          </a:xfrm>
        </p:grpSpPr>
        <p:sp>
          <p:nvSpPr>
            <p:cNvPr id="582" name="Google Shape;582;p27"/>
            <p:cNvSpPr txBox="1"/>
            <p:nvPr/>
          </p:nvSpPr>
          <p:spPr>
            <a:xfrm>
              <a:off x="3377434" y="3743701"/>
              <a:ext cx="543739" cy="310534"/>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1400"/>
                <a:buFont typeface="Arial"/>
                <a:buNone/>
              </a:pPr>
              <a:r>
                <a:rPr b="0" i="0" lang="ja-JP" sz="1400" u="none" cap="none" strike="noStrike">
                  <a:solidFill>
                    <a:srgbClr val="DB920F"/>
                  </a:solidFill>
                  <a:latin typeface="Noto Sans JP"/>
                  <a:ea typeface="Noto Sans JP"/>
                  <a:cs typeface="Noto Sans JP"/>
                  <a:sym typeface="Noto Sans JP"/>
                </a:rPr>
                <a:t>選挙</a:t>
              </a:r>
              <a:endParaRPr b="0" i="0" sz="1400" u="none" cap="none" strike="noStrike">
                <a:solidFill>
                  <a:srgbClr val="DB920F"/>
                </a:solidFill>
                <a:latin typeface="Noto Sans JP"/>
                <a:ea typeface="Noto Sans JP"/>
                <a:cs typeface="Noto Sans JP"/>
                <a:sym typeface="Noto Sans JP"/>
              </a:endParaRPr>
            </a:p>
          </p:txBody>
        </p:sp>
        <p:sp>
          <p:nvSpPr>
            <p:cNvPr id="583" name="Google Shape;583;p27"/>
            <p:cNvSpPr txBox="1"/>
            <p:nvPr/>
          </p:nvSpPr>
          <p:spPr>
            <a:xfrm>
              <a:off x="3051223" y="3996672"/>
              <a:ext cx="1223412" cy="384977"/>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900"/>
                <a:buFont typeface="Arial"/>
                <a:buNone/>
              </a:pPr>
              <a:r>
                <a:rPr b="0" i="0" lang="ja-JP" sz="900" u="none" cap="none" strike="noStrike">
                  <a:solidFill>
                    <a:schemeClr val="dk1"/>
                  </a:solidFill>
                  <a:latin typeface="Noto Sans JP"/>
                  <a:ea typeface="Noto Sans JP"/>
                  <a:cs typeface="Noto Sans JP"/>
                  <a:sym typeface="Noto Sans JP"/>
                </a:rPr>
                <a:t>国民の代表である</a:t>
              </a:r>
              <a:endParaRPr b="0" i="0" sz="900" u="none" cap="none" strike="noStrike">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Clr>
                  <a:srgbClr val="000000"/>
                </a:buClr>
                <a:buSzPts val="900"/>
                <a:buFont typeface="Arial"/>
                <a:buNone/>
              </a:pPr>
              <a:r>
                <a:rPr b="0" i="0" lang="ja-JP" sz="900" u="none" cap="none" strike="noStrike">
                  <a:solidFill>
                    <a:schemeClr val="dk1"/>
                  </a:solidFill>
                  <a:latin typeface="Noto Sans JP"/>
                  <a:ea typeface="Noto Sans JP"/>
                  <a:cs typeface="Noto Sans JP"/>
                  <a:sym typeface="Noto Sans JP"/>
                </a:rPr>
                <a:t>国会議員を選びます</a:t>
              </a:r>
              <a:endParaRPr b="0" i="0" sz="900" u="none" cap="none" strike="noStrike">
                <a:solidFill>
                  <a:schemeClr val="dk1"/>
                </a:solidFill>
                <a:latin typeface="Noto Sans JP"/>
                <a:ea typeface="Noto Sans JP"/>
                <a:cs typeface="Noto Sans JP"/>
                <a:sym typeface="Noto Sans JP"/>
              </a:endParaRPr>
            </a:p>
          </p:txBody>
        </p:sp>
      </p:grpSp>
      <p:grpSp>
        <p:nvGrpSpPr>
          <p:cNvPr id="584" name="Google Shape;584;p27"/>
          <p:cNvGrpSpPr/>
          <p:nvPr/>
        </p:nvGrpSpPr>
        <p:grpSpPr>
          <a:xfrm>
            <a:off x="5023103" y="3950360"/>
            <a:ext cx="1107996" cy="938728"/>
            <a:chOff x="5189574" y="3749095"/>
            <a:chExt cx="1107996" cy="938728"/>
          </a:xfrm>
        </p:grpSpPr>
        <p:sp>
          <p:nvSpPr>
            <p:cNvPr id="585" name="Google Shape;585;p27"/>
            <p:cNvSpPr txBox="1"/>
            <p:nvPr/>
          </p:nvSpPr>
          <p:spPr>
            <a:xfrm>
              <a:off x="5421485" y="3749095"/>
              <a:ext cx="543739" cy="310534"/>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1400"/>
                <a:buFont typeface="Arial"/>
                <a:buNone/>
              </a:pPr>
              <a:r>
                <a:rPr b="0" i="0" lang="ja-JP" sz="1400" u="none" cap="none" strike="noStrike">
                  <a:solidFill>
                    <a:srgbClr val="DB920F"/>
                  </a:solidFill>
                  <a:latin typeface="Noto Sans JP"/>
                  <a:ea typeface="Noto Sans JP"/>
                  <a:cs typeface="Noto Sans JP"/>
                  <a:sym typeface="Noto Sans JP"/>
                </a:rPr>
                <a:t>選挙</a:t>
              </a:r>
              <a:endParaRPr b="0" i="0" sz="1400" u="none" cap="none" strike="noStrike">
                <a:solidFill>
                  <a:srgbClr val="DB920F"/>
                </a:solidFill>
                <a:latin typeface="Noto Sans JP"/>
                <a:ea typeface="Noto Sans JP"/>
                <a:cs typeface="Noto Sans JP"/>
                <a:sym typeface="Noto Sans JP"/>
              </a:endParaRPr>
            </a:p>
          </p:txBody>
        </p:sp>
        <p:sp>
          <p:nvSpPr>
            <p:cNvPr id="586" name="Google Shape;586;p27"/>
            <p:cNvSpPr txBox="1"/>
            <p:nvPr/>
          </p:nvSpPr>
          <p:spPr>
            <a:xfrm>
              <a:off x="5189574" y="3996672"/>
              <a:ext cx="1107996" cy="691151"/>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900"/>
                <a:buFont typeface="Arial"/>
                <a:buNone/>
              </a:pPr>
              <a:r>
                <a:rPr b="0" i="0" lang="ja-JP" sz="900" u="none" cap="none" strike="noStrike">
                  <a:solidFill>
                    <a:schemeClr val="dk1"/>
                  </a:solidFill>
                  <a:latin typeface="Noto Sans JP"/>
                  <a:ea typeface="Noto Sans JP"/>
                  <a:cs typeface="Noto Sans JP"/>
                  <a:sym typeface="Noto Sans JP"/>
                </a:rPr>
                <a:t>住民の代表である</a:t>
              </a:r>
              <a:endParaRPr b="0" i="0" sz="900" u="none" cap="none" strike="noStrike">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Clr>
                  <a:srgbClr val="000000"/>
                </a:buClr>
                <a:buSzPts val="900"/>
                <a:buFont typeface="Arial"/>
                <a:buNone/>
              </a:pPr>
              <a:r>
                <a:rPr b="0" i="0" lang="ja-JP" sz="900" u="none" cap="none" strike="noStrike">
                  <a:solidFill>
                    <a:schemeClr val="dk1"/>
                  </a:solidFill>
                  <a:latin typeface="Noto Sans JP"/>
                  <a:ea typeface="Noto Sans JP"/>
                  <a:cs typeface="Noto Sans JP"/>
                  <a:sym typeface="Noto Sans JP"/>
                </a:rPr>
                <a:t>都道府県・</a:t>
              </a:r>
              <a:endParaRPr b="0" i="0" sz="900" u="none" cap="none" strike="noStrike">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Clr>
                  <a:srgbClr val="000000"/>
                </a:buClr>
                <a:buSzPts val="900"/>
                <a:buFont typeface="Arial"/>
                <a:buNone/>
              </a:pPr>
              <a:r>
                <a:rPr b="0" i="0" lang="ja-JP" sz="900" u="none" cap="none" strike="noStrike">
                  <a:solidFill>
                    <a:schemeClr val="dk1"/>
                  </a:solidFill>
                  <a:latin typeface="Noto Sans JP"/>
                  <a:ea typeface="Noto Sans JP"/>
                  <a:cs typeface="Noto Sans JP"/>
                  <a:sym typeface="Noto Sans JP"/>
                </a:rPr>
                <a:t>市区町村議会</a:t>
              </a:r>
              <a:endParaRPr b="0" i="0" sz="900" u="none" cap="none" strike="noStrike">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Clr>
                  <a:srgbClr val="000000"/>
                </a:buClr>
                <a:buSzPts val="900"/>
                <a:buFont typeface="Arial"/>
                <a:buNone/>
              </a:pPr>
              <a:r>
                <a:rPr b="0" i="0" lang="ja-JP" sz="900" u="none" cap="none" strike="noStrike">
                  <a:solidFill>
                    <a:schemeClr val="dk1"/>
                  </a:solidFill>
                  <a:latin typeface="Noto Sans JP"/>
                  <a:ea typeface="Noto Sans JP"/>
                  <a:cs typeface="Noto Sans JP"/>
                  <a:sym typeface="Noto Sans JP"/>
                </a:rPr>
                <a:t>議員を選びます</a:t>
              </a:r>
              <a:endParaRPr b="0" i="0" sz="900" u="none" cap="none" strike="noStrike">
                <a:solidFill>
                  <a:schemeClr val="dk1"/>
                </a:solidFill>
                <a:latin typeface="Noto Sans JP"/>
                <a:ea typeface="Noto Sans JP"/>
                <a:cs typeface="Noto Sans JP"/>
                <a:sym typeface="Noto Sans JP"/>
              </a:endParaRPr>
            </a:p>
          </p:txBody>
        </p:sp>
      </p:grpSp>
      <p:grpSp>
        <p:nvGrpSpPr>
          <p:cNvPr id="587" name="Google Shape;587;p27"/>
          <p:cNvGrpSpPr/>
          <p:nvPr/>
        </p:nvGrpSpPr>
        <p:grpSpPr>
          <a:xfrm>
            <a:off x="5023103" y="2530582"/>
            <a:ext cx="1107996" cy="943594"/>
            <a:chOff x="5189574" y="2180717"/>
            <a:chExt cx="1107996" cy="943594"/>
          </a:xfrm>
        </p:grpSpPr>
        <p:sp>
          <p:nvSpPr>
            <p:cNvPr id="588" name="Google Shape;588;p27"/>
            <p:cNvSpPr txBox="1"/>
            <p:nvPr/>
          </p:nvSpPr>
          <p:spPr>
            <a:xfrm>
              <a:off x="5426090" y="2180717"/>
              <a:ext cx="543739" cy="310534"/>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1400"/>
                <a:buFont typeface="Arial"/>
                <a:buNone/>
              </a:pPr>
              <a:r>
                <a:rPr b="0" i="0" lang="ja-JP" sz="1400" u="none" cap="none" strike="noStrike">
                  <a:solidFill>
                    <a:srgbClr val="DB920F"/>
                  </a:solidFill>
                  <a:latin typeface="Noto Sans JP"/>
                  <a:ea typeface="Noto Sans JP"/>
                  <a:cs typeface="Noto Sans JP"/>
                  <a:sym typeface="Noto Sans JP"/>
                </a:rPr>
                <a:t>選挙</a:t>
              </a:r>
              <a:endParaRPr b="0" i="0" sz="1400" u="none" cap="none" strike="noStrike">
                <a:solidFill>
                  <a:srgbClr val="DB920F"/>
                </a:solidFill>
                <a:latin typeface="Noto Sans JP"/>
                <a:ea typeface="Noto Sans JP"/>
                <a:cs typeface="Noto Sans JP"/>
                <a:sym typeface="Noto Sans JP"/>
              </a:endParaRPr>
            </a:p>
          </p:txBody>
        </p:sp>
        <p:sp>
          <p:nvSpPr>
            <p:cNvPr id="589" name="Google Shape;589;p27"/>
            <p:cNvSpPr txBox="1"/>
            <p:nvPr/>
          </p:nvSpPr>
          <p:spPr>
            <a:xfrm>
              <a:off x="5189574" y="2433160"/>
              <a:ext cx="1107996" cy="691151"/>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900"/>
                <a:buFont typeface="Arial"/>
                <a:buNone/>
              </a:pPr>
              <a:r>
                <a:rPr b="0" i="0" lang="ja-JP" sz="900" u="none" cap="none" strike="noStrike">
                  <a:solidFill>
                    <a:schemeClr val="dk1"/>
                  </a:solidFill>
                  <a:latin typeface="Noto Sans JP"/>
                  <a:ea typeface="Noto Sans JP"/>
                  <a:cs typeface="Noto Sans JP"/>
                  <a:sym typeface="Noto Sans JP"/>
                </a:rPr>
                <a:t>住民の代表である</a:t>
              </a:r>
              <a:endParaRPr b="0" i="0" sz="900" u="none" cap="none" strike="noStrike">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Clr>
                  <a:srgbClr val="000000"/>
                </a:buClr>
                <a:buSzPts val="900"/>
                <a:buFont typeface="Arial"/>
                <a:buNone/>
              </a:pPr>
              <a:r>
                <a:rPr b="0" i="0" lang="ja-JP" sz="900" u="none" cap="none" strike="noStrike">
                  <a:solidFill>
                    <a:schemeClr val="dk1"/>
                  </a:solidFill>
                  <a:latin typeface="Noto Sans JP"/>
                  <a:ea typeface="Noto Sans JP"/>
                  <a:cs typeface="Noto Sans JP"/>
                  <a:sym typeface="Noto Sans JP"/>
                </a:rPr>
                <a:t>都道府県知事・</a:t>
              </a:r>
              <a:endParaRPr b="0" i="0" sz="900" u="none" cap="none" strike="noStrike">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Clr>
                  <a:srgbClr val="000000"/>
                </a:buClr>
                <a:buSzPts val="900"/>
                <a:buFont typeface="Arial"/>
                <a:buNone/>
              </a:pPr>
              <a:r>
                <a:rPr b="0" i="0" lang="ja-JP" sz="900" u="none" cap="none" strike="noStrike">
                  <a:solidFill>
                    <a:schemeClr val="dk1"/>
                  </a:solidFill>
                  <a:latin typeface="Noto Sans JP"/>
                  <a:ea typeface="Noto Sans JP"/>
                  <a:cs typeface="Noto Sans JP"/>
                  <a:sym typeface="Noto Sans JP"/>
                </a:rPr>
                <a:t>市区町村長</a:t>
              </a:r>
              <a:endParaRPr b="0" i="0" sz="900" u="none" cap="none" strike="noStrike">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Clr>
                  <a:srgbClr val="000000"/>
                </a:buClr>
                <a:buSzPts val="900"/>
                <a:buFont typeface="Arial"/>
                <a:buNone/>
              </a:pPr>
              <a:r>
                <a:rPr b="0" i="0" lang="ja-JP" sz="900" u="none" cap="none" strike="noStrike">
                  <a:solidFill>
                    <a:schemeClr val="dk1"/>
                  </a:solidFill>
                  <a:latin typeface="Noto Sans JP"/>
                  <a:ea typeface="Noto Sans JP"/>
                  <a:cs typeface="Noto Sans JP"/>
                  <a:sym typeface="Noto Sans JP"/>
                </a:rPr>
                <a:t>を選びます</a:t>
              </a:r>
              <a:endParaRPr b="0" i="0" sz="900" u="none" cap="none" strike="noStrike">
                <a:solidFill>
                  <a:schemeClr val="dk1"/>
                </a:solidFill>
                <a:latin typeface="Noto Sans JP"/>
                <a:ea typeface="Noto Sans JP"/>
                <a:cs typeface="Noto Sans JP"/>
                <a:sym typeface="Noto Sans JP"/>
              </a:endParaRPr>
            </a:p>
          </p:txBody>
        </p:sp>
      </p:grpSp>
      <p:sp>
        <p:nvSpPr>
          <p:cNvPr id="590" name="Google Shape;590;p27"/>
          <p:cNvSpPr txBox="1"/>
          <p:nvPr/>
        </p:nvSpPr>
        <p:spPr>
          <a:xfrm>
            <a:off x="3325304" y="1743780"/>
            <a:ext cx="796033" cy="50763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ja-JP" sz="1400" u="none" cap="none" strike="noStrike">
                <a:solidFill>
                  <a:srgbClr val="6BA42C"/>
                </a:solidFill>
                <a:latin typeface="Noto Sans JP"/>
                <a:ea typeface="Noto Sans JP"/>
                <a:cs typeface="Noto Sans JP"/>
                <a:sym typeface="Noto Sans JP"/>
              </a:rPr>
              <a:t>税金</a:t>
            </a:r>
            <a:endParaRPr b="0" i="0" sz="1400" u="none" cap="none" strike="noStrike">
              <a:solidFill>
                <a:srgbClr val="6BA42C"/>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200"/>
              <a:buFont typeface="Arial"/>
              <a:buNone/>
            </a:pPr>
            <a:r>
              <a:rPr b="0" i="0" lang="ja-JP" sz="1200" u="none" cap="none" strike="noStrike">
                <a:solidFill>
                  <a:srgbClr val="6BA42C"/>
                </a:solidFill>
                <a:latin typeface="Noto Sans JP"/>
                <a:ea typeface="Noto Sans JP"/>
                <a:cs typeface="Noto Sans JP"/>
                <a:sym typeface="Noto Sans JP"/>
              </a:rPr>
              <a:t>（国税）</a:t>
            </a:r>
            <a:endParaRPr b="0" i="0" sz="1200" u="none" cap="none" strike="noStrike">
              <a:solidFill>
                <a:srgbClr val="6BA42C"/>
              </a:solidFill>
              <a:latin typeface="Noto Sans JP"/>
              <a:ea typeface="Noto Sans JP"/>
              <a:cs typeface="Noto Sans JP"/>
              <a:sym typeface="Noto Sans JP"/>
            </a:endParaRPr>
          </a:p>
        </p:txBody>
      </p:sp>
      <p:sp>
        <p:nvSpPr>
          <p:cNvPr id="591" name="Google Shape;591;p27"/>
          <p:cNvSpPr txBox="1"/>
          <p:nvPr/>
        </p:nvSpPr>
        <p:spPr>
          <a:xfrm>
            <a:off x="5086795" y="1743780"/>
            <a:ext cx="980613" cy="49244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ja-JP" sz="1400" u="none" cap="none" strike="noStrike">
                <a:solidFill>
                  <a:srgbClr val="1F7EA9"/>
                </a:solidFill>
                <a:latin typeface="Noto Sans JP"/>
                <a:ea typeface="Noto Sans JP"/>
                <a:cs typeface="Noto Sans JP"/>
                <a:sym typeface="Noto Sans JP"/>
              </a:rPr>
              <a:t>税金</a:t>
            </a:r>
            <a:endParaRPr b="0" i="0" sz="1400" u="none" cap="none" strike="noStrike">
              <a:solidFill>
                <a:srgbClr val="1F7EA9"/>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200"/>
              <a:buFont typeface="Arial"/>
              <a:buNone/>
            </a:pPr>
            <a:r>
              <a:rPr b="0" i="0" lang="ja-JP" sz="1200" u="none" cap="none" strike="noStrike">
                <a:solidFill>
                  <a:srgbClr val="1F7EA9"/>
                </a:solidFill>
                <a:latin typeface="Noto Sans JP"/>
                <a:ea typeface="Noto Sans JP"/>
                <a:cs typeface="Noto Sans JP"/>
                <a:sym typeface="Noto Sans JP"/>
              </a:rPr>
              <a:t>（地方税）</a:t>
            </a:r>
            <a:endParaRPr b="0" i="0" sz="1200" u="none" cap="none" strike="noStrike">
              <a:solidFill>
                <a:srgbClr val="1F7EA9"/>
              </a:solidFill>
              <a:latin typeface="Noto Sans JP"/>
              <a:ea typeface="Noto Sans JP"/>
              <a:cs typeface="Noto Sans JP"/>
              <a:sym typeface="Noto Sans JP"/>
            </a:endParaRPr>
          </a:p>
        </p:txBody>
      </p:sp>
      <p:sp>
        <p:nvSpPr>
          <p:cNvPr id="592" name="Google Shape;592;p27"/>
          <p:cNvSpPr/>
          <p:nvPr/>
        </p:nvSpPr>
        <p:spPr>
          <a:xfrm rot="10800000">
            <a:off x="1363045" y="3451346"/>
            <a:ext cx="628038" cy="204009"/>
          </a:xfrm>
          <a:prstGeom prst="triangle">
            <a:avLst>
              <a:gd fmla="val 50000" name="adj"/>
            </a:avLst>
          </a:prstGeom>
          <a:gradFill>
            <a:gsLst>
              <a:gs pos="0">
                <a:srgbClr val="78B832"/>
              </a:gs>
              <a:gs pos="100000">
                <a:srgbClr val="B8E08C">
                  <a:alpha val="0"/>
                </a:srgbClr>
              </a:gs>
            </a:gsLst>
            <a:lin ang="5400000" scaled="0"/>
          </a:gradFill>
          <a:ln>
            <a:noFill/>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Noto Sans JP"/>
              <a:ea typeface="Noto Sans JP"/>
              <a:cs typeface="Noto Sans JP"/>
              <a:sym typeface="Noto Sans JP"/>
            </a:endParaRPr>
          </a:p>
        </p:txBody>
      </p:sp>
      <p:grpSp>
        <p:nvGrpSpPr>
          <p:cNvPr id="593" name="Google Shape;593;p27"/>
          <p:cNvGrpSpPr/>
          <p:nvPr/>
        </p:nvGrpSpPr>
        <p:grpSpPr>
          <a:xfrm>
            <a:off x="6232922" y="3715330"/>
            <a:ext cx="2599637" cy="1512077"/>
            <a:chOff x="6232922" y="3715330"/>
            <a:chExt cx="2599637" cy="1512077"/>
          </a:xfrm>
        </p:grpSpPr>
        <p:sp>
          <p:nvSpPr>
            <p:cNvPr id="594" name="Google Shape;594;p27"/>
            <p:cNvSpPr/>
            <p:nvPr/>
          </p:nvSpPr>
          <p:spPr>
            <a:xfrm>
              <a:off x="6471852" y="3715330"/>
              <a:ext cx="2035742" cy="217276"/>
            </a:xfrm>
            <a:prstGeom prst="roundRect">
              <a:avLst>
                <a:gd fmla="val 50000" name="adj"/>
              </a:avLst>
            </a:prstGeom>
            <a:solidFill>
              <a:srgbClr val="36BFD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1100"/>
                <a:buFont typeface="Noto Sans JP"/>
                <a:buNone/>
              </a:pPr>
              <a:r>
                <a:rPr b="1" i="0" lang="ja-JP" sz="1100" u="none" cap="none" strike="noStrike">
                  <a:solidFill>
                    <a:schemeClr val="lt1"/>
                  </a:solidFill>
                  <a:latin typeface="Noto Sans JP"/>
                  <a:ea typeface="Noto Sans JP"/>
                  <a:cs typeface="Noto Sans JP"/>
                  <a:sym typeface="Noto Sans JP"/>
                </a:rPr>
                <a:t>都道府県・市区町村の議会</a:t>
              </a:r>
              <a:endParaRPr b="1" i="0" sz="1100" u="none" cap="none" strike="noStrike">
                <a:solidFill>
                  <a:schemeClr val="lt1"/>
                </a:solidFill>
                <a:latin typeface="Noto Sans JP"/>
                <a:ea typeface="Noto Sans JP"/>
                <a:cs typeface="Noto Sans JP"/>
                <a:sym typeface="Noto Sans JP"/>
              </a:endParaRPr>
            </a:p>
          </p:txBody>
        </p:sp>
        <p:pic>
          <p:nvPicPr>
            <p:cNvPr id="595" name="Google Shape;595;p27"/>
            <p:cNvPicPr preferRelativeResize="0"/>
            <p:nvPr/>
          </p:nvPicPr>
          <p:blipFill rotWithShape="1">
            <a:blip r:embed="rId6">
              <a:alphaModFix/>
            </a:blip>
            <a:srcRect b="0" l="0" r="0" t="0"/>
            <a:stretch/>
          </p:blipFill>
          <p:spPr>
            <a:xfrm>
              <a:off x="6232922" y="4014778"/>
              <a:ext cx="2599637" cy="1212629"/>
            </a:xfrm>
            <a:prstGeom prst="rect">
              <a:avLst/>
            </a:prstGeom>
            <a:noFill/>
            <a:ln>
              <a:noFill/>
            </a:ln>
          </p:spPr>
        </p:pic>
      </p:grpSp>
      <p:grpSp>
        <p:nvGrpSpPr>
          <p:cNvPr id="596" name="Google Shape;596;p27"/>
          <p:cNvGrpSpPr/>
          <p:nvPr/>
        </p:nvGrpSpPr>
        <p:grpSpPr>
          <a:xfrm>
            <a:off x="659193" y="3715330"/>
            <a:ext cx="2035742" cy="1506300"/>
            <a:chOff x="659193" y="3715330"/>
            <a:chExt cx="2035742" cy="1506300"/>
          </a:xfrm>
        </p:grpSpPr>
        <p:sp>
          <p:nvSpPr>
            <p:cNvPr id="597" name="Google Shape;597;p27"/>
            <p:cNvSpPr/>
            <p:nvPr/>
          </p:nvSpPr>
          <p:spPr>
            <a:xfrm>
              <a:off x="659193" y="3715330"/>
              <a:ext cx="2035742" cy="217276"/>
            </a:xfrm>
            <a:prstGeom prst="roundRect">
              <a:avLst>
                <a:gd fmla="val 50000" name="adj"/>
              </a:avLst>
            </a:prstGeom>
            <a:solidFill>
              <a:srgbClr val="92D050"/>
            </a:solidFill>
            <a:ln>
              <a:noFill/>
            </a:ln>
          </p:spPr>
          <p:txBody>
            <a:bodyPr anchorCtr="0" anchor="ctr" bIns="0" lIns="91425" spcFirstLastPara="1" rIns="91425" wrap="square" tIns="0">
              <a:noAutofit/>
            </a:bodyPr>
            <a:lstStyle/>
            <a:p>
              <a:pPr indent="0" lvl="0" marL="0" marR="0" rtl="0" algn="ctr">
                <a:lnSpc>
                  <a:spcPct val="100000"/>
                </a:lnSpc>
                <a:spcBef>
                  <a:spcPts val="0"/>
                </a:spcBef>
                <a:spcAft>
                  <a:spcPts val="0"/>
                </a:spcAft>
                <a:buClr>
                  <a:schemeClr val="lt1"/>
                </a:buClr>
                <a:buSzPts val="1200"/>
                <a:buFont typeface="Noto Sans JP"/>
                <a:buNone/>
              </a:pPr>
              <a:r>
                <a:rPr b="1" i="0" lang="ja-JP" sz="1200" u="none" cap="none" strike="noStrike">
                  <a:solidFill>
                    <a:schemeClr val="lt1"/>
                  </a:solidFill>
                  <a:latin typeface="Noto Sans JP"/>
                  <a:ea typeface="Noto Sans JP"/>
                  <a:cs typeface="Noto Sans JP"/>
                  <a:sym typeface="Noto Sans JP"/>
                </a:rPr>
                <a:t>国会</a:t>
              </a:r>
              <a:endParaRPr b="1" i="0" sz="1400" u="none" cap="none" strike="noStrike">
                <a:solidFill>
                  <a:srgbClr val="000000"/>
                </a:solidFill>
                <a:latin typeface="Arial"/>
                <a:ea typeface="Arial"/>
                <a:cs typeface="Arial"/>
                <a:sym typeface="Arial"/>
              </a:endParaRPr>
            </a:p>
          </p:txBody>
        </p:sp>
        <p:pic>
          <p:nvPicPr>
            <p:cNvPr id="598" name="Google Shape;598;p27"/>
            <p:cNvPicPr preferRelativeResize="0"/>
            <p:nvPr/>
          </p:nvPicPr>
          <p:blipFill rotWithShape="1">
            <a:blip r:embed="rId7">
              <a:alphaModFix/>
            </a:blip>
            <a:srcRect b="0" l="0" r="0" t="0"/>
            <a:stretch/>
          </p:blipFill>
          <p:spPr>
            <a:xfrm>
              <a:off x="766485" y="4014778"/>
              <a:ext cx="1821158" cy="1206852"/>
            </a:xfrm>
            <a:prstGeom prst="rect">
              <a:avLst/>
            </a:prstGeom>
            <a:noFill/>
            <a:ln>
              <a:noFill/>
            </a:ln>
          </p:spPr>
        </p:pic>
      </p:grpSp>
      <p:grpSp>
        <p:nvGrpSpPr>
          <p:cNvPr id="599" name="Google Shape;599;p27"/>
          <p:cNvGrpSpPr/>
          <p:nvPr/>
        </p:nvGrpSpPr>
        <p:grpSpPr>
          <a:xfrm>
            <a:off x="6931254" y="3201573"/>
            <a:ext cx="1107900" cy="453782"/>
            <a:chOff x="6931254" y="3201573"/>
            <a:chExt cx="1107900" cy="453782"/>
          </a:xfrm>
        </p:grpSpPr>
        <p:sp>
          <p:nvSpPr>
            <p:cNvPr id="600" name="Google Shape;600;p27"/>
            <p:cNvSpPr txBox="1"/>
            <p:nvPr/>
          </p:nvSpPr>
          <p:spPr>
            <a:xfrm>
              <a:off x="6931254" y="3201573"/>
              <a:ext cx="11079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1200"/>
                <a:buFont typeface="Arial"/>
                <a:buNone/>
              </a:pPr>
              <a:r>
                <a:rPr b="1" i="0" lang="ja-JP" sz="1200" u="none" cap="none" strike="noStrike">
                  <a:solidFill>
                    <a:srgbClr val="1F7EA9"/>
                  </a:solidFill>
                  <a:latin typeface="Noto Sans JP"/>
                  <a:ea typeface="Noto Sans JP"/>
                  <a:cs typeface="Noto Sans JP"/>
                  <a:sym typeface="Noto Sans JP"/>
                </a:rPr>
                <a:t>予算案の提出</a:t>
              </a:r>
              <a:endParaRPr b="1" i="0" sz="1200" u="none" cap="none" strike="noStrike">
                <a:solidFill>
                  <a:srgbClr val="1F7EA9"/>
                </a:solidFill>
                <a:latin typeface="Noto Sans JP"/>
                <a:ea typeface="Noto Sans JP"/>
                <a:cs typeface="Noto Sans JP"/>
                <a:sym typeface="Noto Sans JP"/>
              </a:endParaRPr>
            </a:p>
          </p:txBody>
        </p:sp>
        <p:sp>
          <p:nvSpPr>
            <p:cNvPr id="601" name="Google Shape;601;p27"/>
            <p:cNvSpPr/>
            <p:nvPr/>
          </p:nvSpPr>
          <p:spPr>
            <a:xfrm rot="10800000">
              <a:off x="7159044" y="3451346"/>
              <a:ext cx="628038" cy="204009"/>
            </a:xfrm>
            <a:prstGeom prst="triangle">
              <a:avLst>
                <a:gd fmla="val 50000" name="adj"/>
              </a:avLst>
            </a:prstGeom>
            <a:gradFill>
              <a:gsLst>
                <a:gs pos="0">
                  <a:srgbClr val="2BA3D9"/>
                </a:gs>
                <a:gs pos="100000">
                  <a:srgbClr val="A0D6EE">
                    <a:alpha val="0"/>
                  </a:srgbClr>
                </a:gs>
              </a:gsLst>
              <a:lin ang="5400000" scaled="0"/>
            </a:gradFill>
            <a:ln>
              <a:noFill/>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Noto Sans JP"/>
                <a:ea typeface="Noto Sans JP"/>
                <a:cs typeface="Noto Sans JP"/>
                <a:sym typeface="Noto Sans JP"/>
              </a:endParaRPr>
            </a:p>
          </p:txBody>
        </p:sp>
      </p:grpSp>
      <p:sp>
        <p:nvSpPr>
          <p:cNvPr id="602" name="Google Shape;602;p27"/>
          <p:cNvSpPr/>
          <p:nvPr/>
        </p:nvSpPr>
        <p:spPr>
          <a:xfrm rot="10800000">
            <a:off x="7218721" y="5257872"/>
            <a:ext cx="628038" cy="204009"/>
          </a:xfrm>
          <a:prstGeom prst="triangle">
            <a:avLst>
              <a:gd fmla="val 50000" name="adj"/>
            </a:avLst>
          </a:prstGeom>
          <a:gradFill>
            <a:gsLst>
              <a:gs pos="0">
                <a:srgbClr val="2BA3D9"/>
              </a:gs>
              <a:gs pos="100000">
                <a:srgbClr val="A0D6EE">
                  <a:alpha val="0"/>
                </a:srgbClr>
              </a:gs>
            </a:gsLst>
            <a:lin ang="5400000" scaled="0"/>
          </a:gradFill>
          <a:ln>
            <a:noFill/>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Noto Sans JP"/>
              <a:ea typeface="Noto Sans JP"/>
              <a:cs typeface="Noto Sans JP"/>
              <a:sym typeface="Noto Sans JP"/>
            </a:endParaRPr>
          </a:p>
        </p:txBody>
      </p:sp>
      <p:sp>
        <p:nvSpPr>
          <p:cNvPr id="603" name="Google Shape;603;p27"/>
          <p:cNvSpPr/>
          <p:nvPr/>
        </p:nvSpPr>
        <p:spPr>
          <a:xfrm>
            <a:off x="4597273" y="1416426"/>
            <a:ext cx="1543726" cy="3571442"/>
          </a:xfrm>
          <a:prstGeom prst="bentArrow">
            <a:avLst>
              <a:gd fmla="val 11677" name="adj1"/>
              <a:gd fmla="val 11675" name="adj2"/>
              <a:gd fmla="val 16276" name="adj3"/>
              <a:gd fmla="val 19948" name="adj4"/>
            </a:avLst>
          </a:prstGeom>
          <a:solidFill>
            <a:srgbClr val="69CFDD"/>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Noto Sans JP"/>
              <a:ea typeface="Noto Sans JP"/>
              <a:cs typeface="Noto Sans JP"/>
              <a:sym typeface="Noto Sans JP"/>
            </a:endParaRPr>
          </a:p>
        </p:txBody>
      </p:sp>
      <p:sp>
        <p:nvSpPr>
          <p:cNvPr id="604" name="Google Shape;604;p27"/>
          <p:cNvSpPr/>
          <p:nvPr/>
        </p:nvSpPr>
        <p:spPr>
          <a:xfrm flipH="1">
            <a:off x="3043321" y="1416426"/>
            <a:ext cx="1503406" cy="3571442"/>
          </a:xfrm>
          <a:prstGeom prst="bentArrow">
            <a:avLst>
              <a:gd fmla="val 12609" name="adj1"/>
              <a:gd fmla="val 12377" name="adj2"/>
              <a:gd fmla="val 14932" name="adj3"/>
              <a:gd fmla="val 17609" name="adj4"/>
            </a:avLst>
          </a:prstGeom>
          <a:solidFill>
            <a:srgbClr val="92D05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Noto Sans JP"/>
              <a:ea typeface="Noto Sans JP"/>
              <a:cs typeface="Noto Sans JP"/>
              <a:sym typeface="Noto Sans JP"/>
            </a:endParaRPr>
          </a:p>
        </p:txBody>
      </p:sp>
      <p:sp>
        <p:nvSpPr>
          <p:cNvPr id="605" name="Google Shape;605;p27"/>
          <p:cNvSpPr/>
          <p:nvPr/>
        </p:nvSpPr>
        <p:spPr>
          <a:xfrm>
            <a:off x="4852330" y="3655354"/>
            <a:ext cx="1271006" cy="1332513"/>
          </a:xfrm>
          <a:prstGeom prst="bentArrow">
            <a:avLst>
              <a:gd fmla="val 12284" name="adj1"/>
              <a:gd fmla="val 12419" name="adj2"/>
              <a:gd fmla="val 16066" name="adj3"/>
              <a:gd fmla="val 13849" name="adj4"/>
            </a:avLst>
          </a:prstGeom>
          <a:solidFill>
            <a:srgbClr val="F0A620"/>
          </a:solidFill>
          <a:ln>
            <a:noFill/>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Noto Sans JP"/>
              <a:ea typeface="Noto Sans JP"/>
              <a:cs typeface="Noto Sans JP"/>
              <a:sym typeface="Noto Sans JP"/>
            </a:endParaRPr>
          </a:p>
        </p:txBody>
      </p:sp>
      <p:grpSp>
        <p:nvGrpSpPr>
          <p:cNvPr id="606" name="Google Shape;606;p27"/>
          <p:cNvGrpSpPr/>
          <p:nvPr/>
        </p:nvGrpSpPr>
        <p:grpSpPr>
          <a:xfrm>
            <a:off x="3344844" y="4771999"/>
            <a:ext cx="2454300" cy="1453508"/>
            <a:chOff x="3344844" y="4762571"/>
            <a:chExt cx="2454300" cy="1453508"/>
          </a:xfrm>
        </p:grpSpPr>
        <p:pic>
          <p:nvPicPr>
            <p:cNvPr id="607" name="Google Shape;607;p27"/>
            <p:cNvPicPr preferRelativeResize="0"/>
            <p:nvPr/>
          </p:nvPicPr>
          <p:blipFill rotWithShape="1">
            <a:blip r:embed="rId8">
              <a:alphaModFix/>
            </a:blip>
            <a:srcRect b="0" l="0" r="0" t="0"/>
            <a:stretch/>
          </p:blipFill>
          <p:spPr>
            <a:xfrm>
              <a:off x="3693230" y="4762571"/>
              <a:ext cx="1757540" cy="1210660"/>
            </a:xfrm>
            <a:prstGeom prst="rect">
              <a:avLst/>
            </a:prstGeom>
            <a:noFill/>
            <a:ln>
              <a:noFill/>
            </a:ln>
          </p:spPr>
        </p:pic>
        <p:sp>
          <p:nvSpPr>
            <p:cNvPr id="608" name="Google Shape;608;p27"/>
            <p:cNvSpPr/>
            <p:nvPr/>
          </p:nvSpPr>
          <p:spPr>
            <a:xfrm>
              <a:off x="3344844" y="5954179"/>
              <a:ext cx="2454300" cy="261900"/>
            </a:xfrm>
            <a:prstGeom prst="roundRect">
              <a:avLst>
                <a:gd fmla="val 50000" name="adj"/>
              </a:avLst>
            </a:prstGeom>
            <a:solidFill>
              <a:srgbClr val="F0A620"/>
            </a:solidFill>
            <a:ln>
              <a:noFill/>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chemeClr val="lt1"/>
                </a:buClr>
                <a:buSzPts val="1150"/>
                <a:buFont typeface="Noto Sans JP"/>
                <a:buNone/>
              </a:pPr>
              <a:r>
                <a:rPr b="0" i="0" lang="ja-JP" sz="1150" u="none" cap="none" strike="noStrike">
                  <a:solidFill>
                    <a:schemeClr val="lt1"/>
                  </a:solidFill>
                  <a:latin typeface="Noto Sans JP"/>
                  <a:ea typeface="Noto Sans JP"/>
                  <a:cs typeface="Noto Sans JP"/>
                  <a:sym typeface="Noto Sans JP"/>
                </a:rPr>
                <a:t>国　民</a:t>
              </a:r>
              <a:endParaRPr b="0" i="0" sz="1150" u="none" cap="none" strike="noStrike">
                <a:solidFill>
                  <a:schemeClr val="lt1"/>
                </a:solidFill>
                <a:latin typeface="Noto Sans JP"/>
                <a:ea typeface="Noto Sans JP"/>
                <a:cs typeface="Noto Sans JP"/>
                <a:sym typeface="Noto Sans JP"/>
              </a:endParaRPr>
            </a:p>
          </p:txBody>
        </p:sp>
      </p:grpSp>
      <p:sp>
        <p:nvSpPr>
          <p:cNvPr id="609" name="Google Shape;609;p27"/>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500"/>
              <a:buFont typeface="Arial"/>
              <a:buNone/>
            </a:pPr>
            <a:r>
              <a:rPr b="1" i="0" lang="ja-JP" sz="2500" u="none" cap="none" strike="noStrike">
                <a:solidFill>
                  <a:srgbClr val="005BAD"/>
                </a:solidFill>
                <a:latin typeface="Noto Sans JP"/>
                <a:ea typeface="Noto Sans JP"/>
                <a:cs typeface="Noto Sans JP"/>
                <a:sym typeface="Noto Sans JP"/>
              </a:rPr>
              <a:t>２</a:t>
            </a:r>
            <a:r>
              <a:rPr b="1" i="0" lang="ja-JP" sz="2200" u="none" cap="none" strike="noStrike">
                <a:solidFill>
                  <a:srgbClr val="005BAD"/>
                </a:solidFill>
                <a:latin typeface="Noto Sans JP"/>
                <a:ea typeface="Noto Sans JP"/>
                <a:cs typeface="Noto Sans JP"/>
                <a:sym typeface="Noto Sans JP"/>
              </a:rPr>
              <a:t>. </a:t>
            </a:r>
            <a:r>
              <a:rPr b="1" i="0" lang="ja-JP" sz="2200" u="none" cap="none" strike="noStrike">
                <a:solidFill>
                  <a:schemeClr val="dk1"/>
                </a:solidFill>
                <a:latin typeface="Noto Sans JP"/>
                <a:ea typeface="Noto Sans JP"/>
                <a:cs typeface="Noto Sans JP"/>
                <a:sym typeface="Noto Sans JP"/>
              </a:rPr>
              <a:t>納税の義務と公平な税金</a:t>
            </a:r>
            <a:endParaRPr b="0" i="0" sz="1400" u="none" cap="none" strike="noStrike">
              <a:solidFill>
                <a:srgbClr val="000000"/>
              </a:solidFill>
              <a:latin typeface="Arial"/>
              <a:ea typeface="Arial"/>
              <a:cs typeface="Arial"/>
              <a:sym typeface="Arial"/>
            </a:endParaRPr>
          </a:p>
        </p:txBody>
      </p:sp>
      <p:grpSp>
        <p:nvGrpSpPr>
          <p:cNvPr id="610" name="Google Shape;610;p27"/>
          <p:cNvGrpSpPr/>
          <p:nvPr/>
        </p:nvGrpSpPr>
        <p:grpSpPr>
          <a:xfrm>
            <a:off x="-29057" y="6108719"/>
            <a:ext cx="832606" cy="749280"/>
            <a:chOff x="-35154" y="5996310"/>
            <a:chExt cx="945432" cy="850815"/>
          </a:xfrm>
        </p:grpSpPr>
        <p:sp>
          <p:nvSpPr>
            <p:cNvPr id="611" name="Google Shape;611;p27"/>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12" name="Google Shape;612;p27"/>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13" name="Google Shape;613;p27"/>
            <p:cNvSpPr txBox="1"/>
            <p:nvPr/>
          </p:nvSpPr>
          <p:spPr>
            <a:xfrm>
              <a:off x="-35154" y="6181034"/>
              <a:ext cx="825671"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1" i="0" lang="ja-JP" sz="1350" u="none" cap="none" strike="noStrike">
                  <a:solidFill>
                    <a:srgbClr val="005BAD"/>
                  </a:solidFill>
                  <a:latin typeface="Noto Sans JP"/>
                  <a:ea typeface="Noto Sans JP"/>
                  <a:cs typeface="Noto Sans JP"/>
                  <a:sym typeface="Noto Sans JP"/>
                </a:rPr>
                <a:t>もっと</a:t>
              </a:r>
              <a:endParaRPr b="1" i="0" sz="1350" u="none" cap="none" strike="noStrike">
                <a:solidFill>
                  <a:srgbClr val="005BAD"/>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350"/>
                <a:buFont typeface="Arial"/>
                <a:buNone/>
              </a:pPr>
              <a:r>
                <a:rPr b="1" i="0" lang="ja-JP" sz="1350" u="none" cap="none" strike="noStrike">
                  <a:solidFill>
                    <a:srgbClr val="005BAD"/>
                  </a:solidFill>
                  <a:latin typeface="Noto Sans JP"/>
                  <a:ea typeface="Noto Sans JP"/>
                  <a:cs typeface="Noto Sans JP"/>
                  <a:sym typeface="Noto Sans JP"/>
                </a:rPr>
                <a:t>詳しく</a:t>
              </a:r>
              <a:endParaRPr b="1" i="0" sz="1350" u="none" cap="none" strike="noStrike">
                <a:solidFill>
                  <a:srgbClr val="005BAD"/>
                </a:solidFill>
                <a:latin typeface="Noto Sans JP"/>
                <a:ea typeface="Noto Sans JP"/>
                <a:cs typeface="Noto Sans JP"/>
                <a:sym typeface="Noto Sans JP"/>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4"/>
                                        </p:tgtEl>
                                        <p:attrNameLst>
                                          <p:attrName>style.visibility</p:attrName>
                                        </p:attrNameLst>
                                      </p:cBhvr>
                                      <p:to>
                                        <p:strVal val="visible"/>
                                      </p:to>
                                    </p:set>
                                    <p:animEffect filter="fade" transition="in">
                                      <p:cBhvr>
                                        <p:cTn dur="600"/>
                                        <p:tgtEl>
                                          <p:spTgt spid="5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6"/>
                                        </p:tgtEl>
                                        <p:attrNameLst>
                                          <p:attrName>style.visibility</p:attrName>
                                        </p:attrNameLst>
                                      </p:cBhvr>
                                      <p:to>
                                        <p:strVal val="visible"/>
                                      </p:to>
                                    </p:set>
                                    <p:animEffect filter="fade" transition="in">
                                      <p:cBhvr>
                                        <p:cTn dur="500"/>
                                        <p:tgtEl>
                                          <p:spTgt spid="606"/>
                                        </p:tgtEl>
                                      </p:cBhvr>
                                    </p:animEffect>
                                  </p:childTnLst>
                                </p:cTn>
                              </p:par>
                              <p:par>
                                <p:cTn fill="hold" nodeType="withEffect" presetClass="entr" presetID="10" presetSubtype="0">
                                  <p:stCondLst>
                                    <p:cond delay="0"/>
                                  </p:stCondLst>
                                  <p:childTnLst>
                                    <p:set>
                                      <p:cBhvr>
                                        <p:cTn dur="1" fill="hold">
                                          <p:stCondLst>
                                            <p:cond delay="0"/>
                                          </p:stCondLst>
                                        </p:cTn>
                                        <p:tgtEl>
                                          <p:spTgt spid="560"/>
                                        </p:tgtEl>
                                        <p:attrNameLst>
                                          <p:attrName>style.visibility</p:attrName>
                                        </p:attrNameLst>
                                      </p:cBhvr>
                                      <p:to>
                                        <p:strVal val="visible"/>
                                      </p:to>
                                    </p:set>
                                    <p:animEffect filter="fade" transition="in">
                                      <p:cBhvr>
                                        <p:cTn dur="500"/>
                                        <p:tgtEl>
                                          <p:spTgt spid="560"/>
                                        </p:tgtEl>
                                      </p:cBhvr>
                                    </p:animEffect>
                                  </p:childTnLst>
                                </p:cTn>
                              </p:par>
                              <p:par>
                                <p:cTn fill="hold" nodeType="withEffect" presetClass="entr" presetID="10" presetSubtype="0">
                                  <p:stCondLst>
                                    <p:cond delay="0"/>
                                  </p:stCondLst>
                                  <p:childTnLst>
                                    <p:set>
                                      <p:cBhvr>
                                        <p:cTn dur="1" fill="hold">
                                          <p:stCondLst>
                                            <p:cond delay="0"/>
                                          </p:stCondLst>
                                        </p:cTn>
                                        <p:tgtEl>
                                          <p:spTgt spid="557"/>
                                        </p:tgtEl>
                                        <p:attrNameLst>
                                          <p:attrName>style.visibility</p:attrName>
                                        </p:attrNameLst>
                                      </p:cBhvr>
                                      <p:to>
                                        <p:strVal val="visible"/>
                                      </p:to>
                                    </p:set>
                                    <p:animEffect filter="fade" transition="in">
                                      <p:cBhvr>
                                        <p:cTn dur="500"/>
                                        <p:tgtEl>
                                          <p:spTgt spid="557"/>
                                        </p:tgtEl>
                                      </p:cBhvr>
                                    </p:animEffect>
                                  </p:childTnLst>
                                </p:cTn>
                              </p:par>
                              <p:par>
                                <p:cTn fill="hold" nodeType="withEffect" presetClass="entr" presetID="10" presetSubtype="0">
                                  <p:stCondLst>
                                    <p:cond delay="0"/>
                                  </p:stCondLst>
                                  <p:childTnLst>
                                    <p:set>
                                      <p:cBhvr>
                                        <p:cTn dur="1" fill="hold">
                                          <p:stCondLst>
                                            <p:cond delay="0"/>
                                          </p:stCondLst>
                                        </p:cTn>
                                        <p:tgtEl>
                                          <p:spTgt spid="604"/>
                                        </p:tgtEl>
                                        <p:attrNameLst>
                                          <p:attrName>style.visibility</p:attrName>
                                        </p:attrNameLst>
                                      </p:cBhvr>
                                      <p:to>
                                        <p:strVal val="visible"/>
                                      </p:to>
                                    </p:set>
                                    <p:animEffect filter="fade" transition="in">
                                      <p:cBhvr>
                                        <p:cTn dur="500"/>
                                        <p:tgtEl>
                                          <p:spTgt spid="604"/>
                                        </p:tgtEl>
                                      </p:cBhvr>
                                    </p:animEffect>
                                  </p:childTnLst>
                                </p:cTn>
                              </p:par>
                              <p:par>
                                <p:cTn fill="hold" nodeType="withEffect" presetClass="entr" presetID="10" presetSubtype="0">
                                  <p:stCondLst>
                                    <p:cond delay="0"/>
                                  </p:stCondLst>
                                  <p:childTnLst>
                                    <p:set>
                                      <p:cBhvr>
                                        <p:cTn dur="1" fill="hold">
                                          <p:stCondLst>
                                            <p:cond delay="0"/>
                                          </p:stCondLst>
                                        </p:cTn>
                                        <p:tgtEl>
                                          <p:spTgt spid="590"/>
                                        </p:tgtEl>
                                        <p:attrNameLst>
                                          <p:attrName>style.visibility</p:attrName>
                                        </p:attrNameLst>
                                      </p:cBhvr>
                                      <p:to>
                                        <p:strVal val="visible"/>
                                      </p:to>
                                    </p:set>
                                    <p:animEffect filter="fade" transition="in">
                                      <p:cBhvr>
                                        <p:cTn dur="500"/>
                                        <p:tgtEl>
                                          <p:spTgt spid="590"/>
                                        </p:tgtEl>
                                      </p:cBhvr>
                                    </p:animEffect>
                                  </p:childTnLst>
                                </p:cTn>
                              </p:par>
                              <p:par>
                                <p:cTn fill="hold" nodeType="withEffect" presetClass="entr" presetID="10" presetSubtype="0">
                                  <p:stCondLst>
                                    <p:cond delay="0"/>
                                  </p:stCondLst>
                                  <p:childTnLst>
                                    <p:set>
                                      <p:cBhvr>
                                        <p:cTn dur="1" fill="hold">
                                          <p:stCondLst>
                                            <p:cond delay="0"/>
                                          </p:stCondLst>
                                        </p:cTn>
                                        <p:tgtEl>
                                          <p:spTgt spid="603"/>
                                        </p:tgtEl>
                                        <p:attrNameLst>
                                          <p:attrName>style.visibility</p:attrName>
                                        </p:attrNameLst>
                                      </p:cBhvr>
                                      <p:to>
                                        <p:strVal val="visible"/>
                                      </p:to>
                                    </p:set>
                                    <p:animEffect filter="fade" transition="in">
                                      <p:cBhvr>
                                        <p:cTn dur="500"/>
                                        <p:tgtEl>
                                          <p:spTgt spid="603"/>
                                        </p:tgtEl>
                                      </p:cBhvr>
                                    </p:animEffect>
                                  </p:childTnLst>
                                </p:cTn>
                              </p:par>
                              <p:par>
                                <p:cTn fill="hold" nodeType="withEffect" presetClass="entr" presetID="10" presetSubtype="0">
                                  <p:stCondLst>
                                    <p:cond delay="0"/>
                                  </p:stCondLst>
                                  <p:childTnLst>
                                    <p:set>
                                      <p:cBhvr>
                                        <p:cTn dur="1" fill="hold">
                                          <p:stCondLst>
                                            <p:cond delay="0"/>
                                          </p:stCondLst>
                                        </p:cTn>
                                        <p:tgtEl>
                                          <p:spTgt spid="591"/>
                                        </p:tgtEl>
                                        <p:attrNameLst>
                                          <p:attrName>style.visibility</p:attrName>
                                        </p:attrNameLst>
                                      </p:cBhvr>
                                      <p:to>
                                        <p:strVal val="visible"/>
                                      </p:to>
                                    </p:set>
                                    <p:animEffect filter="fade" transition="in">
                                      <p:cBhvr>
                                        <p:cTn dur="500"/>
                                        <p:tgtEl>
                                          <p:spTgt spid="591"/>
                                        </p:tgtEl>
                                      </p:cBhvr>
                                    </p:animEffect>
                                  </p:childTnLst>
                                </p:cTn>
                              </p:par>
                              <p:par>
                                <p:cTn fill="hold" nodeType="withEffect" presetClass="entr" presetID="10" presetSubtype="0">
                                  <p:stCondLst>
                                    <p:cond delay="0"/>
                                  </p:stCondLst>
                                  <p:childTnLst>
                                    <p:set>
                                      <p:cBhvr>
                                        <p:cTn dur="1" fill="hold">
                                          <p:stCondLst>
                                            <p:cond delay="0"/>
                                          </p:stCondLst>
                                        </p:cTn>
                                        <p:tgtEl>
                                          <p:spTgt spid="563"/>
                                        </p:tgtEl>
                                        <p:attrNameLst>
                                          <p:attrName>style.visibility</p:attrName>
                                        </p:attrNameLst>
                                      </p:cBhvr>
                                      <p:to>
                                        <p:strVal val="visible"/>
                                      </p:to>
                                    </p:set>
                                    <p:animEffect filter="fade" transition="in">
                                      <p:cBhvr>
                                        <p:cTn dur="500"/>
                                        <p:tgtEl>
                                          <p:spTgt spid="563"/>
                                        </p:tgtEl>
                                      </p:cBhvr>
                                    </p:animEffect>
                                  </p:childTnLst>
                                </p:cTn>
                              </p:par>
                              <p:par>
                                <p:cTn fill="hold" nodeType="withEffect" presetClass="entr" presetID="10" presetSubtype="0">
                                  <p:stCondLst>
                                    <p:cond delay="0"/>
                                  </p:stCondLst>
                                  <p:childTnLst>
                                    <p:set>
                                      <p:cBhvr>
                                        <p:cTn dur="1" fill="hold">
                                          <p:stCondLst>
                                            <p:cond delay="0"/>
                                          </p:stCondLst>
                                        </p:cTn>
                                        <p:tgtEl>
                                          <p:spTgt spid="567"/>
                                        </p:tgtEl>
                                        <p:attrNameLst>
                                          <p:attrName>style.visibility</p:attrName>
                                        </p:attrNameLst>
                                      </p:cBhvr>
                                      <p:to>
                                        <p:strVal val="visible"/>
                                      </p:to>
                                    </p:set>
                                    <p:animEffect filter="fade" transition="in">
                                      <p:cBhvr>
                                        <p:cTn dur="500"/>
                                        <p:tgtEl>
                                          <p:spTgt spid="567"/>
                                        </p:tgtEl>
                                      </p:cBhvr>
                                    </p:animEffect>
                                  </p:childTnLst>
                                </p:cTn>
                              </p:par>
                              <p:par>
                                <p:cTn fill="hold" nodeType="withEffect" presetClass="entr" presetID="10" presetSubtype="0">
                                  <p:stCondLst>
                                    <p:cond delay="0"/>
                                  </p:stCondLst>
                                  <p:childTnLst>
                                    <p:set>
                                      <p:cBhvr>
                                        <p:cTn dur="1" fill="hold">
                                          <p:stCondLst>
                                            <p:cond delay="0"/>
                                          </p:stCondLst>
                                        </p:cTn>
                                        <p:tgtEl>
                                          <p:spTgt spid="572"/>
                                        </p:tgtEl>
                                        <p:attrNameLst>
                                          <p:attrName>style.visibility</p:attrName>
                                        </p:attrNameLst>
                                      </p:cBhvr>
                                      <p:to>
                                        <p:strVal val="visible"/>
                                      </p:to>
                                    </p:set>
                                    <p:animEffect filter="fade" transition="in">
                                      <p:cBhvr>
                                        <p:cTn dur="500"/>
                                        <p:tgtEl>
                                          <p:spTgt spid="572"/>
                                        </p:tgtEl>
                                      </p:cBhvr>
                                    </p:animEffect>
                                  </p:childTnLst>
                                </p:cTn>
                              </p:par>
                              <p:par>
                                <p:cTn fill="hold" nodeType="withEffect" presetClass="entr" presetID="10" presetSubtype="0">
                                  <p:stCondLst>
                                    <p:cond delay="0"/>
                                  </p:stCondLst>
                                  <p:childTnLst>
                                    <p:set>
                                      <p:cBhvr>
                                        <p:cTn dur="1" fill="hold">
                                          <p:stCondLst>
                                            <p:cond delay="0"/>
                                          </p:stCondLst>
                                        </p:cTn>
                                        <p:tgtEl>
                                          <p:spTgt spid="587"/>
                                        </p:tgtEl>
                                        <p:attrNameLst>
                                          <p:attrName>style.visibility</p:attrName>
                                        </p:attrNameLst>
                                      </p:cBhvr>
                                      <p:to>
                                        <p:strVal val="visible"/>
                                      </p:to>
                                    </p:set>
                                    <p:animEffect filter="fade" transition="in">
                                      <p:cBhvr>
                                        <p:cTn dur="500"/>
                                        <p:tgtEl>
                                          <p:spTgt spid="587"/>
                                        </p:tgtEl>
                                      </p:cBhvr>
                                    </p:animEffect>
                                  </p:childTnLst>
                                </p:cTn>
                              </p:par>
                              <p:par>
                                <p:cTn fill="hold" nodeType="withEffect" presetClass="entr" presetID="10" presetSubtype="0">
                                  <p:stCondLst>
                                    <p:cond delay="0"/>
                                  </p:stCondLst>
                                  <p:childTnLst>
                                    <p:set>
                                      <p:cBhvr>
                                        <p:cTn dur="1" fill="hold">
                                          <p:stCondLst>
                                            <p:cond delay="0"/>
                                          </p:stCondLst>
                                        </p:cTn>
                                        <p:tgtEl>
                                          <p:spTgt spid="596"/>
                                        </p:tgtEl>
                                        <p:attrNameLst>
                                          <p:attrName>style.visibility</p:attrName>
                                        </p:attrNameLst>
                                      </p:cBhvr>
                                      <p:to>
                                        <p:strVal val="visible"/>
                                      </p:to>
                                    </p:set>
                                    <p:animEffect filter="fade" transition="in">
                                      <p:cBhvr>
                                        <p:cTn dur="500"/>
                                        <p:tgtEl>
                                          <p:spTgt spid="596"/>
                                        </p:tgtEl>
                                      </p:cBhvr>
                                    </p:animEffect>
                                  </p:childTnLst>
                                </p:cTn>
                              </p:par>
                              <p:par>
                                <p:cTn fill="hold" nodeType="withEffect" presetClass="entr" presetID="10" presetSubtype="0">
                                  <p:stCondLst>
                                    <p:cond delay="0"/>
                                  </p:stCondLst>
                                  <p:childTnLst>
                                    <p:set>
                                      <p:cBhvr>
                                        <p:cTn dur="1" fill="hold">
                                          <p:stCondLst>
                                            <p:cond delay="0"/>
                                          </p:stCondLst>
                                        </p:cTn>
                                        <p:tgtEl>
                                          <p:spTgt spid="566"/>
                                        </p:tgtEl>
                                        <p:attrNameLst>
                                          <p:attrName>style.visibility</p:attrName>
                                        </p:attrNameLst>
                                      </p:cBhvr>
                                      <p:to>
                                        <p:strVal val="visible"/>
                                      </p:to>
                                    </p:set>
                                    <p:animEffect filter="fade" transition="in">
                                      <p:cBhvr>
                                        <p:cTn dur="500"/>
                                        <p:tgtEl>
                                          <p:spTgt spid="566"/>
                                        </p:tgtEl>
                                      </p:cBhvr>
                                    </p:animEffect>
                                  </p:childTnLst>
                                </p:cTn>
                              </p:par>
                              <p:par>
                                <p:cTn fill="hold" nodeType="withEffect" presetClass="entr" presetID="10" presetSubtype="0">
                                  <p:stCondLst>
                                    <p:cond delay="0"/>
                                  </p:stCondLst>
                                  <p:childTnLst>
                                    <p:set>
                                      <p:cBhvr>
                                        <p:cTn dur="1" fill="hold">
                                          <p:stCondLst>
                                            <p:cond delay="0"/>
                                          </p:stCondLst>
                                        </p:cTn>
                                        <p:tgtEl>
                                          <p:spTgt spid="581"/>
                                        </p:tgtEl>
                                        <p:attrNameLst>
                                          <p:attrName>style.visibility</p:attrName>
                                        </p:attrNameLst>
                                      </p:cBhvr>
                                      <p:to>
                                        <p:strVal val="visible"/>
                                      </p:to>
                                    </p:set>
                                    <p:animEffect filter="fade" transition="in">
                                      <p:cBhvr>
                                        <p:cTn dur="500"/>
                                        <p:tgtEl>
                                          <p:spTgt spid="581"/>
                                        </p:tgtEl>
                                      </p:cBhvr>
                                    </p:animEffect>
                                  </p:childTnLst>
                                </p:cTn>
                              </p:par>
                              <p:par>
                                <p:cTn fill="hold" nodeType="withEffect" presetClass="entr" presetID="10" presetSubtype="0">
                                  <p:stCondLst>
                                    <p:cond delay="0"/>
                                  </p:stCondLst>
                                  <p:childTnLst>
                                    <p:set>
                                      <p:cBhvr>
                                        <p:cTn dur="1" fill="hold">
                                          <p:stCondLst>
                                            <p:cond delay="0"/>
                                          </p:stCondLst>
                                        </p:cTn>
                                        <p:tgtEl>
                                          <p:spTgt spid="593"/>
                                        </p:tgtEl>
                                        <p:attrNameLst>
                                          <p:attrName>style.visibility</p:attrName>
                                        </p:attrNameLst>
                                      </p:cBhvr>
                                      <p:to>
                                        <p:strVal val="visible"/>
                                      </p:to>
                                    </p:set>
                                    <p:animEffect filter="fade" transition="in">
                                      <p:cBhvr>
                                        <p:cTn dur="500"/>
                                        <p:tgtEl>
                                          <p:spTgt spid="593"/>
                                        </p:tgtEl>
                                      </p:cBhvr>
                                    </p:animEffect>
                                  </p:childTnLst>
                                </p:cTn>
                              </p:par>
                              <p:par>
                                <p:cTn fill="hold" nodeType="withEffect" presetClass="entr" presetID="10" presetSubtype="0">
                                  <p:stCondLst>
                                    <p:cond delay="0"/>
                                  </p:stCondLst>
                                  <p:childTnLst>
                                    <p:set>
                                      <p:cBhvr>
                                        <p:cTn dur="1" fill="hold">
                                          <p:stCondLst>
                                            <p:cond delay="0"/>
                                          </p:stCondLst>
                                        </p:cTn>
                                        <p:tgtEl>
                                          <p:spTgt spid="605"/>
                                        </p:tgtEl>
                                        <p:attrNameLst>
                                          <p:attrName>style.visibility</p:attrName>
                                        </p:attrNameLst>
                                      </p:cBhvr>
                                      <p:to>
                                        <p:strVal val="visible"/>
                                      </p:to>
                                    </p:set>
                                    <p:animEffect filter="fade" transition="in">
                                      <p:cBhvr>
                                        <p:cTn dur="500"/>
                                        <p:tgtEl>
                                          <p:spTgt spid="605"/>
                                        </p:tgtEl>
                                      </p:cBhvr>
                                    </p:animEffect>
                                  </p:childTnLst>
                                </p:cTn>
                              </p:par>
                              <p:par>
                                <p:cTn fill="hold" nodeType="withEffect" presetClass="entr" presetID="10" presetSubtype="0">
                                  <p:stCondLst>
                                    <p:cond delay="0"/>
                                  </p:stCondLst>
                                  <p:childTnLst>
                                    <p:set>
                                      <p:cBhvr>
                                        <p:cTn dur="1" fill="hold">
                                          <p:stCondLst>
                                            <p:cond delay="0"/>
                                          </p:stCondLst>
                                        </p:cTn>
                                        <p:tgtEl>
                                          <p:spTgt spid="584"/>
                                        </p:tgtEl>
                                        <p:attrNameLst>
                                          <p:attrName>style.visibility</p:attrName>
                                        </p:attrNameLst>
                                      </p:cBhvr>
                                      <p:to>
                                        <p:strVal val="visible"/>
                                      </p:to>
                                    </p:set>
                                    <p:animEffect filter="fade" transition="in">
                                      <p:cBhvr>
                                        <p:cTn dur="500"/>
                                        <p:tgtEl>
                                          <p:spTgt spid="584"/>
                                        </p:tgtEl>
                                      </p:cBhvr>
                                    </p:animEffect>
                                  </p:childTnLst>
                                </p:cTn>
                              </p:par>
                              <p:par>
                                <p:cTn fill="hold" nodeType="withEffect" presetClass="entr" presetID="10" presetSubtype="0">
                                  <p:stCondLst>
                                    <p:cond delay="0"/>
                                  </p:stCondLst>
                                  <p:childTnLst>
                                    <p:set>
                                      <p:cBhvr>
                                        <p:cTn dur="1" fill="hold">
                                          <p:stCondLst>
                                            <p:cond delay="0"/>
                                          </p:stCondLst>
                                        </p:cTn>
                                        <p:tgtEl>
                                          <p:spTgt spid="571"/>
                                        </p:tgtEl>
                                        <p:attrNameLst>
                                          <p:attrName>style.visibility</p:attrName>
                                        </p:attrNameLst>
                                      </p:cBhvr>
                                      <p:to>
                                        <p:strVal val="visible"/>
                                      </p:to>
                                    </p:set>
                                    <p:animEffect filter="fade" transition="in">
                                      <p:cBhvr>
                                        <p:cTn dur="500"/>
                                        <p:tgtEl>
                                          <p:spTgt spid="571"/>
                                        </p:tgtEl>
                                      </p:cBhvr>
                                    </p:animEffect>
                                  </p:childTnLst>
                                </p:cTn>
                              </p:par>
                              <p:par>
                                <p:cTn fill="hold" nodeType="withEffect" presetClass="entr" presetID="10" presetSubtype="0">
                                  <p:stCondLst>
                                    <p:cond delay="0"/>
                                  </p:stCondLst>
                                  <p:childTnLst>
                                    <p:set>
                                      <p:cBhvr>
                                        <p:cTn dur="1" fill="hold">
                                          <p:stCondLst>
                                            <p:cond delay="0"/>
                                          </p:stCondLst>
                                        </p:cTn>
                                        <p:tgtEl>
                                          <p:spTgt spid="592"/>
                                        </p:tgtEl>
                                        <p:attrNameLst>
                                          <p:attrName>style.visibility</p:attrName>
                                        </p:attrNameLst>
                                      </p:cBhvr>
                                      <p:to>
                                        <p:strVal val="visible"/>
                                      </p:to>
                                    </p:set>
                                    <p:animEffect filter="fade" transition="in">
                                      <p:cBhvr>
                                        <p:cTn dur="500"/>
                                        <p:tgtEl>
                                          <p:spTgt spid="592"/>
                                        </p:tgtEl>
                                      </p:cBhvr>
                                    </p:animEffect>
                                  </p:childTnLst>
                                </p:cTn>
                              </p:par>
                              <p:par>
                                <p:cTn fill="hold" nodeType="withEffect" presetClass="entr" presetID="10" presetSubtype="0">
                                  <p:stCondLst>
                                    <p:cond delay="0"/>
                                  </p:stCondLst>
                                  <p:childTnLst>
                                    <p:set>
                                      <p:cBhvr>
                                        <p:cTn dur="1" fill="hold">
                                          <p:stCondLst>
                                            <p:cond delay="0"/>
                                          </p:stCondLst>
                                        </p:cTn>
                                        <p:tgtEl>
                                          <p:spTgt spid="599"/>
                                        </p:tgtEl>
                                        <p:attrNameLst>
                                          <p:attrName>style.visibility</p:attrName>
                                        </p:attrNameLst>
                                      </p:cBhvr>
                                      <p:to>
                                        <p:strVal val="visible"/>
                                      </p:to>
                                    </p:set>
                                    <p:animEffect filter="fade" transition="in">
                                      <p:cBhvr>
                                        <p:cTn dur="500"/>
                                        <p:tgtEl>
                                          <p:spTgt spid="599"/>
                                        </p:tgtEl>
                                      </p:cBhvr>
                                    </p:animEffect>
                                  </p:childTnLst>
                                </p:cTn>
                              </p:par>
                              <p:par>
                                <p:cTn fill="hold" nodeType="withEffect" presetClass="entr" presetID="10" presetSubtype="0">
                                  <p:stCondLst>
                                    <p:cond delay="0"/>
                                  </p:stCondLst>
                                  <p:childTnLst>
                                    <p:set>
                                      <p:cBhvr>
                                        <p:cTn dur="1" fill="hold">
                                          <p:stCondLst>
                                            <p:cond delay="0"/>
                                          </p:stCondLst>
                                        </p:cTn>
                                        <p:tgtEl>
                                          <p:spTgt spid="570"/>
                                        </p:tgtEl>
                                        <p:attrNameLst>
                                          <p:attrName>style.visibility</p:attrName>
                                        </p:attrNameLst>
                                      </p:cBhvr>
                                      <p:to>
                                        <p:strVal val="visible"/>
                                      </p:to>
                                    </p:set>
                                    <p:animEffect filter="fade" transition="in">
                                      <p:cBhvr>
                                        <p:cTn dur="500"/>
                                        <p:tgtEl>
                                          <p:spTgt spid="570"/>
                                        </p:tgtEl>
                                      </p:cBhvr>
                                    </p:animEffect>
                                  </p:childTnLst>
                                </p:cTn>
                              </p:par>
                              <p:par>
                                <p:cTn fill="hold" nodeType="withEffect" presetClass="entr" presetID="10" presetSubtype="0">
                                  <p:stCondLst>
                                    <p:cond delay="0"/>
                                  </p:stCondLst>
                                  <p:childTnLst>
                                    <p:set>
                                      <p:cBhvr>
                                        <p:cTn dur="1" fill="hold">
                                          <p:stCondLst>
                                            <p:cond delay="0"/>
                                          </p:stCondLst>
                                        </p:cTn>
                                        <p:tgtEl>
                                          <p:spTgt spid="602"/>
                                        </p:tgtEl>
                                        <p:attrNameLst>
                                          <p:attrName>style.visibility</p:attrName>
                                        </p:attrNameLst>
                                      </p:cBhvr>
                                      <p:to>
                                        <p:strVal val="visible"/>
                                      </p:to>
                                    </p:set>
                                    <p:animEffect filter="fade" transition="in">
                                      <p:cBhvr>
                                        <p:cTn dur="500"/>
                                        <p:tgtEl>
                                          <p:spTgt spid="602"/>
                                        </p:tgtEl>
                                      </p:cBhvr>
                                    </p:animEffect>
                                  </p:childTnLst>
                                </p:cTn>
                              </p:par>
                              <p:par>
                                <p:cTn fill="hold" nodeType="withEffect" presetClass="entr" presetID="10" presetSubtype="0">
                                  <p:stCondLst>
                                    <p:cond delay="0"/>
                                  </p:stCondLst>
                                  <p:childTnLst>
                                    <p:set>
                                      <p:cBhvr>
                                        <p:cTn dur="1" fill="hold">
                                          <p:stCondLst>
                                            <p:cond delay="0"/>
                                          </p:stCondLst>
                                        </p:cTn>
                                        <p:tgtEl>
                                          <p:spTgt spid="573"/>
                                        </p:tgtEl>
                                        <p:attrNameLst>
                                          <p:attrName>style.visibility</p:attrName>
                                        </p:attrNameLst>
                                      </p:cBhvr>
                                      <p:to>
                                        <p:strVal val="visible"/>
                                      </p:to>
                                    </p:set>
                                    <p:animEffect filter="fade" transition="in">
                                      <p:cBhvr>
                                        <p:cTn dur="500"/>
                                        <p:tgtEl>
                                          <p:spTgt spid="573"/>
                                        </p:tgtEl>
                                      </p:cBhvr>
                                    </p:animEffect>
                                  </p:childTnLst>
                                </p:cTn>
                              </p:par>
                              <p:par>
                                <p:cTn fill="hold" nodeType="withEffect" presetClass="entr" presetID="10" presetSubtype="0">
                                  <p:stCondLst>
                                    <p:cond delay="0"/>
                                  </p:stCondLst>
                                  <p:childTnLst>
                                    <p:set>
                                      <p:cBhvr>
                                        <p:cTn dur="1" fill="hold">
                                          <p:stCondLst>
                                            <p:cond delay="0"/>
                                          </p:stCondLst>
                                        </p:cTn>
                                        <p:tgtEl>
                                          <p:spTgt spid="577"/>
                                        </p:tgtEl>
                                        <p:attrNameLst>
                                          <p:attrName>style.visibility</p:attrName>
                                        </p:attrNameLst>
                                      </p:cBhvr>
                                      <p:to>
                                        <p:strVal val="visible"/>
                                      </p:to>
                                    </p:set>
                                    <p:animEffect filter="fade" transition="in">
                                      <p:cBhvr>
                                        <p:cTn dur="500"/>
                                        <p:tgtEl>
                                          <p:spTgt spid="5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id="619" name="Google Shape;619;p28"/>
          <p:cNvSpPr/>
          <p:nvPr/>
        </p:nvSpPr>
        <p:spPr>
          <a:xfrm>
            <a:off x="323851" y="1085670"/>
            <a:ext cx="8519134" cy="827030"/>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567"/>
              <a:buFont typeface="Arial"/>
              <a:buNone/>
            </a:pPr>
            <a:r>
              <a:t/>
            </a:r>
            <a:endParaRPr b="0" i="0" sz="2567" u="none" cap="none" strike="noStrike">
              <a:solidFill>
                <a:srgbClr val="000000"/>
              </a:solidFill>
              <a:latin typeface="Noto Sans JP"/>
              <a:ea typeface="Noto Sans JP"/>
              <a:cs typeface="Noto Sans JP"/>
              <a:sym typeface="Noto Sans JP"/>
            </a:endParaRPr>
          </a:p>
        </p:txBody>
      </p:sp>
      <p:sp>
        <p:nvSpPr>
          <p:cNvPr id="620" name="Google Shape;620;p28"/>
          <p:cNvSpPr txBox="1"/>
          <p:nvPr/>
        </p:nvSpPr>
        <p:spPr>
          <a:xfrm>
            <a:off x="340205" y="2438019"/>
            <a:ext cx="8479945" cy="3691319"/>
          </a:xfrm>
          <a:prstGeom prst="rect">
            <a:avLst/>
          </a:prstGeom>
          <a:noFill/>
          <a:ln>
            <a:noFill/>
          </a:ln>
        </p:spPr>
        <p:txBody>
          <a:bodyPr anchorCtr="0" anchor="t" bIns="45700" lIns="91425" spcFirstLastPara="1" rIns="91425" wrap="square" tIns="45700">
            <a:noAutofit/>
          </a:bodyPr>
          <a:lstStyle/>
          <a:p>
            <a:pPr indent="-252000" lvl="0" marL="252000" marR="0" rtl="0" algn="l">
              <a:lnSpc>
                <a:spcPct val="110000"/>
              </a:lnSpc>
              <a:spcBef>
                <a:spcPts val="0"/>
              </a:spcBef>
              <a:spcAft>
                <a:spcPts val="0"/>
              </a:spcAft>
              <a:buClr>
                <a:srgbClr val="005BAD"/>
              </a:buClr>
              <a:buSzPts val="1700"/>
              <a:buFont typeface="Noto Sans Symbols"/>
              <a:buChar char="●"/>
            </a:pPr>
            <a:r>
              <a:rPr b="0" i="0" lang="ja-JP" sz="1700" u="none" cap="none" strike="noStrike">
                <a:solidFill>
                  <a:schemeClr val="dk1"/>
                </a:solidFill>
                <a:latin typeface="Noto Sans JP"/>
                <a:ea typeface="Noto Sans JP"/>
                <a:cs typeface="Noto Sans JP"/>
                <a:sym typeface="Noto Sans JP"/>
              </a:rPr>
              <a:t>2024年度（令和６年度）予算の国の一般会計歳出</a:t>
            </a:r>
            <a:r>
              <a:rPr b="0" i="0" lang="ja-JP" sz="2000" u="none" cap="none" strike="noStrike">
                <a:solidFill>
                  <a:srgbClr val="005BAD"/>
                </a:solidFill>
                <a:latin typeface="Noto Sans JP"/>
                <a:ea typeface="Noto Sans JP"/>
                <a:cs typeface="Noto Sans JP"/>
                <a:sym typeface="Noto Sans JP"/>
              </a:rPr>
              <a:t>112.6兆円</a:t>
            </a:r>
            <a:r>
              <a:rPr b="0" i="0" lang="ja-JP" sz="1700" u="none" cap="none" strike="noStrike">
                <a:solidFill>
                  <a:schemeClr val="dk1"/>
                </a:solidFill>
                <a:latin typeface="Noto Sans JP"/>
                <a:ea typeface="Noto Sans JP"/>
                <a:cs typeface="Noto Sans JP"/>
                <a:sym typeface="Noto Sans JP"/>
              </a:rPr>
              <a:t>は、主に、</a:t>
            </a:r>
            <a:endParaRPr b="0" i="0" sz="1700" u="none" cap="none" strike="noStrike">
              <a:solidFill>
                <a:schemeClr val="dk1"/>
              </a:solidFill>
              <a:latin typeface="Noto Sans JP"/>
              <a:ea typeface="Noto Sans JP"/>
              <a:cs typeface="Noto Sans JP"/>
              <a:sym typeface="Noto Sans JP"/>
            </a:endParaRPr>
          </a:p>
          <a:p>
            <a:pPr indent="265113" lvl="0" marL="0" marR="0" rtl="0" algn="l">
              <a:lnSpc>
                <a:spcPct val="110000"/>
              </a:lnSpc>
              <a:spcBef>
                <a:spcPts val="600"/>
              </a:spcBef>
              <a:spcAft>
                <a:spcPts val="0"/>
              </a:spcAft>
              <a:buClr>
                <a:srgbClr val="000000"/>
              </a:buClr>
              <a:buSzPts val="2000"/>
              <a:buFont typeface="Arial"/>
              <a:buNone/>
            </a:pPr>
            <a:r>
              <a:rPr b="0" i="0" lang="ja-JP" sz="2000" u="none" cap="none" strike="noStrike">
                <a:solidFill>
                  <a:srgbClr val="005BAD"/>
                </a:solidFill>
                <a:latin typeface="Noto Sans JP"/>
                <a:ea typeface="Noto Sans JP"/>
                <a:cs typeface="Noto Sans JP"/>
                <a:sym typeface="Noto Sans JP"/>
              </a:rPr>
              <a:t>①社会保障、②国債費、③地方交付税交付金等に使われており、</a:t>
            </a:r>
            <a:endParaRPr b="0" i="0" sz="2000" u="none" cap="none" strike="noStrike">
              <a:solidFill>
                <a:srgbClr val="005BAD"/>
              </a:solidFill>
              <a:latin typeface="Noto Sans JP"/>
              <a:ea typeface="Noto Sans JP"/>
              <a:cs typeface="Noto Sans JP"/>
              <a:sym typeface="Noto Sans JP"/>
            </a:endParaRPr>
          </a:p>
          <a:p>
            <a:pPr indent="265113" lvl="0" marL="0" marR="0" rtl="0" algn="l">
              <a:lnSpc>
                <a:spcPct val="110000"/>
              </a:lnSpc>
              <a:spcBef>
                <a:spcPts val="600"/>
              </a:spcBef>
              <a:spcAft>
                <a:spcPts val="0"/>
              </a:spcAft>
              <a:buClr>
                <a:srgbClr val="000000"/>
              </a:buClr>
              <a:buSzPts val="2000"/>
              <a:buFont typeface="Arial"/>
              <a:buNone/>
            </a:pPr>
            <a:r>
              <a:rPr b="0" i="0" lang="ja-JP" sz="2000" u="none" cap="none" strike="noStrike">
                <a:solidFill>
                  <a:srgbClr val="005BAD"/>
                </a:solidFill>
                <a:latin typeface="Noto Sans JP"/>
                <a:ea typeface="Noto Sans JP"/>
                <a:cs typeface="Noto Sans JP"/>
                <a:sym typeface="Noto Sans JP"/>
              </a:rPr>
              <a:t>これらで約3/4</a:t>
            </a:r>
            <a:r>
              <a:rPr b="0" i="0" lang="ja-JP" sz="1700" u="none" cap="none" strike="noStrike">
                <a:solidFill>
                  <a:schemeClr val="dk1"/>
                </a:solidFill>
                <a:latin typeface="Noto Sans JP"/>
                <a:ea typeface="Noto Sans JP"/>
                <a:cs typeface="Noto Sans JP"/>
                <a:sym typeface="Noto Sans JP"/>
              </a:rPr>
              <a:t>を占めています。</a:t>
            </a:r>
            <a:endParaRPr b="0" i="0" sz="1400" u="none" cap="none" strike="noStrike">
              <a:solidFill>
                <a:srgbClr val="000000"/>
              </a:solidFill>
              <a:latin typeface="Arial"/>
              <a:ea typeface="Arial"/>
              <a:cs typeface="Arial"/>
              <a:sym typeface="Arial"/>
            </a:endParaRPr>
          </a:p>
          <a:p>
            <a:pPr indent="-252000" lvl="0" marL="252000" marR="0" rtl="0" algn="l">
              <a:lnSpc>
                <a:spcPct val="110000"/>
              </a:lnSpc>
              <a:spcBef>
                <a:spcPts val="1800"/>
              </a:spcBef>
              <a:spcAft>
                <a:spcPts val="0"/>
              </a:spcAft>
              <a:buClr>
                <a:srgbClr val="005BAD"/>
              </a:buClr>
              <a:buSzPts val="1700"/>
              <a:buFont typeface="Noto Sans Symbols"/>
              <a:buChar char="●"/>
            </a:pPr>
            <a:r>
              <a:rPr b="0" i="0" lang="ja-JP" sz="1700" u="none" cap="none" strike="noStrike">
                <a:solidFill>
                  <a:schemeClr val="dk1"/>
                </a:solidFill>
                <a:latin typeface="Noto Sans JP"/>
                <a:ea typeface="Noto Sans JP"/>
                <a:cs typeface="Noto Sans JP"/>
                <a:sym typeface="Noto Sans JP"/>
              </a:rPr>
              <a:t>2024年度（令和６年度）予算の国の一般会計歳入</a:t>
            </a:r>
            <a:r>
              <a:rPr b="0" i="0" lang="ja-JP" sz="1800" u="none" cap="none" strike="noStrike">
                <a:solidFill>
                  <a:srgbClr val="005BAD"/>
                </a:solidFill>
                <a:latin typeface="Noto Sans JP"/>
                <a:ea typeface="Noto Sans JP"/>
                <a:cs typeface="Noto Sans JP"/>
                <a:sym typeface="Noto Sans JP"/>
              </a:rPr>
              <a:t>112.6兆円は、</a:t>
            </a:r>
            <a:endParaRPr b="0" i="0" sz="1800" u="none" cap="none" strike="noStrike">
              <a:solidFill>
                <a:srgbClr val="005BAD"/>
              </a:solidFill>
              <a:latin typeface="Noto Sans JP"/>
              <a:ea typeface="Noto Sans JP"/>
              <a:cs typeface="Noto Sans JP"/>
              <a:sym typeface="Noto Sans JP"/>
            </a:endParaRPr>
          </a:p>
          <a:p>
            <a:pPr indent="265113" lvl="0" marL="0" marR="0" rtl="0" algn="l">
              <a:lnSpc>
                <a:spcPct val="110000"/>
              </a:lnSpc>
              <a:spcBef>
                <a:spcPts val="0"/>
              </a:spcBef>
              <a:spcAft>
                <a:spcPts val="0"/>
              </a:spcAft>
              <a:buClr>
                <a:srgbClr val="000000"/>
              </a:buClr>
              <a:buSzPts val="1800"/>
              <a:buFont typeface="Arial"/>
              <a:buNone/>
            </a:pPr>
            <a:r>
              <a:rPr b="0" i="0" lang="ja-JP" sz="1800" u="none" cap="none" strike="noStrike">
                <a:solidFill>
                  <a:srgbClr val="005BAD"/>
                </a:solidFill>
                <a:latin typeface="Noto Sans JP"/>
                <a:ea typeface="Noto Sans JP"/>
                <a:cs typeface="Noto Sans JP"/>
                <a:sym typeface="Noto Sans JP"/>
              </a:rPr>
              <a:t>税収等と公債金（借金）で構成</a:t>
            </a:r>
            <a:r>
              <a:rPr b="0" i="0" lang="ja-JP" sz="1700" u="none" cap="none" strike="noStrike">
                <a:solidFill>
                  <a:schemeClr val="dk1"/>
                </a:solidFill>
                <a:latin typeface="Noto Sans JP"/>
                <a:ea typeface="Noto Sans JP"/>
                <a:cs typeface="Noto Sans JP"/>
                <a:sym typeface="Noto Sans JP"/>
              </a:rPr>
              <a:t>されています。</a:t>
            </a:r>
            <a:endParaRPr b="0" i="0" sz="1400" u="none" cap="none" strike="noStrike">
              <a:solidFill>
                <a:srgbClr val="000000"/>
              </a:solidFill>
              <a:latin typeface="Arial"/>
              <a:ea typeface="Arial"/>
              <a:cs typeface="Arial"/>
              <a:sym typeface="Arial"/>
            </a:endParaRPr>
          </a:p>
          <a:p>
            <a:pPr indent="-252000" lvl="0" marL="252000" marR="0" rtl="0" algn="l">
              <a:lnSpc>
                <a:spcPct val="110000"/>
              </a:lnSpc>
              <a:spcBef>
                <a:spcPts val="1800"/>
              </a:spcBef>
              <a:spcAft>
                <a:spcPts val="0"/>
              </a:spcAft>
              <a:buClr>
                <a:srgbClr val="005BAD"/>
              </a:buClr>
              <a:buSzPts val="1700"/>
              <a:buFont typeface="Noto Sans Symbols"/>
              <a:buChar char="●"/>
            </a:pPr>
            <a:r>
              <a:rPr b="0" i="0" lang="ja-JP" sz="1700" u="none" cap="none" strike="noStrike">
                <a:solidFill>
                  <a:schemeClr val="dk1"/>
                </a:solidFill>
                <a:latin typeface="Noto Sans JP"/>
                <a:ea typeface="Noto Sans JP"/>
                <a:cs typeface="Noto Sans JP"/>
                <a:sym typeface="Noto Sans JP"/>
              </a:rPr>
              <a:t>現在、</a:t>
            </a:r>
            <a:r>
              <a:rPr b="0" i="0" lang="ja-JP" sz="1800" u="none" cap="none" strike="noStrike">
                <a:solidFill>
                  <a:srgbClr val="005BAD"/>
                </a:solidFill>
                <a:latin typeface="Noto Sans JP"/>
                <a:ea typeface="Noto Sans JP"/>
                <a:cs typeface="Noto Sans JP"/>
                <a:sym typeface="Noto Sans JP"/>
              </a:rPr>
              <a:t>税収等では歳出全体の約2/3しか賄えておらず、</a:t>
            </a:r>
            <a:endParaRPr b="0" i="0" sz="1800" u="none" cap="none" strike="noStrike">
              <a:solidFill>
                <a:srgbClr val="005BAD"/>
              </a:solidFill>
              <a:latin typeface="Noto Sans JP"/>
              <a:ea typeface="Noto Sans JP"/>
              <a:cs typeface="Noto Sans JP"/>
              <a:sym typeface="Noto Sans JP"/>
            </a:endParaRPr>
          </a:p>
          <a:p>
            <a:pPr indent="265113" lvl="0" marL="0" marR="0" rtl="0" algn="l">
              <a:lnSpc>
                <a:spcPct val="110000"/>
              </a:lnSpc>
              <a:spcBef>
                <a:spcPts val="0"/>
              </a:spcBef>
              <a:spcAft>
                <a:spcPts val="0"/>
              </a:spcAft>
              <a:buClr>
                <a:srgbClr val="000000"/>
              </a:buClr>
              <a:buSzPts val="1800"/>
              <a:buFont typeface="Arial"/>
              <a:buNone/>
            </a:pPr>
            <a:r>
              <a:rPr b="0" i="0" lang="ja-JP" sz="1800" u="none" cap="none" strike="noStrike">
                <a:solidFill>
                  <a:srgbClr val="005BAD"/>
                </a:solidFill>
                <a:latin typeface="Noto Sans JP"/>
                <a:ea typeface="Noto Sans JP"/>
                <a:cs typeface="Noto Sans JP"/>
                <a:sym typeface="Noto Sans JP"/>
              </a:rPr>
              <a:t>残りの約1/3は公債金（借金）に依存</a:t>
            </a:r>
            <a:r>
              <a:rPr b="0" i="0" lang="ja-JP" sz="1700" u="none" cap="none" strike="noStrike">
                <a:solidFill>
                  <a:schemeClr val="dk1"/>
                </a:solidFill>
                <a:latin typeface="Noto Sans JP"/>
                <a:ea typeface="Noto Sans JP"/>
                <a:cs typeface="Noto Sans JP"/>
                <a:sym typeface="Noto Sans JP"/>
              </a:rPr>
              <a:t>しています。</a:t>
            </a:r>
            <a:endParaRPr b="0" i="0" sz="1700" u="none" cap="none" strike="noStrike">
              <a:solidFill>
                <a:schemeClr val="dk1"/>
              </a:solidFill>
              <a:latin typeface="Noto Sans JP"/>
              <a:ea typeface="Noto Sans JP"/>
              <a:cs typeface="Noto Sans JP"/>
              <a:sym typeface="Noto Sans JP"/>
            </a:endParaRPr>
          </a:p>
          <a:p>
            <a:pPr indent="14288" lvl="0" marL="250825" marR="0" rtl="0" algn="l">
              <a:lnSpc>
                <a:spcPct val="110000"/>
              </a:lnSpc>
              <a:spcBef>
                <a:spcPts val="0"/>
              </a:spcBef>
              <a:spcAft>
                <a:spcPts val="0"/>
              </a:spcAft>
              <a:buClr>
                <a:srgbClr val="000000"/>
              </a:buClr>
              <a:buSzPts val="1700"/>
              <a:buFont typeface="Arial"/>
              <a:buNone/>
            </a:pPr>
            <a:r>
              <a:rPr b="0" i="0" lang="ja-JP" sz="1700" u="none" cap="none" strike="noStrike">
                <a:solidFill>
                  <a:schemeClr val="dk1"/>
                </a:solidFill>
                <a:latin typeface="Noto Sans JP"/>
                <a:ea typeface="Noto Sans JP"/>
                <a:cs typeface="Noto Sans JP"/>
                <a:sym typeface="Noto Sans JP"/>
              </a:rPr>
              <a:t>この借金の返済には将来世代の税収等が充てられることになるため、</a:t>
            </a:r>
            <a:endParaRPr b="0" i="0" sz="1700" u="none" cap="none" strike="noStrike">
              <a:solidFill>
                <a:schemeClr val="dk1"/>
              </a:solidFill>
              <a:latin typeface="Noto Sans JP"/>
              <a:ea typeface="Noto Sans JP"/>
              <a:cs typeface="Noto Sans JP"/>
              <a:sym typeface="Noto Sans JP"/>
            </a:endParaRPr>
          </a:p>
          <a:p>
            <a:pPr indent="14288" lvl="0" marL="250825" marR="0" rtl="0" algn="l">
              <a:lnSpc>
                <a:spcPct val="110000"/>
              </a:lnSpc>
              <a:spcBef>
                <a:spcPts val="0"/>
              </a:spcBef>
              <a:spcAft>
                <a:spcPts val="0"/>
              </a:spcAft>
              <a:buClr>
                <a:srgbClr val="000000"/>
              </a:buClr>
              <a:buSzPts val="1700"/>
              <a:buFont typeface="Arial"/>
              <a:buNone/>
            </a:pPr>
            <a:r>
              <a:rPr b="0" i="0" lang="ja-JP" sz="1700" u="none" cap="none" strike="noStrike">
                <a:solidFill>
                  <a:schemeClr val="dk1"/>
                </a:solidFill>
                <a:latin typeface="Noto Sans JP"/>
                <a:ea typeface="Noto Sans JP"/>
                <a:cs typeface="Noto Sans JP"/>
                <a:sym typeface="Noto Sans JP"/>
              </a:rPr>
              <a:t>将来世代へ負担を先送りしています。</a:t>
            </a:r>
            <a:endParaRPr b="0" i="0" sz="1400" u="none" cap="none" strike="noStrike">
              <a:solidFill>
                <a:srgbClr val="000000"/>
              </a:solidFill>
              <a:latin typeface="Arial"/>
              <a:ea typeface="Arial"/>
              <a:cs typeface="Arial"/>
              <a:sym typeface="Arial"/>
            </a:endParaRPr>
          </a:p>
        </p:txBody>
      </p:sp>
      <p:sp>
        <p:nvSpPr>
          <p:cNvPr id="621" name="Google Shape;621;p28"/>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ja-JP"/>
              <a:t>‹#›</a:t>
            </a:fld>
            <a:endParaRPr/>
          </a:p>
        </p:txBody>
      </p:sp>
      <p:sp>
        <p:nvSpPr>
          <p:cNvPr id="622" name="Google Shape;622;p28"/>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500"/>
              <a:buFont typeface="Arial"/>
              <a:buNone/>
            </a:pPr>
            <a:r>
              <a:rPr b="1" i="0" lang="ja-JP" sz="2500" u="none" cap="none" strike="noStrike">
                <a:solidFill>
                  <a:srgbClr val="005BAD"/>
                </a:solidFill>
                <a:latin typeface="Noto Sans JP"/>
                <a:ea typeface="Noto Sans JP"/>
                <a:cs typeface="Noto Sans JP"/>
                <a:sym typeface="Noto Sans JP"/>
              </a:rPr>
              <a:t>３</a:t>
            </a:r>
            <a:r>
              <a:rPr b="1" i="0" lang="ja-JP" sz="2200" u="none" cap="none" strike="noStrike">
                <a:solidFill>
                  <a:srgbClr val="005BAD"/>
                </a:solidFill>
                <a:latin typeface="Noto Sans JP"/>
                <a:ea typeface="Noto Sans JP"/>
                <a:cs typeface="Noto Sans JP"/>
                <a:sym typeface="Noto Sans JP"/>
              </a:rPr>
              <a:t>. </a:t>
            </a:r>
            <a:r>
              <a:rPr b="1" i="0" lang="ja-JP" sz="2200" u="none" cap="none" strike="noStrike">
                <a:solidFill>
                  <a:schemeClr val="dk1"/>
                </a:solidFill>
                <a:latin typeface="Noto Sans JP"/>
                <a:ea typeface="Noto Sans JP"/>
                <a:cs typeface="Noto Sans JP"/>
                <a:sym typeface="Noto Sans JP"/>
              </a:rPr>
              <a:t>国の財政をみてみよう①</a:t>
            </a:r>
            <a:endParaRPr b="0" i="0" sz="1400" u="none" cap="none" strike="noStrike">
              <a:solidFill>
                <a:srgbClr val="000000"/>
              </a:solidFill>
              <a:latin typeface="Arial"/>
              <a:ea typeface="Arial"/>
              <a:cs typeface="Arial"/>
              <a:sym typeface="Arial"/>
            </a:endParaRPr>
          </a:p>
        </p:txBody>
      </p:sp>
      <p:sp>
        <p:nvSpPr>
          <p:cNvPr id="623" name="Google Shape;623;p28"/>
          <p:cNvSpPr txBox="1"/>
          <p:nvPr/>
        </p:nvSpPr>
        <p:spPr>
          <a:xfrm>
            <a:off x="400377" y="1176025"/>
            <a:ext cx="72006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ja-JP" sz="1800" u="none" cap="none" strike="noStrike">
                <a:solidFill>
                  <a:schemeClr val="dk1"/>
                </a:solidFill>
                <a:latin typeface="Noto Sans JP"/>
                <a:ea typeface="Noto Sans JP"/>
                <a:cs typeface="Noto Sans JP"/>
                <a:sym typeface="Noto Sans JP"/>
              </a:rPr>
              <a:t>1年間に得た国の収入を「歳入」、支出を「歳出」といい、</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ja-JP" sz="1800" u="none" cap="none" strike="noStrike">
                <a:solidFill>
                  <a:schemeClr val="dk1"/>
                </a:solidFill>
                <a:latin typeface="Noto Sans JP"/>
                <a:ea typeface="Noto Sans JP"/>
                <a:cs typeface="Noto Sans JP"/>
                <a:sym typeface="Noto Sans JP"/>
              </a:rPr>
              <a:t>国や地方公共団体が行う経済活動を「財政」といいます。</a:t>
            </a:r>
            <a:endParaRPr b="0" i="0" sz="1400" u="none" cap="none" strike="noStrike">
              <a:solidFill>
                <a:srgbClr val="000000"/>
              </a:solidFill>
              <a:latin typeface="Arial"/>
              <a:ea typeface="Arial"/>
              <a:cs typeface="Arial"/>
              <a:sym typeface="Arial"/>
            </a:endParaRPr>
          </a:p>
        </p:txBody>
      </p:sp>
      <p:pic>
        <p:nvPicPr>
          <p:cNvPr id="624" name="Google Shape;624;p28"/>
          <p:cNvPicPr preferRelativeResize="0"/>
          <p:nvPr/>
        </p:nvPicPr>
        <p:blipFill rotWithShape="1">
          <a:blip r:embed="rId3">
            <a:alphaModFix/>
          </a:blip>
          <a:srcRect b="0" l="0" r="0" t="0"/>
          <a:stretch/>
        </p:blipFill>
        <p:spPr>
          <a:xfrm>
            <a:off x="7601021" y="811947"/>
            <a:ext cx="1323956" cy="150032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9"/>
                                        </p:tgtEl>
                                        <p:attrNameLst>
                                          <p:attrName>style.visibility</p:attrName>
                                        </p:attrNameLst>
                                      </p:cBhvr>
                                      <p:to>
                                        <p:strVal val="visible"/>
                                      </p:to>
                                    </p:set>
                                    <p:animEffect filter="fade" transition="in">
                                      <p:cBhvr>
                                        <p:cTn dur="500"/>
                                        <p:tgtEl>
                                          <p:spTgt spid="619"/>
                                        </p:tgtEl>
                                      </p:cBhvr>
                                    </p:animEffect>
                                  </p:childTnLst>
                                </p:cTn>
                              </p:par>
                              <p:par>
                                <p:cTn fill="hold" nodeType="withEffect" presetClass="entr" presetID="10" presetSubtype="0">
                                  <p:stCondLst>
                                    <p:cond delay="0"/>
                                  </p:stCondLst>
                                  <p:childTnLst>
                                    <p:set>
                                      <p:cBhvr>
                                        <p:cTn dur="1" fill="hold">
                                          <p:stCondLst>
                                            <p:cond delay="0"/>
                                          </p:stCondLst>
                                        </p:cTn>
                                        <p:tgtEl>
                                          <p:spTgt spid="623"/>
                                        </p:tgtEl>
                                        <p:attrNameLst>
                                          <p:attrName>style.visibility</p:attrName>
                                        </p:attrNameLst>
                                      </p:cBhvr>
                                      <p:to>
                                        <p:strVal val="visible"/>
                                      </p:to>
                                    </p:set>
                                    <p:animEffect filter="fade" transition="in">
                                      <p:cBhvr>
                                        <p:cTn dur="500"/>
                                        <p:tgtEl>
                                          <p:spTgt spid="62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24"/>
                                        </p:tgtEl>
                                        <p:attrNameLst>
                                          <p:attrName>style.visibility</p:attrName>
                                        </p:attrNameLst>
                                      </p:cBhvr>
                                      <p:to>
                                        <p:strVal val="visible"/>
                                      </p:to>
                                    </p:set>
                                    <p:animEffect filter="fade" transition="in">
                                      <p:cBhvr>
                                        <p:cTn dur="600"/>
                                        <p:tgtEl>
                                          <p:spTgt spid="6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0"/>
                                        </p:tgtEl>
                                        <p:attrNameLst>
                                          <p:attrName>style.visibility</p:attrName>
                                        </p:attrNameLst>
                                      </p:cBhvr>
                                      <p:to>
                                        <p:strVal val="visible"/>
                                      </p:to>
                                    </p:set>
                                    <p:animEffect filter="fade" transition="in">
                                      <p:cBhvr>
                                        <p:cTn dur="600"/>
                                        <p:tgtEl>
                                          <p:spTgt spid="6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29"/>
          <p:cNvSpPr txBox="1"/>
          <p:nvPr/>
        </p:nvSpPr>
        <p:spPr>
          <a:xfrm>
            <a:off x="3166499" y="6292175"/>
            <a:ext cx="5977500" cy="123000"/>
          </a:xfrm>
          <a:prstGeom prst="rect">
            <a:avLst/>
          </a:prstGeom>
          <a:noFill/>
          <a:ln>
            <a:noFill/>
          </a:ln>
        </p:spPr>
        <p:txBody>
          <a:bodyPr anchorCtr="0" anchor="ctr" bIns="0" lIns="0" spcFirstLastPara="1" rIns="0" wrap="square" tIns="0">
            <a:spAutoFit/>
          </a:bodyPr>
          <a:lstStyle/>
          <a:p>
            <a:pPr indent="0" lvl="0" marL="11723" marR="0" rtl="0" algn="l">
              <a:lnSpc>
                <a:spcPct val="100000"/>
              </a:lnSpc>
              <a:spcBef>
                <a:spcPts val="0"/>
              </a:spcBef>
              <a:spcAft>
                <a:spcPts val="0"/>
              </a:spcAft>
              <a:buClr>
                <a:srgbClr val="000000"/>
              </a:buClr>
              <a:buSzPts val="800"/>
              <a:buFont typeface="Arial"/>
              <a:buNone/>
            </a:pPr>
            <a:r>
              <a:rPr b="0" i="0" lang="ja-JP" sz="800" u="none" cap="none" strike="noStrike">
                <a:solidFill>
                  <a:srgbClr val="000000"/>
                </a:solidFill>
                <a:latin typeface="Noto Sans JP"/>
                <a:ea typeface="Noto Sans JP"/>
                <a:cs typeface="Noto Sans JP"/>
                <a:sym typeface="Noto Sans JP"/>
              </a:rPr>
              <a:t>※歳出の「その他」には、原油価格・物価高騰対策及び賃上げ促進環境整備対応予備費（0.9%（1.0兆円））が含まれる。</a:t>
            </a:r>
            <a:endParaRPr b="0" i="0" sz="800" u="none" cap="none" strike="noStrike">
              <a:solidFill>
                <a:srgbClr val="000000"/>
              </a:solidFill>
              <a:latin typeface="Noto Sans JP"/>
              <a:ea typeface="Noto Sans JP"/>
              <a:cs typeface="Noto Sans JP"/>
              <a:sym typeface="Noto Sans JP"/>
            </a:endParaRPr>
          </a:p>
        </p:txBody>
      </p:sp>
      <p:sp>
        <p:nvSpPr>
          <p:cNvPr id="631" name="Google Shape;631;p29"/>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ja-JP"/>
              <a:t>‹#›</a:t>
            </a:fld>
            <a:endParaRPr/>
          </a:p>
        </p:txBody>
      </p:sp>
      <p:sp>
        <p:nvSpPr>
          <p:cNvPr id="632" name="Google Shape;632;p29"/>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500"/>
              <a:buFont typeface="Arial"/>
              <a:buNone/>
            </a:pPr>
            <a:r>
              <a:rPr b="1" i="0" lang="ja-JP" sz="2500" u="none" cap="none" strike="noStrike">
                <a:solidFill>
                  <a:srgbClr val="005BAD"/>
                </a:solidFill>
                <a:latin typeface="Noto Sans JP"/>
                <a:ea typeface="Noto Sans JP"/>
                <a:cs typeface="Noto Sans JP"/>
                <a:sym typeface="Noto Sans JP"/>
              </a:rPr>
              <a:t>３</a:t>
            </a:r>
            <a:r>
              <a:rPr b="1" i="0" lang="ja-JP" sz="2200" u="none" cap="none" strike="noStrike">
                <a:solidFill>
                  <a:srgbClr val="005BAD"/>
                </a:solidFill>
                <a:latin typeface="Noto Sans JP"/>
                <a:ea typeface="Noto Sans JP"/>
                <a:cs typeface="Noto Sans JP"/>
                <a:sym typeface="Noto Sans JP"/>
              </a:rPr>
              <a:t>. </a:t>
            </a:r>
            <a:r>
              <a:rPr b="1" i="0" lang="ja-JP" sz="2200" u="none" cap="none" strike="noStrike">
                <a:solidFill>
                  <a:schemeClr val="dk1"/>
                </a:solidFill>
                <a:latin typeface="Noto Sans JP"/>
                <a:ea typeface="Noto Sans JP"/>
                <a:cs typeface="Noto Sans JP"/>
                <a:sym typeface="Noto Sans JP"/>
              </a:rPr>
              <a:t>国の財政をみてみよう①</a:t>
            </a:r>
            <a:endParaRPr b="0" i="0" sz="1400" u="none" cap="none" strike="noStrike">
              <a:solidFill>
                <a:srgbClr val="000000"/>
              </a:solidFill>
              <a:latin typeface="Arial"/>
              <a:ea typeface="Arial"/>
              <a:cs typeface="Arial"/>
              <a:sym typeface="Arial"/>
            </a:endParaRPr>
          </a:p>
        </p:txBody>
      </p:sp>
      <p:grpSp>
        <p:nvGrpSpPr>
          <p:cNvPr id="633" name="Google Shape;633;p29"/>
          <p:cNvGrpSpPr/>
          <p:nvPr/>
        </p:nvGrpSpPr>
        <p:grpSpPr>
          <a:xfrm>
            <a:off x="4549773" y="1714553"/>
            <a:ext cx="4708800" cy="4112599"/>
            <a:chOff x="4549773" y="1714553"/>
            <a:chExt cx="4708800" cy="4112599"/>
          </a:xfrm>
        </p:grpSpPr>
        <p:pic>
          <p:nvPicPr>
            <p:cNvPr id="634" name="Google Shape;634;p29"/>
            <p:cNvPicPr preferRelativeResize="0"/>
            <p:nvPr/>
          </p:nvPicPr>
          <p:blipFill rotWithShape="1">
            <a:blip r:embed="rId3">
              <a:alphaModFix/>
            </a:blip>
            <a:srcRect b="0" l="0" r="0" t="0"/>
            <a:stretch/>
          </p:blipFill>
          <p:spPr>
            <a:xfrm>
              <a:off x="4549773" y="1725234"/>
              <a:ext cx="4708800" cy="3830888"/>
            </a:xfrm>
            <a:prstGeom prst="rect">
              <a:avLst/>
            </a:prstGeom>
            <a:noFill/>
            <a:ln>
              <a:noFill/>
            </a:ln>
          </p:spPr>
        </p:pic>
        <p:sp>
          <p:nvSpPr>
            <p:cNvPr id="635" name="Google Shape;635;p29"/>
            <p:cNvSpPr txBox="1"/>
            <p:nvPr/>
          </p:nvSpPr>
          <p:spPr>
            <a:xfrm>
              <a:off x="7589462" y="2956595"/>
              <a:ext cx="986700" cy="337200"/>
            </a:xfrm>
            <a:prstGeom prst="rect">
              <a:avLst/>
            </a:prstGeom>
            <a:noFill/>
            <a:ln>
              <a:noFill/>
            </a:ln>
          </p:spPr>
          <p:txBody>
            <a:bodyPr anchorCtr="0" anchor="t" bIns="0" lIns="0" spcFirstLastPara="1" rIns="0" wrap="square" tIns="0">
              <a:spAutoFit/>
            </a:bodyPr>
            <a:lstStyle/>
            <a:p>
              <a:pPr indent="0" lvl="0" marL="0" marR="39859" rtl="0" algn="ctr">
                <a:lnSpc>
                  <a:spcPct val="108571"/>
                </a:lnSpc>
                <a:spcBef>
                  <a:spcPts val="0"/>
                </a:spcBef>
                <a:spcAft>
                  <a:spcPts val="0"/>
                </a:spcAft>
                <a:buClr>
                  <a:srgbClr val="000000"/>
                </a:buClr>
                <a:buSzPts val="1050"/>
                <a:buFont typeface="Arial"/>
                <a:buNone/>
              </a:pPr>
              <a:r>
                <a:rPr b="0" i="0" lang="ja-JP" sz="1050" u="none" cap="none" strike="noStrike">
                  <a:solidFill>
                    <a:schemeClr val="dk1"/>
                  </a:solidFill>
                  <a:latin typeface="Noto Sans JP"/>
                  <a:ea typeface="Noto Sans JP"/>
                  <a:cs typeface="Noto Sans JP"/>
                  <a:sym typeface="Noto Sans JP"/>
                </a:rPr>
                <a:t>33.5％</a:t>
              </a:r>
              <a:endParaRPr b="0" i="0" sz="1400" u="none" cap="none" strike="noStrike">
                <a:solidFill>
                  <a:srgbClr val="000000"/>
                </a:solidFill>
                <a:latin typeface="Arial"/>
                <a:ea typeface="Arial"/>
                <a:cs typeface="Arial"/>
                <a:sym typeface="Arial"/>
              </a:endParaRPr>
            </a:p>
            <a:p>
              <a:pPr indent="0" lvl="0" marL="0" marR="39859" rtl="0" algn="ctr">
                <a:lnSpc>
                  <a:spcPct val="108571"/>
                </a:lnSpc>
                <a:spcBef>
                  <a:spcPts val="0"/>
                </a:spcBef>
                <a:spcAft>
                  <a:spcPts val="0"/>
                </a:spcAft>
                <a:buClr>
                  <a:srgbClr val="000000"/>
                </a:buClr>
                <a:buSzPts val="1050"/>
                <a:buFont typeface="Arial"/>
                <a:buNone/>
              </a:pPr>
              <a:r>
                <a:rPr b="0" i="0" lang="ja-JP" sz="1050" u="none" cap="none" strike="noStrike">
                  <a:solidFill>
                    <a:schemeClr val="dk1"/>
                  </a:solidFill>
                  <a:latin typeface="Noto Sans JP"/>
                  <a:ea typeface="Noto Sans JP"/>
                  <a:cs typeface="Noto Sans JP"/>
                  <a:sym typeface="Noto Sans JP"/>
                </a:rPr>
                <a:t>（37.7兆円）</a:t>
              </a:r>
              <a:endParaRPr b="0" i="0" sz="1400" u="none" cap="none" strike="noStrike">
                <a:solidFill>
                  <a:srgbClr val="000000"/>
                </a:solidFill>
                <a:latin typeface="Arial"/>
                <a:ea typeface="Arial"/>
                <a:cs typeface="Arial"/>
                <a:sym typeface="Arial"/>
              </a:endParaRPr>
            </a:p>
          </p:txBody>
        </p:sp>
        <p:sp>
          <p:nvSpPr>
            <p:cNvPr id="636" name="Google Shape;636;p29"/>
            <p:cNvSpPr txBox="1"/>
            <p:nvPr/>
          </p:nvSpPr>
          <p:spPr>
            <a:xfrm>
              <a:off x="7036755" y="4825173"/>
              <a:ext cx="820500" cy="315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Noto Sans JP"/>
                  <a:ea typeface="Noto Sans JP"/>
                  <a:cs typeface="Noto Sans JP"/>
                  <a:sym typeface="Noto Sans JP"/>
                </a:rPr>
                <a:t>15.8％</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55"/>
                </a:spcBef>
                <a:spcAft>
                  <a:spcPts val="0"/>
                </a:spcAft>
                <a:buClr>
                  <a:srgbClr val="000000"/>
                </a:buClr>
                <a:buSzPts val="1000"/>
                <a:buFont typeface="Arial"/>
                <a:buNone/>
              </a:pPr>
              <a:r>
                <a:rPr b="0" i="0" lang="ja-JP" sz="1000" u="none" cap="none" strike="noStrike">
                  <a:solidFill>
                    <a:schemeClr val="dk1"/>
                  </a:solidFill>
                  <a:latin typeface="Noto Sans JP"/>
                  <a:ea typeface="Noto Sans JP"/>
                  <a:cs typeface="Noto Sans JP"/>
                  <a:sym typeface="Noto Sans JP"/>
                </a:rPr>
                <a:t>（17.8兆円）</a:t>
              </a:r>
              <a:endParaRPr b="0" i="0" sz="1400" u="none" cap="none" strike="noStrike">
                <a:solidFill>
                  <a:srgbClr val="000000"/>
                </a:solidFill>
                <a:latin typeface="Arial"/>
                <a:ea typeface="Arial"/>
                <a:cs typeface="Arial"/>
                <a:sym typeface="Arial"/>
              </a:endParaRPr>
            </a:p>
          </p:txBody>
        </p:sp>
        <p:sp>
          <p:nvSpPr>
            <p:cNvPr id="637" name="Google Shape;637;p29"/>
            <p:cNvSpPr txBox="1"/>
            <p:nvPr/>
          </p:nvSpPr>
          <p:spPr>
            <a:xfrm>
              <a:off x="5315752" y="5281752"/>
              <a:ext cx="718500" cy="545400"/>
            </a:xfrm>
            <a:prstGeom prst="rect">
              <a:avLst/>
            </a:prstGeom>
            <a:noFill/>
            <a:ln>
              <a:noFill/>
            </a:ln>
          </p:spPr>
          <p:txBody>
            <a:bodyPr anchorCtr="0" anchor="t" bIns="0" lIns="0" spcFirstLastPara="1" rIns="0" wrap="square" tIns="0">
              <a:spAutoFit/>
            </a:bodyPr>
            <a:lstStyle/>
            <a:p>
              <a:pPr indent="0" lvl="0" marL="11723" marR="0" rtl="0" algn="ctr">
                <a:lnSpc>
                  <a:spcPct val="120000"/>
                </a:lnSpc>
                <a:spcBef>
                  <a:spcPts val="0"/>
                </a:spcBef>
                <a:spcAft>
                  <a:spcPts val="0"/>
                </a:spcAft>
                <a:buClr>
                  <a:srgbClr val="000000"/>
                </a:buClr>
                <a:buSzPts val="1300"/>
                <a:buFont typeface="Arial"/>
                <a:buNone/>
              </a:pPr>
              <a:r>
                <a:rPr b="0" i="0" lang="ja-JP" sz="1300" u="none" cap="none" strike="noStrike">
                  <a:solidFill>
                    <a:srgbClr val="231916"/>
                  </a:solidFill>
                  <a:latin typeface="Noto Sans JP"/>
                  <a:ea typeface="Noto Sans JP"/>
                  <a:cs typeface="Noto Sans JP"/>
                  <a:sym typeface="Noto Sans JP"/>
                </a:rPr>
                <a:t>公共事業</a:t>
              </a:r>
              <a:endParaRPr b="0" i="0" sz="1300" u="none" cap="none" strike="noStrike">
                <a:solidFill>
                  <a:srgbClr val="000000"/>
                </a:solidFill>
                <a:latin typeface="Noto Sans JP"/>
                <a:ea typeface="Noto Sans JP"/>
                <a:cs typeface="Noto Sans JP"/>
                <a:sym typeface="Noto Sans JP"/>
              </a:endParaRPr>
            </a:p>
            <a:p>
              <a:pPr indent="0" lvl="0" marL="11723" marR="0" rtl="0" algn="ctr">
                <a:lnSpc>
                  <a:spcPct val="99200"/>
                </a:lnSpc>
                <a:spcBef>
                  <a:spcPts val="0"/>
                </a:spcBef>
                <a:spcAft>
                  <a:spcPts val="0"/>
                </a:spcAft>
                <a:buClr>
                  <a:srgbClr val="000000"/>
                </a:buClr>
                <a:buSzPts val="1000"/>
                <a:buFont typeface="Arial"/>
                <a:buNone/>
              </a:pPr>
              <a:r>
                <a:rPr b="0" i="0" lang="ja-JP" sz="1000" u="none" cap="none" strike="noStrike">
                  <a:solidFill>
                    <a:srgbClr val="231916"/>
                  </a:solidFill>
                  <a:latin typeface="Noto Sans JP"/>
                  <a:ea typeface="Noto Sans JP"/>
                  <a:cs typeface="Noto Sans JP"/>
                  <a:sym typeface="Noto Sans JP"/>
                </a:rPr>
                <a:t>5.4％</a:t>
              </a:r>
              <a:endParaRPr b="0" i="0" sz="1400" u="none" cap="none" strike="noStrike">
                <a:solidFill>
                  <a:srgbClr val="000000"/>
                </a:solidFill>
                <a:latin typeface="Arial"/>
                <a:ea typeface="Arial"/>
                <a:cs typeface="Arial"/>
                <a:sym typeface="Arial"/>
              </a:endParaRPr>
            </a:p>
            <a:p>
              <a:pPr indent="0" lvl="0" marL="11723" marR="0" rtl="0" algn="ctr">
                <a:lnSpc>
                  <a:spcPct val="99200"/>
                </a:lnSpc>
                <a:spcBef>
                  <a:spcPts val="0"/>
                </a:spcBef>
                <a:spcAft>
                  <a:spcPts val="0"/>
                </a:spcAft>
                <a:buClr>
                  <a:srgbClr val="000000"/>
                </a:buClr>
                <a:buSzPts val="1000"/>
                <a:buFont typeface="Arial"/>
                <a:buNone/>
              </a:pPr>
              <a:r>
                <a:rPr b="0" i="0" lang="ja-JP" sz="1000" u="none" cap="none" strike="noStrike">
                  <a:solidFill>
                    <a:srgbClr val="231916"/>
                  </a:solidFill>
                  <a:latin typeface="Noto Sans JP"/>
                  <a:ea typeface="Noto Sans JP"/>
                  <a:cs typeface="Noto Sans JP"/>
                  <a:sym typeface="Noto Sans JP"/>
                </a:rPr>
                <a:t>（6.1兆円）</a:t>
              </a:r>
              <a:endParaRPr b="0" i="0" sz="1400" u="none" cap="none" strike="noStrike">
                <a:solidFill>
                  <a:srgbClr val="000000"/>
                </a:solidFill>
                <a:latin typeface="Arial"/>
                <a:ea typeface="Arial"/>
                <a:cs typeface="Arial"/>
                <a:sym typeface="Arial"/>
              </a:endParaRPr>
            </a:p>
          </p:txBody>
        </p:sp>
        <p:sp>
          <p:nvSpPr>
            <p:cNvPr id="638" name="Google Shape;638;p29"/>
            <p:cNvSpPr txBox="1"/>
            <p:nvPr/>
          </p:nvSpPr>
          <p:spPr>
            <a:xfrm>
              <a:off x="4599702" y="4576597"/>
              <a:ext cx="762300" cy="732000"/>
            </a:xfrm>
            <a:prstGeom prst="rect">
              <a:avLst/>
            </a:prstGeom>
            <a:noFill/>
            <a:ln>
              <a:noFill/>
            </a:ln>
          </p:spPr>
          <p:txBody>
            <a:bodyPr anchorCtr="0" anchor="t" bIns="0" lIns="0" spcFirstLastPara="1" rIns="0" wrap="square" tIns="0">
              <a:spAutoFit/>
            </a:bodyPr>
            <a:lstStyle/>
            <a:p>
              <a:pPr indent="0" lvl="0" marL="11723" marR="4689" rtl="0" algn="ctr">
                <a:lnSpc>
                  <a:spcPct val="102000"/>
                </a:lnSpc>
                <a:spcBef>
                  <a:spcPts val="0"/>
                </a:spcBef>
                <a:spcAft>
                  <a:spcPts val="0"/>
                </a:spcAft>
                <a:buClr>
                  <a:srgbClr val="000000"/>
                </a:buClr>
                <a:buSzPts val="1300"/>
                <a:buFont typeface="Arial"/>
                <a:buNone/>
              </a:pPr>
              <a:r>
                <a:rPr b="0" i="0" lang="ja-JP" sz="1300" u="none" cap="none" strike="noStrike">
                  <a:solidFill>
                    <a:srgbClr val="231916"/>
                  </a:solidFill>
                  <a:latin typeface="Noto Sans JP"/>
                  <a:ea typeface="Noto Sans JP"/>
                  <a:cs typeface="Noto Sans JP"/>
                  <a:sym typeface="Noto Sans JP"/>
                </a:rPr>
                <a:t>文教及び</a:t>
              </a:r>
              <a:endParaRPr b="0" i="0" sz="1300" u="none" cap="none" strike="noStrike">
                <a:solidFill>
                  <a:srgbClr val="231916"/>
                </a:solidFill>
                <a:latin typeface="Noto Sans JP"/>
                <a:ea typeface="Noto Sans JP"/>
                <a:cs typeface="Noto Sans JP"/>
                <a:sym typeface="Noto Sans JP"/>
              </a:endParaRPr>
            </a:p>
            <a:p>
              <a:pPr indent="0" lvl="0" marL="11723" marR="4689" rtl="0" algn="ctr">
                <a:lnSpc>
                  <a:spcPct val="102000"/>
                </a:lnSpc>
                <a:spcBef>
                  <a:spcPts val="0"/>
                </a:spcBef>
                <a:spcAft>
                  <a:spcPts val="0"/>
                </a:spcAft>
                <a:buClr>
                  <a:srgbClr val="000000"/>
                </a:buClr>
                <a:buSzPts val="1300"/>
                <a:buFont typeface="Arial"/>
                <a:buNone/>
              </a:pPr>
              <a:r>
                <a:rPr b="0" i="0" lang="ja-JP" sz="1300" u="none" cap="none" strike="noStrike">
                  <a:solidFill>
                    <a:srgbClr val="231916"/>
                  </a:solidFill>
                  <a:latin typeface="Noto Sans JP"/>
                  <a:ea typeface="Noto Sans JP"/>
                  <a:cs typeface="Noto Sans JP"/>
                  <a:sym typeface="Noto Sans JP"/>
                </a:rPr>
                <a:t>科学振興</a:t>
              </a:r>
              <a:endParaRPr b="0" i="0" sz="1300" u="none" cap="none" strike="noStrike">
                <a:solidFill>
                  <a:srgbClr val="231916"/>
                </a:solidFill>
                <a:latin typeface="Noto Sans JP"/>
                <a:ea typeface="Noto Sans JP"/>
                <a:cs typeface="Noto Sans JP"/>
                <a:sym typeface="Noto Sans JP"/>
              </a:endParaRPr>
            </a:p>
            <a:p>
              <a:pPr indent="0" lvl="0" marL="11723" marR="4689" rtl="0" algn="ctr">
                <a:lnSpc>
                  <a:spcPct val="102000"/>
                </a:lnSpc>
                <a:spcBef>
                  <a:spcPts val="100"/>
                </a:spcBef>
                <a:spcAft>
                  <a:spcPts val="0"/>
                </a:spcAft>
                <a:buClr>
                  <a:srgbClr val="000000"/>
                </a:buClr>
                <a:buSzPts val="1000"/>
                <a:buFont typeface="Arial"/>
                <a:buNone/>
              </a:pPr>
              <a:r>
                <a:rPr b="0" i="0" lang="ja-JP" sz="1000" u="none" cap="none" strike="noStrike">
                  <a:solidFill>
                    <a:srgbClr val="231916"/>
                  </a:solidFill>
                  <a:latin typeface="Noto Sans JP"/>
                  <a:ea typeface="Noto Sans JP"/>
                  <a:cs typeface="Noto Sans JP"/>
                  <a:sym typeface="Noto Sans JP"/>
                </a:rPr>
                <a:t>4.9％</a:t>
              </a:r>
              <a:endParaRPr b="0" i="0" sz="1400" u="none" cap="none" strike="noStrike">
                <a:solidFill>
                  <a:srgbClr val="000000"/>
                </a:solidFill>
                <a:latin typeface="Arial"/>
                <a:ea typeface="Arial"/>
                <a:cs typeface="Arial"/>
                <a:sym typeface="Arial"/>
              </a:endParaRPr>
            </a:p>
            <a:p>
              <a:pPr indent="0" lvl="0" marL="11723" marR="4689" rtl="0" algn="ctr">
                <a:lnSpc>
                  <a:spcPct val="102000"/>
                </a:lnSpc>
                <a:spcBef>
                  <a:spcPts val="0"/>
                </a:spcBef>
                <a:spcAft>
                  <a:spcPts val="0"/>
                </a:spcAft>
                <a:buClr>
                  <a:srgbClr val="000000"/>
                </a:buClr>
                <a:buSzPts val="1000"/>
                <a:buFont typeface="Arial"/>
                <a:buNone/>
              </a:pPr>
              <a:r>
                <a:rPr b="0" i="0" lang="ja-JP" sz="1000" u="none" cap="none" strike="noStrike">
                  <a:solidFill>
                    <a:srgbClr val="231916"/>
                  </a:solidFill>
                  <a:latin typeface="Noto Sans JP"/>
                  <a:ea typeface="Noto Sans JP"/>
                  <a:cs typeface="Noto Sans JP"/>
                  <a:sym typeface="Noto Sans JP"/>
                </a:rPr>
                <a:t>（5.5兆円）</a:t>
              </a:r>
              <a:endParaRPr b="0" i="0" sz="1400" u="none" cap="none" strike="noStrike">
                <a:solidFill>
                  <a:srgbClr val="000000"/>
                </a:solidFill>
                <a:latin typeface="Arial"/>
                <a:ea typeface="Arial"/>
                <a:cs typeface="Arial"/>
                <a:sym typeface="Arial"/>
              </a:endParaRPr>
            </a:p>
          </p:txBody>
        </p:sp>
        <p:sp>
          <p:nvSpPr>
            <p:cNvPr id="639" name="Google Shape;639;p29"/>
            <p:cNvSpPr/>
            <p:nvPr/>
          </p:nvSpPr>
          <p:spPr>
            <a:xfrm rot="-10380158">
              <a:off x="5183566" y="1912290"/>
              <a:ext cx="3457452" cy="3453842"/>
            </a:xfrm>
            <a:prstGeom prst="pie">
              <a:avLst>
                <a:gd fmla="val 21439389" name="adj1"/>
                <a:gd fmla="val 15659774" name="adj2"/>
              </a:avLst>
            </a:prstGeom>
            <a:noFill/>
            <a:ln cap="flat" cmpd="sng" w="38100">
              <a:solidFill>
                <a:srgbClr val="00366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62"/>
                <a:buFont typeface="Arial"/>
                <a:buNone/>
              </a:pPr>
              <a:r>
                <a:t/>
              </a:r>
              <a:endParaRPr b="0" i="0" sz="1662" u="none" cap="none" strike="noStrike">
                <a:solidFill>
                  <a:srgbClr val="000000"/>
                </a:solidFill>
                <a:latin typeface="Noto Sans JP"/>
                <a:ea typeface="Noto Sans JP"/>
                <a:cs typeface="Noto Sans JP"/>
                <a:sym typeface="Noto Sans JP"/>
              </a:endParaRPr>
            </a:p>
          </p:txBody>
        </p:sp>
        <p:sp>
          <p:nvSpPr>
            <p:cNvPr id="640" name="Google Shape;640;p29"/>
            <p:cNvSpPr txBox="1"/>
            <p:nvPr/>
          </p:nvSpPr>
          <p:spPr>
            <a:xfrm>
              <a:off x="5257997" y="3656332"/>
              <a:ext cx="750300" cy="488700"/>
            </a:xfrm>
            <a:prstGeom prst="rect">
              <a:avLst/>
            </a:prstGeom>
            <a:noFill/>
            <a:ln>
              <a:noFill/>
            </a:ln>
          </p:spPr>
          <p:txBody>
            <a:bodyPr anchorCtr="0" anchor="t" bIns="0" lIns="0" spcFirstLastPara="1" rIns="0" wrap="square" tIns="0">
              <a:spAutoFit/>
            </a:bodyPr>
            <a:lstStyle/>
            <a:p>
              <a:pPr indent="0" lvl="0" marL="11723" marR="0" rtl="0" algn="ctr">
                <a:lnSpc>
                  <a:spcPct val="110000"/>
                </a:lnSpc>
                <a:spcBef>
                  <a:spcPts val="0"/>
                </a:spcBef>
                <a:spcAft>
                  <a:spcPts val="0"/>
                </a:spcAft>
                <a:buClr>
                  <a:srgbClr val="000000"/>
                </a:buClr>
                <a:buSzPts val="1300"/>
                <a:buFont typeface="Arial"/>
                <a:buNone/>
              </a:pPr>
              <a:r>
                <a:rPr b="0" i="0" lang="ja-JP" sz="1300" u="none" cap="none" strike="noStrike">
                  <a:solidFill>
                    <a:srgbClr val="231916"/>
                  </a:solidFill>
                  <a:latin typeface="Noto Sans JP"/>
                  <a:ea typeface="Noto Sans JP"/>
                  <a:cs typeface="Noto Sans JP"/>
                  <a:sym typeface="Noto Sans JP"/>
                </a:rPr>
                <a:t>その他</a:t>
              </a:r>
              <a:endParaRPr b="0" i="0" sz="1300" u="none" cap="none" strike="noStrike">
                <a:solidFill>
                  <a:srgbClr val="000000"/>
                </a:solidFill>
                <a:latin typeface="Noto Sans JP"/>
                <a:ea typeface="Noto Sans JP"/>
                <a:cs typeface="Noto Sans JP"/>
                <a:sym typeface="Noto Sans JP"/>
              </a:endParaRPr>
            </a:p>
            <a:p>
              <a:pPr indent="0" lvl="0" marL="11723" marR="0" rtl="0" algn="ctr">
                <a:lnSpc>
                  <a:spcPct val="110000"/>
                </a:lnSpc>
                <a:spcBef>
                  <a:spcPts val="0"/>
                </a:spcBef>
                <a:spcAft>
                  <a:spcPts val="0"/>
                </a:spcAft>
                <a:buClr>
                  <a:srgbClr val="000000"/>
                </a:buClr>
                <a:buSzPts val="831"/>
                <a:buFont typeface="Arial"/>
                <a:buNone/>
              </a:pPr>
              <a:r>
                <a:rPr b="0" i="0" lang="ja-JP" sz="831" u="none" cap="none" strike="noStrike">
                  <a:solidFill>
                    <a:srgbClr val="231916"/>
                  </a:solidFill>
                  <a:latin typeface="Noto Sans JP"/>
                  <a:ea typeface="Noto Sans JP"/>
                  <a:cs typeface="Noto Sans JP"/>
                  <a:sym typeface="Noto Sans JP"/>
                </a:rPr>
                <a:t>9.4％</a:t>
              </a:r>
              <a:endParaRPr b="0" i="0" sz="1400" u="none" cap="none" strike="noStrike">
                <a:solidFill>
                  <a:srgbClr val="000000"/>
                </a:solidFill>
                <a:latin typeface="Arial"/>
                <a:ea typeface="Arial"/>
                <a:cs typeface="Arial"/>
                <a:sym typeface="Arial"/>
              </a:endParaRPr>
            </a:p>
            <a:p>
              <a:pPr indent="0" lvl="0" marL="11723" marR="0" rtl="0" algn="ctr">
                <a:lnSpc>
                  <a:spcPct val="110000"/>
                </a:lnSpc>
                <a:spcBef>
                  <a:spcPts val="0"/>
                </a:spcBef>
                <a:spcAft>
                  <a:spcPts val="0"/>
                </a:spcAft>
                <a:buClr>
                  <a:srgbClr val="000000"/>
                </a:buClr>
                <a:buSzPts val="831"/>
                <a:buFont typeface="Arial"/>
                <a:buNone/>
              </a:pPr>
              <a:r>
                <a:rPr b="0" i="0" lang="ja-JP" sz="831" u="none" cap="none" strike="noStrike">
                  <a:solidFill>
                    <a:srgbClr val="231916"/>
                  </a:solidFill>
                  <a:latin typeface="Noto Sans JP"/>
                  <a:ea typeface="Noto Sans JP"/>
                  <a:cs typeface="Noto Sans JP"/>
                  <a:sym typeface="Noto Sans JP"/>
                </a:rPr>
                <a:t>（10.6兆円）</a:t>
              </a:r>
              <a:endParaRPr b="0" i="0" sz="831" u="none" cap="none" strike="noStrike">
                <a:solidFill>
                  <a:srgbClr val="000000"/>
                </a:solidFill>
                <a:latin typeface="Noto Sans JP"/>
                <a:ea typeface="Noto Sans JP"/>
                <a:cs typeface="Noto Sans JP"/>
                <a:sym typeface="Noto Sans JP"/>
              </a:endParaRPr>
            </a:p>
          </p:txBody>
        </p:sp>
        <p:sp>
          <p:nvSpPr>
            <p:cNvPr id="641" name="Google Shape;641;p29"/>
            <p:cNvSpPr txBox="1"/>
            <p:nvPr/>
          </p:nvSpPr>
          <p:spPr>
            <a:xfrm>
              <a:off x="5524136" y="2156195"/>
              <a:ext cx="1534200" cy="585000"/>
            </a:xfrm>
            <a:prstGeom prst="rect">
              <a:avLst/>
            </a:prstGeom>
            <a:noFill/>
            <a:ln>
              <a:noFill/>
            </a:ln>
          </p:spPr>
          <p:txBody>
            <a:bodyPr anchorCtr="0" anchor="t" bIns="0" lIns="0" spcFirstLastPara="1" rIns="0" wrap="square" tIns="0">
              <a:spAutoFit/>
            </a:bodyPr>
            <a:lstStyle/>
            <a:p>
              <a:pPr indent="0" lvl="0" marL="22861" marR="0" rtl="0" algn="ctr">
                <a:lnSpc>
                  <a:spcPct val="100000"/>
                </a:lnSpc>
                <a:spcBef>
                  <a:spcPts val="0"/>
                </a:spcBef>
                <a:spcAft>
                  <a:spcPts val="0"/>
                </a:spcAft>
                <a:buClr>
                  <a:srgbClr val="000000"/>
                </a:buClr>
                <a:buSzPts val="1400"/>
                <a:buFont typeface="Arial"/>
                <a:buNone/>
              </a:pPr>
              <a:r>
                <a:rPr b="0" i="0" lang="ja-JP" sz="1400" u="none" cap="none" strike="noStrike">
                  <a:solidFill>
                    <a:schemeClr val="dk1"/>
                  </a:solidFill>
                  <a:latin typeface="Noto Sans JP"/>
                  <a:ea typeface="Noto Sans JP"/>
                  <a:cs typeface="Noto Sans JP"/>
                  <a:sym typeface="Noto Sans JP"/>
                </a:rPr>
                <a:t>国債費</a:t>
              </a:r>
              <a:endParaRPr b="0" i="0" sz="1400" u="none" cap="none" strike="noStrike">
                <a:solidFill>
                  <a:schemeClr val="dk1"/>
                </a:solidFill>
                <a:latin typeface="Noto Sans JP"/>
                <a:ea typeface="Noto Sans JP"/>
                <a:cs typeface="Noto Sans JP"/>
                <a:sym typeface="Noto Sans JP"/>
              </a:endParaRPr>
            </a:p>
            <a:p>
              <a:pPr indent="0" lvl="0" marL="22861" marR="0" rtl="0" algn="ctr">
                <a:lnSpc>
                  <a:spcPct val="100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（過去の借金の</a:t>
              </a:r>
              <a:endParaRPr b="0" i="0" sz="1200" u="none" cap="none" strike="noStrike">
                <a:solidFill>
                  <a:schemeClr val="dk1"/>
                </a:solidFill>
                <a:latin typeface="Noto Sans JP"/>
                <a:ea typeface="Noto Sans JP"/>
                <a:cs typeface="Noto Sans JP"/>
                <a:sym typeface="Noto Sans JP"/>
              </a:endParaRPr>
            </a:p>
            <a:p>
              <a:pPr indent="0" lvl="0" marL="22861" marR="0" rtl="0" algn="ctr">
                <a:lnSpc>
                  <a:spcPct val="100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返済と利息）</a:t>
              </a:r>
              <a:endParaRPr b="0" i="0" sz="1200" u="none" cap="none" strike="noStrike">
                <a:solidFill>
                  <a:schemeClr val="dk1"/>
                </a:solidFill>
                <a:latin typeface="Noto Sans JP"/>
                <a:ea typeface="Noto Sans JP"/>
                <a:cs typeface="Noto Sans JP"/>
                <a:sym typeface="Noto Sans JP"/>
              </a:endParaRPr>
            </a:p>
          </p:txBody>
        </p:sp>
        <p:sp>
          <p:nvSpPr>
            <p:cNvPr id="642" name="Google Shape;642;p29"/>
            <p:cNvSpPr txBox="1"/>
            <p:nvPr/>
          </p:nvSpPr>
          <p:spPr>
            <a:xfrm>
              <a:off x="6256588" y="4771163"/>
              <a:ext cx="817800" cy="545400"/>
            </a:xfrm>
            <a:prstGeom prst="rect">
              <a:avLst/>
            </a:prstGeom>
            <a:noFill/>
            <a:ln>
              <a:noFill/>
            </a:ln>
          </p:spPr>
          <p:txBody>
            <a:bodyPr anchorCtr="0" anchor="t" bIns="0" lIns="0" spcFirstLastPara="1" rIns="0" wrap="square" tIns="0">
              <a:spAutoFit/>
            </a:bodyPr>
            <a:lstStyle/>
            <a:p>
              <a:pPr indent="0" lvl="0" marL="11723" marR="0" rtl="0" algn="ctr">
                <a:lnSpc>
                  <a:spcPct val="120000"/>
                </a:lnSpc>
                <a:spcBef>
                  <a:spcPts val="0"/>
                </a:spcBef>
                <a:spcAft>
                  <a:spcPts val="0"/>
                </a:spcAft>
                <a:buClr>
                  <a:srgbClr val="000000"/>
                </a:buClr>
                <a:buSzPts val="1300"/>
                <a:buFont typeface="Arial"/>
                <a:buNone/>
              </a:pPr>
              <a:r>
                <a:rPr b="0" i="0" lang="ja-JP" sz="1300" u="none" cap="none" strike="noStrike">
                  <a:solidFill>
                    <a:srgbClr val="231916"/>
                  </a:solidFill>
                  <a:latin typeface="Noto Sans JP"/>
                  <a:ea typeface="Noto Sans JP"/>
                  <a:cs typeface="Noto Sans JP"/>
                  <a:sym typeface="Noto Sans JP"/>
                </a:rPr>
                <a:t>防衛</a:t>
              </a:r>
              <a:endParaRPr b="0" baseline="30000" i="0" sz="1100" u="none" cap="none" strike="noStrike">
                <a:solidFill>
                  <a:srgbClr val="000000"/>
                </a:solidFill>
                <a:latin typeface="Noto Sans JP"/>
                <a:ea typeface="Noto Sans JP"/>
                <a:cs typeface="Noto Sans JP"/>
                <a:sym typeface="Noto Sans JP"/>
              </a:endParaRPr>
            </a:p>
            <a:p>
              <a:pPr indent="0" lvl="0" marL="11723" marR="0" rtl="0" algn="ctr">
                <a:lnSpc>
                  <a:spcPct val="99200"/>
                </a:lnSpc>
                <a:spcBef>
                  <a:spcPts val="0"/>
                </a:spcBef>
                <a:spcAft>
                  <a:spcPts val="0"/>
                </a:spcAft>
                <a:buClr>
                  <a:srgbClr val="000000"/>
                </a:buClr>
                <a:buSzPts val="1000"/>
                <a:buFont typeface="Arial"/>
                <a:buNone/>
              </a:pPr>
              <a:r>
                <a:rPr b="0" i="0" lang="ja-JP" sz="1000" u="none" cap="none" strike="noStrike">
                  <a:solidFill>
                    <a:srgbClr val="231916"/>
                  </a:solidFill>
                  <a:latin typeface="Noto Sans JP"/>
                  <a:ea typeface="Noto Sans JP"/>
                  <a:cs typeface="Noto Sans JP"/>
                  <a:sym typeface="Noto Sans JP"/>
                </a:rPr>
                <a:t>7.0％</a:t>
              </a:r>
              <a:endParaRPr b="0" i="0" sz="1400" u="none" cap="none" strike="noStrike">
                <a:solidFill>
                  <a:srgbClr val="000000"/>
                </a:solidFill>
                <a:latin typeface="Arial"/>
                <a:ea typeface="Arial"/>
                <a:cs typeface="Arial"/>
                <a:sym typeface="Arial"/>
              </a:endParaRPr>
            </a:p>
            <a:p>
              <a:pPr indent="0" lvl="0" marL="11723" marR="0" rtl="0" algn="ctr">
                <a:lnSpc>
                  <a:spcPct val="99200"/>
                </a:lnSpc>
                <a:spcBef>
                  <a:spcPts val="0"/>
                </a:spcBef>
                <a:spcAft>
                  <a:spcPts val="0"/>
                </a:spcAft>
                <a:buClr>
                  <a:srgbClr val="000000"/>
                </a:buClr>
                <a:buSzPts val="1000"/>
                <a:buFont typeface="Arial"/>
                <a:buNone/>
              </a:pPr>
              <a:r>
                <a:rPr b="0" i="0" lang="ja-JP" sz="1000" u="none" cap="none" strike="noStrike">
                  <a:solidFill>
                    <a:srgbClr val="231916"/>
                  </a:solidFill>
                  <a:latin typeface="Noto Sans JP"/>
                  <a:ea typeface="Noto Sans JP"/>
                  <a:cs typeface="Noto Sans JP"/>
                  <a:sym typeface="Noto Sans JP"/>
                </a:rPr>
                <a:t>（7.9兆円）</a:t>
              </a:r>
              <a:endParaRPr b="0" i="0" sz="1400" u="none" cap="none" strike="noStrike">
                <a:solidFill>
                  <a:srgbClr val="000000"/>
                </a:solidFill>
                <a:latin typeface="Arial"/>
                <a:ea typeface="Arial"/>
                <a:cs typeface="Arial"/>
                <a:sym typeface="Arial"/>
              </a:endParaRPr>
            </a:p>
          </p:txBody>
        </p:sp>
        <p:grpSp>
          <p:nvGrpSpPr>
            <p:cNvPr id="643" name="Google Shape;643;p29"/>
            <p:cNvGrpSpPr/>
            <p:nvPr/>
          </p:nvGrpSpPr>
          <p:grpSpPr>
            <a:xfrm>
              <a:off x="4695917" y="1897979"/>
              <a:ext cx="828219" cy="284403"/>
              <a:chOff x="4781156" y="2669544"/>
              <a:chExt cx="828219" cy="284403"/>
            </a:xfrm>
          </p:grpSpPr>
          <p:sp>
            <p:nvSpPr>
              <p:cNvPr id="644" name="Google Shape;644;p29"/>
              <p:cNvSpPr txBox="1"/>
              <p:nvPr/>
            </p:nvSpPr>
            <p:spPr>
              <a:xfrm>
                <a:off x="4855347" y="2679703"/>
                <a:ext cx="679800" cy="231000"/>
              </a:xfrm>
              <a:prstGeom prst="rect">
                <a:avLst/>
              </a:prstGeom>
              <a:noFill/>
              <a:ln>
                <a:noFill/>
              </a:ln>
            </p:spPr>
            <p:txBody>
              <a:bodyPr anchorCtr="0" anchor="t" bIns="0" lIns="0" spcFirstLastPara="1" rIns="0" wrap="square" tIns="0">
                <a:spAutoFit/>
              </a:bodyPr>
              <a:lstStyle/>
              <a:p>
                <a:pPr indent="0" lvl="0" marL="11723" marR="0" rtl="0" algn="ctr">
                  <a:lnSpc>
                    <a:spcPct val="100000"/>
                  </a:lnSpc>
                  <a:spcBef>
                    <a:spcPts val="0"/>
                  </a:spcBef>
                  <a:spcAft>
                    <a:spcPts val="0"/>
                  </a:spcAft>
                  <a:buClr>
                    <a:srgbClr val="000000"/>
                  </a:buClr>
                  <a:buSzPts val="1500"/>
                  <a:buFont typeface="Arial"/>
                  <a:buNone/>
                </a:pPr>
                <a:r>
                  <a:rPr b="0" i="0" lang="ja-JP" sz="1500" u="none" cap="none" strike="noStrike">
                    <a:solidFill>
                      <a:srgbClr val="231916"/>
                    </a:solidFill>
                    <a:latin typeface="Noto Sans JP"/>
                    <a:ea typeface="Noto Sans JP"/>
                    <a:cs typeface="Noto Sans JP"/>
                    <a:sym typeface="Noto Sans JP"/>
                  </a:rPr>
                  <a:t>歳 出</a:t>
                </a:r>
                <a:endParaRPr b="0" i="0" sz="1500" u="none" cap="none" strike="noStrike">
                  <a:solidFill>
                    <a:srgbClr val="000000"/>
                  </a:solidFill>
                  <a:latin typeface="Noto Sans JP"/>
                  <a:ea typeface="Noto Sans JP"/>
                  <a:cs typeface="Noto Sans JP"/>
                  <a:sym typeface="Noto Sans JP"/>
                </a:endParaRPr>
              </a:p>
            </p:txBody>
          </p:sp>
          <p:sp>
            <p:nvSpPr>
              <p:cNvPr id="645" name="Google Shape;645;p29"/>
              <p:cNvSpPr/>
              <p:nvPr/>
            </p:nvSpPr>
            <p:spPr>
              <a:xfrm>
                <a:off x="4781156" y="2669544"/>
                <a:ext cx="828219" cy="284403"/>
              </a:xfrm>
              <a:prstGeom prst="rect">
                <a:avLst/>
              </a:prstGeom>
              <a:noFill/>
              <a:ln cap="flat" cmpd="sng" w="19050">
                <a:solidFill>
                  <a:srgbClr val="00488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grpSp>
        <p:sp>
          <p:nvSpPr>
            <p:cNvPr id="646" name="Google Shape;646;p29"/>
            <p:cNvSpPr/>
            <p:nvPr/>
          </p:nvSpPr>
          <p:spPr>
            <a:xfrm>
              <a:off x="6160188" y="2905791"/>
              <a:ext cx="1468039" cy="1468039"/>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647" name="Google Shape;647;p29"/>
            <p:cNvSpPr txBox="1"/>
            <p:nvPr/>
          </p:nvSpPr>
          <p:spPr>
            <a:xfrm>
              <a:off x="6369013" y="3264178"/>
              <a:ext cx="1050300" cy="813000"/>
            </a:xfrm>
            <a:prstGeom prst="rect">
              <a:avLst/>
            </a:prstGeom>
            <a:noFill/>
            <a:ln>
              <a:noFill/>
            </a:ln>
          </p:spPr>
          <p:txBody>
            <a:bodyPr anchorCtr="0" anchor="t" bIns="0" lIns="0" spcFirstLastPara="1" rIns="0" wrap="square" tIns="0">
              <a:spAutoFit/>
            </a:bodyPr>
            <a:lstStyle/>
            <a:p>
              <a:pPr indent="0" lvl="0" marL="11723" marR="4689" rtl="0" algn="ctr">
                <a:lnSpc>
                  <a:spcPct val="110500"/>
                </a:lnSpc>
                <a:spcBef>
                  <a:spcPts val="0"/>
                </a:spcBef>
                <a:spcAft>
                  <a:spcPts val="0"/>
                </a:spcAft>
                <a:buClr>
                  <a:srgbClr val="000000"/>
                </a:buClr>
                <a:buSzPts val="1800"/>
                <a:buFont typeface="Arial"/>
                <a:buNone/>
              </a:pPr>
              <a:r>
                <a:rPr b="0" i="0" lang="ja-JP" sz="1800" u="none" cap="none" strike="noStrike">
                  <a:solidFill>
                    <a:srgbClr val="231916"/>
                  </a:solidFill>
                  <a:latin typeface="Noto Sans JP"/>
                  <a:ea typeface="Noto Sans JP"/>
                  <a:cs typeface="Noto Sans JP"/>
                  <a:sym typeface="Noto Sans JP"/>
                </a:rPr>
                <a:t>一般会計 歳出総額</a:t>
              </a:r>
              <a:endParaRPr b="0" i="0" sz="1800" u="none" cap="none" strike="noStrike">
                <a:solidFill>
                  <a:srgbClr val="000000"/>
                </a:solidFill>
                <a:latin typeface="Noto Sans JP"/>
                <a:ea typeface="Noto Sans JP"/>
                <a:cs typeface="Noto Sans JP"/>
                <a:sym typeface="Noto Sans JP"/>
              </a:endParaRPr>
            </a:p>
            <a:p>
              <a:pPr indent="0" lvl="0" marL="46893" marR="0" rtl="0" algn="ctr">
                <a:lnSpc>
                  <a:spcPct val="100000"/>
                </a:lnSpc>
                <a:spcBef>
                  <a:spcPts val="125"/>
                </a:spcBef>
                <a:spcAft>
                  <a:spcPts val="0"/>
                </a:spcAft>
                <a:buClr>
                  <a:srgbClr val="000000"/>
                </a:buClr>
                <a:buSzPts val="1200"/>
                <a:buFont typeface="Arial"/>
                <a:buNone/>
              </a:pPr>
              <a:r>
                <a:rPr b="0" i="0" lang="ja-JP" sz="1200" u="none" cap="none" strike="noStrike">
                  <a:solidFill>
                    <a:srgbClr val="231916"/>
                  </a:solidFill>
                  <a:latin typeface="Noto Sans JP"/>
                  <a:ea typeface="Noto Sans JP"/>
                  <a:cs typeface="Noto Sans JP"/>
                  <a:sym typeface="Noto Sans JP"/>
                </a:rPr>
                <a:t>(112.6兆円)</a:t>
              </a:r>
              <a:endParaRPr b="0" i="0" sz="1400" u="none" cap="none" strike="noStrike">
                <a:solidFill>
                  <a:srgbClr val="000000"/>
                </a:solidFill>
                <a:latin typeface="Arial"/>
                <a:ea typeface="Arial"/>
                <a:cs typeface="Arial"/>
                <a:sym typeface="Arial"/>
              </a:endParaRPr>
            </a:p>
          </p:txBody>
        </p:sp>
        <p:sp>
          <p:nvSpPr>
            <p:cNvPr id="648" name="Google Shape;648;p29"/>
            <p:cNvSpPr txBox="1"/>
            <p:nvPr/>
          </p:nvSpPr>
          <p:spPr>
            <a:xfrm>
              <a:off x="5445774" y="2789360"/>
              <a:ext cx="873300" cy="339300"/>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Clr>
                  <a:srgbClr val="000000"/>
                </a:buClr>
                <a:buSzPts val="1050"/>
                <a:buFont typeface="Arial"/>
                <a:buNone/>
              </a:pPr>
              <a:r>
                <a:rPr b="0" i="0" lang="ja-JP" sz="1050" u="none" cap="none" strike="noStrike">
                  <a:solidFill>
                    <a:schemeClr val="dk1"/>
                  </a:solidFill>
                  <a:latin typeface="Noto Sans JP"/>
                  <a:ea typeface="Noto Sans JP"/>
                  <a:cs typeface="Noto Sans JP"/>
                  <a:sym typeface="Noto Sans JP"/>
                </a:rPr>
                <a:t>24.0％</a:t>
              </a:r>
              <a:endParaRPr b="0" i="0" sz="1400" u="none" cap="none" strike="noStrike">
                <a:solidFill>
                  <a:srgbClr val="000000"/>
                </a:solidFill>
                <a:latin typeface="Arial"/>
                <a:ea typeface="Arial"/>
                <a:cs typeface="Arial"/>
                <a:sym typeface="Arial"/>
              </a:endParaRPr>
            </a:p>
            <a:p>
              <a:pPr indent="0" lvl="0" marL="0" marR="0" rtl="0" algn="ctr">
                <a:lnSpc>
                  <a:spcPct val="110000"/>
                </a:lnSpc>
                <a:spcBef>
                  <a:spcPts val="0"/>
                </a:spcBef>
                <a:spcAft>
                  <a:spcPts val="0"/>
                </a:spcAft>
                <a:buClr>
                  <a:srgbClr val="000000"/>
                </a:buClr>
                <a:buSzPts val="1050"/>
                <a:buFont typeface="Arial"/>
                <a:buNone/>
              </a:pPr>
              <a:r>
                <a:rPr b="0" i="0" lang="ja-JP" sz="1050" u="none" cap="none" strike="noStrike">
                  <a:solidFill>
                    <a:schemeClr val="dk1"/>
                  </a:solidFill>
                  <a:latin typeface="Noto Sans JP"/>
                  <a:ea typeface="Noto Sans JP"/>
                  <a:cs typeface="Noto Sans JP"/>
                  <a:sym typeface="Noto Sans JP"/>
                </a:rPr>
                <a:t>（27.0兆円）</a:t>
              </a:r>
              <a:endParaRPr b="0" i="0" sz="1400" u="none" cap="none" strike="noStrike">
                <a:solidFill>
                  <a:srgbClr val="000000"/>
                </a:solidFill>
                <a:latin typeface="Arial"/>
                <a:ea typeface="Arial"/>
                <a:cs typeface="Arial"/>
                <a:sym typeface="Arial"/>
              </a:endParaRPr>
            </a:p>
          </p:txBody>
        </p:sp>
        <p:sp>
          <p:nvSpPr>
            <p:cNvPr id="649" name="Google Shape;649;p29"/>
            <p:cNvSpPr txBox="1"/>
            <p:nvPr/>
          </p:nvSpPr>
          <p:spPr>
            <a:xfrm>
              <a:off x="7074388" y="4376605"/>
              <a:ext cx="1050388" cy="400110"/>
            </a:xfrm>
            <a:prstGeom prst="rect">
              <a:avLst/>
            </a:prstGeom>
            <a:noFill/>
            <a:ln>
              <a:noFill/>
            </a:ln>
          </p:spPr>
          <p:txBody>
            <a:bodyPr anchorCtr="0" anchor="t" bIns="0" lIns="0" spcFirstLastPara="1" rIns="0" wrap="square" tIns="0">
              <a:spAutoFit/>
            </a:bodyPr>
            <a:lstStyle/>
            <a:p>
              <a:pPr indent="0" lvl="0" marL="11723" marR="4689" rtl="0" algn="ctr">
                <a:lnSpc>
                  <a:spcPct val="100000"/>
                </a:lnSpc>
                <a:spcBef>
                  <a:spcPts val="0"/>
                </a:spcBef>
                <a:spcAft>
                  <a:spcPts val="0"/>
                </a:spcAft>
                <a:buClr>
                  <a:srgbClr val="000000"/>
                </a:buClr>
                <a:buSzPts val="1300"/>
                <a:buFont typeface="Arial"/>
                <a:buNone/>
              </a:pPr>
              <a:r>
                <a:rPr b="0" i="0" lang="ja-JP" sz="1300" u="none" cap="none" strike="noStrike">
                  <a:solidFill>
                    <a:schemeClr val="dk1"/>
                  </a:solidFill>
                  <a:latin typeface="Noto Sans JP"/>
                  <a:ea typeface="Noto Sans JP"/>
                  <a:cs typeface="Noto Sans JP"/>
                  <a:sym typeface="Noto Sans JP"/>
                </a:rPr>
                <a:t>地方交付税  交付金等</a:t>
              </a:r>
              <a:endParaRPr b="0" i="0" sz="1300" u="none" cap="none" strike="noStrike">
                <a:solidFill>
                  <a:schemeClr val="dk1"/>
                </a:solidFill>
                <a:latin typeface="Noto Sans JP"/>
                <a:ea typeface="Noto Sans JP"/>
                <a:cs typeface="Noto Sans JP"/>
                <a:sym typeface="Noto Sans JP"/>
              </a:endParaRPr>
            </a:p>
          </p:txBody>
        </p:sp>
        <p:cxnSp>
          <p:nvCxnSpPr>
            <p:cNvPr id="650" name="Google Shape;650;p29"/>
            <p:cNvCxnSpPr/>
            <p:nvPr/>
          </p:nvCxnSpPr>
          <p:spPr>
            <a:xfrm flipH="1" rot="10800000">
              <a:off x="5393623" y="4584365"/>
              <a:ext cx="353939" cy="117016"/>
            </a:xfrm>
            <a:prstGeom prst="straightConnector1">
              <a:avLst/>
            </a:prstGeom>
            <a:noFill/>
            <a:ln cap="flat" cmpd="sng" w="9525">
              <a:solidFill>
                <a:schemeClr val="dk1"/>
              </a:solidFill>
              <a:prstDash val="solid"/>
              <a:round/>
              <a:headEnd len="sm" w="sm" type="none"/>
              <a:tailEnd len="med" w="med" type="oval"/>
            </a:ln>
          </p:spPr>
        </p:cxnSp>
        <p:sp>
          <p:nvSpPr>
            <p:cNvPr id="651" name="Google Shape;651;p29"/>
            <p:cNvSpPr txBox="1"/>
            <p:nvPr/>
          </p:nvSpPr>
          <p:spPr>
            <a:xfrm>
              <a:off x="7227706" y="2657129"/>
              <a:ext cx="986700" cy="215400"/>
            </a:xfrm>
            <a:prstGeom prst="rect">
              <a:avLst/>
            </a:prstGeom>
            <a:noFill/>
            <a:ln>
              <a:noFill/>
            </a:ln>
          </p:spPr>
          <p:txBody>
            <a:bodyPr anchorCtr="0" anchor="t" bIns="0" lIns="0" spcFirstLastPara="1" rIns="0" wrap="square" tIns="0">
              <a:spAutoFit/>
            </a:bodyPr>
            <a:lstStyle/>
            <a:p>
              <a:pPr indent="0" lvl="0" marL="0" marR="0" rtl="0" algn="ctr">
                <a:lnSpc>
                  <a:spcPct val="132785"/>
                </a:lnSpc>
                <a:spcBef>
                  <a:spcPts val="0"/>
                </a:spcBef>
                <a:spcAft>
                  <a:spcPts val="0"/>
                </a:spcAft>
                <a:buClr>
                  <a:srgbClr val="000000"/>
                </a:buClr>
                <a:buSzPts val="1400"/>
                <a:buFont typeface="Arial"/>
                <a:buNone/>
              </a:pPr>
              <a:r>
                <a:rPr b="0" i="0" lang="ja-JP" sz="1400" u="none" cap="none" strike="noStrike">
                  <a:solidFill>
                    <a:schemeClr val="dk1"/>
                  </a:solidFill>
                  <a:latin typeface="Noto Sans JP"/>
                  <a:ea typeface="Noto Sans JP"/>
                  <a:cs typeface="Noto Sans JP"/>
                  <a:sym typeface="Noto Sans JP"/>
                </a:rPr>
                <a:t>社会保障</a:t>
              </a:r>
              <a:endParaRPr b="0" i="0" sz="1400" u="none" cap="none" strike="noStrike">
                <a:solidFill>
                  <a:schemeClr val="dk1"/>
                </a:solidFill>
                <a:latin typeface="Noto Sans JP"/>
                <a:ea typeface="Noto Sans JP"/>
                <a:cs typeface="Noto Sans JP"/>
                <a:sym typeface="Noto Sans JP"/>
              </a:endParaRPr>
            </a:p>
          </p:txBody>
        </p:sp>
        <p:cxnSp>
          <p:nvCxnSpPr>
            <p:cNvPr id="652" name="Google Shape;652;p29"/>
            <p:cNvCxnSpPr/>
            <p:nvPr/>
          </p:nvCxnSpPr>
          <p:spPr>
            <a:xfrm flipH="1" rot="10800000">
              <a:off x="5810250" y="4935189"/>
              <a:ext cx="257112" cy="351462"/>
            </a:xfrm>
            <a:prstGeom prst="straightConnector1">
              <a:avLst/>
            </a:prstGeom>
            <a:noFill/>
            <a:ln cap="flat" cmpd="sng" w="9525">
              <a:solidFill>
                <a:schemeClr val="dk1"/>
              </a:solidFill>
              <a:prstDash val="solid"/>
              <a:round/>
              <a:headEnd len="sm" w="sm" type="none"/>
              <a:tailEnd len="med" w="med" type="oval"/>
            </a:ln>
          </p:spPr>
        </p:cxnSp>
      </p:grpSp>
      <p:grpSp>
        <p:nvGrpSpPr>
          <p:cNvPr id="653" name="Google Shape;653;p29"/>
          <p:cNvGrpSpPr/>
          <p:nvPr/>
        </p:nvGrpSpPr>
        <p:grpSpPr>
          <a:xfrm>
            <a:off x="112240" y="1754549"/>
            <a:ext cx="4364630" cy="3775411"/>
            <a:chOff x="112240" y="1734205"/>
            <a:chExt cx="4364630" cy="3775411"/>
          </a:xfrm>
        </p:grpSpPr>
        <p:grpSp>
          <p:nvGrpSpPr>
            <p:cNvPr id="654" name="Google Shape;654;p29"/>
            <p:cNvGrpSpPr/>
            <p:nvPr/>
          </p:nvGrpSpPr>
          <p:grpSpPr>
            <a:xfrm>
              <a:off x="112240" y="1734205"/>
              <a:ext cx="4364630" cy="3775411"/>
              <a:chOff x="-3318694" y="1813338"/>
              <a:chExt cx="4161150" cy="3599400"/>
            </a:xfrm>
          </p:grpSpPr>
          <p:pic>
            <p:nvPicPr>
              <p:cNvPr id="655" name="Google Shape;655;p29" title="Points scored"/>
              <p:cNvPicPr preferRelativeResize="0"/>
              <p:nvPr/>
            </p:nvPicPr>
            <p:blipFill rotWithShape="1">
              <a:blip r:embed="rId4">
                <a:alphaModFix/>
              </a:blip>
              <a:srcRect b="0" l="0" r="0" t="0"/>
              <a:stretch/>
            </p:blipFill>
            <p:spPr>
              <a:xfrm>
                <a:off x="-3318694" y="1813338"/>
                <a:ext cx="4161150" cy="3599400"/>
              </a:xfrm>
              <a:prstGeom prst="rect">
                <a:avLst/>
              </a:prstGeom>
              <a:noFill/>
              <a:ln>
                <a:noFill/>
              </a:ln>
            </p:spPr>
          </p:pic>
          <p:sp>
            <p:nvSpPr>
              <p:cNvPr id="656" name="Google Shape;656;p29"/>
              <p:cNvSpPr/>
              <p:nvPr/>
            </p:nvSpPr>
            <p:spPr>
              <a:xfrm>
                <a:off x="-2859175" y="1963475"/>
                <a:ext cx="3242100" cy="3273600"/>
              </a:xfrm>
              <a:prstGeom prst="pie">
                <a:avLst>
                  <a:gd fmla="val 9399827" name="adj1"/>
                  <a:gd fmla="val 16200325" name="adj2"/>
                </a:avLst>
              </a:prstGeom>
              <a:noFill/>
              <a:ln cap="flat" cmpd="sng" w="38100">
                <a:solidFill>
                  <a:srgbClr val="EA505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7" name="Google Shape;657;p29"/>
              <p:cNvSpPr/>
              <p:nvPr/>
            </p:nvSpPr>
            <p:spPr>
              <a:xfrm>
                <a:off x="-2051300" y="2806400"/>
                <a:ext cx="1599300" cy="1614900"/>
              </a:xfrm>
              <a:prstGeom prst="pie">
                <a:avLst>
                  <a:gd fmla="val 9399827" name="adj1"/>
                  <a:gd fmla="val 16200325" name="adj2"/>
                </a:avLst>
              </a:prstGeom>
              <a:solidFill>
                <a:srgbClr val="FFFFFF"/>
              </a:solidFill>
              <a:ln cap="flat" cmpd="sng" w="38100">
                <a:solidFill>
                  <a:srgbClr val="EA505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8" name="Google Shape;658;p29"/>
              <p:cNvSpPr/>
              <p:nvPr/>
            </p:nvSpPr>
            <p:spPr>
              <a:xfrm>
                <a:off x="-2859155" y="1973006"/>
                <a:ext cx="3242100" cy="3264000"/>
              </a:xfrm>
              <a:prstGeom prst="pie">
                <a:avLst>
                  <a:gd fmla="val 16189484" name="adj1"/>
                  <a:gd fmla="val 9390310" name="adj2"/>
                </a:avLst>
              </a:prstGeom>
              <a:noFill/>
              <a:ln cap="flat" cmpd="sng" w="38100">
                <a:solidFill>
                  <a:srgbClr val="00488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9" name="Google Shape;659;p29"/>
              <p:cNvSpPr/>
              <p:nvPr/>
            </p:nvSpPr>
            <p:spPr>
              <a:xfrm>
                <a:off x="-2027750" y="2816675"/>
                <a:ext cx="1552200" cy="15672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60" name="Google Shape;660;p29"/>
            <p:cNvSpPr txBox="1"/>
            <p:nvPr/>
          </p:nvSpPr>
          <p:spPr>
            <a:xfrm>
              <a:off x="2375321" y="2167566"/>
              <a:ext cx="1099500" cy="788400"/>
            </a:xfrm>
            <a:prstGeom prst="rect">
              <a:avLst/>
            </a:prstGeom>
            <a:noFill/>
            <a:ln>
              <a:noFill/>
            </a:ln>
          </p:spPr>
          <p:txBody>
            <a:bodyPr anchorCtr="0" anchor="t" bIns="0" lIns="0" spcFirstLastPara="1" rIns="0" wrap="square" tIns="0">
              <a:spAutoFit/>
            </a:bodyPr>
            <a:lstStyle/>
            <a:p>
              <a:pPr indent="0" lvl="0" marL="0" marR="0" rtl="0" algn="ctr">
                <a:lnSpc>
                  <a:spcPct val="129214"/>
                </a:lnSpc>
                <a:spcBef>
                  <a:spcPts val="0"/>
                </a:spcBef>
                <a:spcAft>
                  <a:spcPts val="0"/>
                </a:spcAft>
                <a:buClr>
                  <a:srgbClr val="000000"/>
                </a:buClr>
                <a:buSzPts val="1400"/>
                <a:buFont typeface="Arial"/>
                <a:buNone/>
              </a:pPr>
              <a:r>
                <a:rPr b="0" i="0" lang="ja-JP" sz="1400" u="none" cap="none" strike="noStrike">
                  <a:solidFill>
                    <a:srgbClr val="231916"/>
                  </a:solidFill>
                  <a:latin typeface="Noto Sans JP"/>
                  <a:ea typeface="Noto Sans JP"/>
                  <a:cs typeface="Noto Sans JP"/>
                  <a:sym typeface="Noto Sans JP"/>
                </a:rPr>
                <a:t>所得税</a:t>
              </a:r>
              <a:endParaRPr b="0" i="0" sz="1400" u="none" cap="none" strike="noStrike">
                <a:solidFill>
                  <a:srgbClr val="000000"/>
                </a:solidFill>
                <a:latin typeface="Noto Sans JP"/>
                <a:ea typeface="Noto Sans JP"/>
                <a:cs typeface="Noto Sans JP"/>
                <a:sym typeface="Noto Sans JP"/>
              </a:endParaRPr>
            </a:p>
            <a:p>
              <a:pPr indent="0" lvl="0" marL="0" marR="0" rtl="0" algn="ctr">
                <a:lnSpc>
                  <a:spcPct val="100000"/>
                </a:lnSpc>
                <a:spcBef>
                  <a:spcPts val="65"/>
                </a:spcBef>
                <a:spcAft>
                  <a:spcPts val="0"/>
                </a:spcAft>
                <a:buClr>
                  <a:srgbClr val="000000"/>
                </a:buClr>
                <a:buSzPts val="1050"/>
                <a:buFont typeface="Arial"/>
                <a:buNone/>
              </a:pPr>
              <a:r>
                <a:rPr b="0" i="0" lang="ja-JP" sz="1050" u="none" cap="none" strike="noStrike">
                  <a:solidFill>
                    <a:srgbClr val="231916"/>
                  </a:solidFill>
                  <a:latin typeface="Noto Sans JP"/>
                  <a:ea typeface="Noto Sans JP"/>
                  <a:cs typeface="Noto Sans JP"/>
                  <a:sym typeface="Noto Sans JP"/>
                </a:rPr>
                <a:t>15.9％</a:t>
              </a:r>
              <a:endParaRPr b="0" i="0" sz="1050" u="none" cap="none" strike="noStrike">
                <a:solidFill>
                  <a:srgbClr val="231916"/>
                </a:solidFill>
                <a:latin typeface="Noto Sans JP"/>
                <a:ea typeface="Noto Sans JP"/>
                <a:cs typeface="Noto Sans JP"/>
                <a:sym typeface="Noto Sans JP"/>
              </a:endParaRPr>
            </a:p>
            <a:p>
              <a:pPr indent="0" lvl="0" marL="0" marR="0" rtl="0" algn="ctr">
                <a:lnSpc>
                  <a:spcPct val="100000"/>
                </a:lnSpc>
                <a:spcBef>
                  <a:spcPts val="65"/>
                </a:spcBef>
                <a:spcAft>
                  <a:spcPts val="0"/>
                </a:spcAft>
                <a:buClr>
                  <a:srgbClr val="000000"/>
                </a:buClr>
                <a:buSzPts val="1050"/>
                <a:buFont typeface="Arial"/>
                <a:buNone/>
              </a:pPr>
              <a:r>
                <a:rPr b="0" i="0" lang="ja-JP" sz="1050" u="none" cap="none" strike="noStrike">
                  <a:solidFill>
                    <a:srgbClr val="231916"/>
                  </a:solidFill>
                  <a:latin typeface="Noto Sans JP"/>
                  <a:ea typeface="Noto Sans JP"/>
                  <a:cs typeface="Noto Sans JP"/>
                  <a:sym typeface="Noto Sans JP"/>
                </a:rPr>
                <a:t>（17.9兆円）</a:t>
              </a:r>
              <a:endParaRPr b="0" i="0" sz="1050" u="none" cap="none" strike="noStrike">
                <a:solidFill>
                  <a:srgbClr val="231916"/>
                </a:solidFill>
                <a:latin typeface="Noto Sans JP"/>
                <a:ea typeface="Noto Sans JP"/>
                <a:cs typeface="Noto Sans JP"/>
                <a:sym typeface="Noto Sans JP"/>
              </a:endParaRPr>
            </a:p>
            <a:p>
              <a:pPr indent="0" lvl="0" marL="0" marR="0" rtl="0" algn="l">
                <a:lnSpc>
                  <a:spcPct val="100000"/>
                </a:lnSpc>
                <a:spcBef>
                  <a:spcPts val="65"/>
                </a:spcBef>
                <a:spcAft>
                  <a:spcPts val="0"/>
                </a:spcAft>
                <a:buClr>
                  <a:srgbClr val="000000"/>
                </a:buClr>
                <a:buSzPts val="1050"/>
                <a:buFont typeface="Arial"/>
                <a:buNone/>
              </a:pPr>
              <a:r>
                <a:t/>
              </a:r>
              <a:endParaRPr b="0" i="0" sz="1050" u="none" cap="none" strike="noStrike">
                <a:solidFill>
                  <a:srgbClr val="231916"/>
                </a:solidFill>
                <a:latin typeface="Noto Sans JP"/>
                <a:ea typeface="Noto Sans JP"/>
                <a:cs typeface="Noto Sans JP"/>
                <a:sym typeface="Noto Sans JP"/>
              </a:endParaRPr>
            </a:p>
          </p:txBody>
        </p:sp>
        <p:sp>
          <p:nvSpPr>
            <p:cNvPr id="661" name="Google Shape;661;p29"/>
            <p:cNvSpPr txBox="1"/>
            <p:nvPr/>
          </p:nvSpPr>
          <p:spPr>
            <a:xfrm>
              <a:off x="3097883" y="3235083"/>
              <a:ext cx="854700" cy="788400"/>
            </a:xfrm>
            <a:prstGeom prst="rect">
              <a:avLst/>
            </a:prstGeom>
            <a:noFill/>
            <a:ln>
              <a:noFill/>
            </a:ln>
          </p:spPr>
          <p:txBody>
            <a:bodyPr anchorCtr="0" anchor="t" bIns="0" lIns="0" spcFirstLastPara="1" rIns="0" wrap="square" tIns="0">
              <a:spAutoFit/>
            </a:bodyPr>
            <a:lstStyle/>
            <a:p>
              <a:pPr indent="0" lvl="0" marL="0" marR="0" rtl="0" algn="ctr">
                <a:lnSpc>
                  <a:spcPct val="129214"/>
                </a:lnSpc>
                <a:spcBef>
                  <a:spcPts val="0"/>
                </a:spcBef>
                <a:spcAft>
                  <a:spcPts val="0"/>
                </a:spcAft>
                <a:buClr>
                  <a:srgbClr val="000000"/>
                </a:buClr>
                <a:buSzPts val="1400"/>
                <a:buFont typeface="Arial"/>
                <a:buNone/>
              </a:pPr>
              <a:r>
                <a:rPr b="0" i="0" lang="ja-JP" sz="1400" u="none" cap="none" strike="noStrike">
                  <a:solidFill>
                    <a:srgbClr val="231916"/>
                  </a:solidFill>
                  <a:latin typeface="Noto Sans JP"/>
                  <a:ea typeface="Noto Sans JP"/>
                  <a:cs typeface="Noto Sans JP"/>
                  <a:sym typeface="Noto Sans JP"/>
                </a:rPr>
                <a:t>法人税</a:t>
              </a:r>
              <a:endParaRPr b="0" i="0" sz="1400" u="none" cap="none" strike="noStrike">
                <a:solidFill>
                  <a:srgbClr val="000000"/>
                </a:solidFill>
                <a:latin typeface="Noto Sans JP"/>
                <a:ea typeface="Noto Sans JP"/>
                <a:cs typeface="Noto Sans JP"/>
                <a:sym typeface="Noto Sans JP"/>
              </a:endParaRPr>
            </a:p>
            <a:p>
              <a:pPr indent="0" lvl="0" marL="0" marR="0" rtl="0" algn="ctr">
                <a:lnSpc>
                  <a:spcPct val="100000"/>
                </a:lnSpc>
                <a:spcBef>
                  <a:spcPts val="65"/>
                </a:spcBef>
                <a:spcAft>
                  <a:spcPts val="0"/>
                </a:spcAft>
                <a:buClr>
                  <a:srgbClr val="000000"/>
                </a:buClr>
                <a:buSzPts val="1050"/>
                <a:buFont typeface="Arial"/>
                <a:buNone/>
              </a:pPr>
              <a:r>
                <a:rPr b="0" i="0" lang="ja-JP" sz="1050" u="none" cap="none" strike="noStrike">
                  <a:solidFill>
                    <a:srgbClr val="231916"/>
                  </a:solidFill>
                  <a:latin typeface="Noto Sans JP"/>
                  <a:ea typeface="Noto Sans JP"/>
                  <a:cs typeface="Noto Sans JP"/>
                  <a:sym typeface="Noto Sans JP"/>
                </a:rPr>
                <a:t>15.1％</a:t>
              </a:r>
              <a:endParaRPr b="0" i="0" sz="1050" u="none" cap="none" strike="noStrike">
                <a:solidFill>
                  <a:srgbClr val="231916"/>
                </a:solidFill>
                <a:latin typeface="Noto Sans JP"/>
                <a:ea typeface="Noto Sans JP"/>
                <a:cs typeface="Noto Sans JP"/>
                <a:sym typeface="Noto Sans JP"/>
              </a:endParaRPr>
            </a:p>
            <a:p>
              <a:pPr indent="0" lvl="0" marL="0" marR="0" rtl="0" algn="ctr">
                <a:lnSpc>
                  <a:spcPct val="100000"/>
                </a:lnSpc>
                <a:spcBef>
                  <a:spcPts val="65"/>
                </a:spcBef>
                <a:spcAft>
                  <a:spcPts val="0"/>
                </a:spcAft>
                <a:buClr>
                  <a:srgbClr val="000000"/>
                </a:buClr>
                <a:buSzPts val="1050"/>
                <a:buFont typeface="Arial"/>
                <a:buNone/>
              </a:pPr>
              <a:r>
                <a:rPr b="0" i="0" lang="ja-JP" sz="1050" u="none" cap="none" strike="noStrike">
                  <a:solidFill>
                    <a:srgbClr val="231916"/>
                  </a:solidFill>
                  <a:latin typeface="Noto Sans JP"/>
                  <a:ea typeface="Noto Sans JP"/>
                  <a:cs typeface="Noto Sans JP"/>
                  <a:sym typeface="Noto Sans JP"/>
                </a:rPr>
                <a:t>（17.0兆円）</a:t>
              </a:r>
              <a:endParaRPr b="0" i="0" sz="1050" u="none" cap="none" strike="noStrike">
                <a:solidFill>
                  <a:srgbClr val="231916"/>
                </a:solidFill>
                <a:latin typeface="Noto Sans JP"/>
                <a:ea typeface="Noto Sans JP"/>
                <a:cs typeface="Noto Sans JP"/>
                <a:sym typeface="Noto Sans JP"/>
              </a:endParaRPr>
            </a:p>
            <a:p>
              <a:pPr indent="0" lvl="0" marL="0" marR="0" rtl="0" algn="l">
                <a:lnSpc>
                  <a:spcPct val="100000"/>
                </a:lnSpc>
                <a:spcBef>
                  <a:spcPts val="65"/>
                </a:spcBef>
                <a:spcAft>
                  <a:spcPts val="0"/>
                </a:spcAft>
                <a:buClr>
                  <a:srgbClr val="000000"/>
                </a:buClr>
                <a:buSzPts val="1050"/>
                <a:buFont typeface="Arial"/>
                <a:buNone/>
              </a:pPr>
              <a:r>
                <a:t/>
              </a:r>
              <a:endParaRPr b="0" i="0" sz="1050" u="none" cap="none" strike="noStrike">
                <a:solidFill>
                  <a:srgbClr val="231916"/>
                </a:solidFill>
                <a:latin typeface="Noto Sans JP"/>
                <a:ea typeface="Noto Sans JP"/>
                <a:cs typeface="Noto Sans JP"/>
                <a:sym typeface="Noto Sans JP"/>
              </a:endParaRPr>
            </a:p>
          </p:txBody>
        </p:sp>
        <p:sp>
          <p:nvSpPr>
            <p:cNvPr id="662" name="Google Shape;662;p29"/>
            <p:cNvSpPr txBox="1"/>
            <p:nvPr/>
          </p:nvSpPr>
          <p:spPr>
            <a:xfrm>
              <a:off x="2231342" y="4426729"/>
              <a:ext cx="1243500" cy="618300"/>
            </a:xfrm>
            <a:prstGeom prst="rect">
              <a:avLst/>
            </a:prstGeom>
            <a:noFill/>
            <a:ln>
              <a:noFill/>
            </a:ln>
          </p:spPr>
          <p:txBody>
            <a:bodyPr anchorCtr="0" anchor="t" bIns="0" lIns="0" spcFirstLastPara="1" rIns="0" wrap="square" tIns="0">
              <a:spAutoFit/>
            </a:bodyPr>
            <a:lstStyle/>
            <a:p>
              <a:pPr indent="0" lvl="0" marL="0" marR="0" rtl="0" algn="ctr">
                <a:lnSpc>
                  <a:spcPct val="129214"/>
                </a:lnSpc>
                <a:spcBef>
                  <a:spcPts val="0"/>
                </a:spcBef>
                <a:spcAft>
                  <a:spcPts val="0"/>
                </a:spcAft>
                <a:buClr>
                  <a:srgbClr val="000000"/>
                </a:buClr>
                <a:buSzPts val="1400"/>
                <a:buFont typeface="Arial"/>
                <a:buNone/>
              </a:pPr>
              <a:r>
                <a:rPr b="0" i="0" lang="ja-JP" sz="1400" u="none" cap="none" strike="noStrike">
                  <a:solidFill>
                    <a:srgbClr val="000000"/>
                  </a:solidFill>
                  <a:latin typeface="Noto Sans JP"/>
                  <a:ea typeface="Noto Sans JP"/>
                  <a:cs typeface="Noto Sans JP"/>
                  <a:sym typeface="Noto Sans JP"/>
                </a:rPr>
                <a:t>消費税</a:t>
              </a:r>
              <a:endParaRPr b="0" i="0" sz="1400" u="none" cap="none" strike="noStrike">
                <a:solidFill>
                  <a:srgbClr val="000000"/>
                </a:solidFill>
                <a:latin typeface="Noto Sans JP"/>
                <a:ea typeface="Noto Sans JP"/>
                <a:cs typeface="Noto Sans JP"/>
                <a:sym typeface="Noto Sans JP"/>
              </a:endParaRPr>
            </a:p>
            <a:p>
              <a:pPr indent="0" lvl="0" marL="0" marR="0" rtl="0" algn="ctr">
                <a:lnSpc>
                  <a:spcPct val="100000"/>
                </a:lnSpc>
                <a:spcBef>
                  <a:spcPts val="65"/>
                </a:spcBef>
                <a:spcAft>
                  <a:spcPts val="0"/>
                </a:spcAft>
                <a:buClr>
                  <a:srgbClr val="000000"/>
                </a:buClr>
                <a:buSzPts val="1050"/>
                <a:buFont typeface="Arial"/>
                <a:buNone/>
              </a:pPr>
              <a:r>
                <a:rPr b="0" i="0" lang="ja-JP" sz="1050" u="none" cap="none" strike="noStrike">
                  <a:solidFill>
                    <a:srgbClr val="000000"/>
                  </a:solidFill>
                  <a:latin typeface="Noto Sans JP"/>
                  <a:ea typeface="Noto Sans JP"/>
                  <a:cs typeface="Noto Sans JP"/>
                  <a:sym typeface="Noto Sans JP"/>
                </a:rPr>
                <a:t>21.2％</a:t>
              </a:r>
              <a:endParaRPr b="0" i="0" sz="1050" u="none" cap="none" strike="noStrike">
                <a:solidFill>
                  <a:srgbClr val="000000"/>
                </a:solidFill>
                <a:latin typeface="Noto Sans JP"/>
                <a:ea typeface="Noto Sans JP"/>
                <a:cs typeface="Noto Sans JP"/>
                <a:sym typeface="Noto Sans JP"/>
              </a:endParaRPr>
            </a:p>
            <a:p>
              <a:pPr indent="0" lvl="0" marL="0" marR="0" rtl="0" algn="ctr">
                <a:lnSpc>
                  <a:spcPct val="100000"/>
                </a:lnSpc>
                <a:spcBef>
                  <a:spcPts val="65"/>
                </a:spcBef>
                <a:spcAft>
                  <a:spcPts val="0"/>
                </a:spcAft>
                <a:buClr>
                  <a:srgbClr val="000000"/>
                </a:buClr>
                <a:buSzPts val="1050"/>
                <a:buFont typeface="Arial"/>
                <a:buNone/>
              </a:pPr>
              <a:r>
                <a:rPr b="0" i="0" lang="ja-JP" sz="1050" u="none" cap="none" strike="noStrike">
                  <a:solidFill>
                    <a:srgbClr val="000000"/>
                  </a:solidFill>
                  <a:latin typeface="Noto Sans JP"/>
                  <a:ea typeface="Noto Sans JP"/>
                  <a:cs typeface="Noto Sans JP"/>
                  <a:sym typeface="Noto Sans JP"/>
                </a:rPr>
                <a:t>（23.8兆円）</a:t>
              </a:r>
              <a:endParaRPr b="0" i="0" sz="1050" u="none" cap="none" strike="noStrike">
                <a:solidFill>
                  <a:srgbClr val="000000"/>
                </a:solidFill>
                <a:latin typeface="Noto Sans JP"/>
                <a:ea typeface="Noto Sans JP"/>
                <a:cs typeface="Noto Sans JP"/>
                <a:sym typeface="Noto Sans JP"/>
              </a:endParaRPr>
            </a:p>
          </p:txBody>
        </p:sp>
        <p:sp>
          <p:nvSpPr>
            <p:cNvPr id="663" name="Google Shape;663;p29"/>
            <p:cNvSpPr txBox="1"/>
            <p:nvPr/>
          </p:nvSpPr>
          <p:spPr>
            <a:xfrm>
              <a:off x="1393708" y="4623402"/>
              <a:ext cx="736800" cy="423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000"/>
                <a:buFont typeface="Arial"/>
                <a:buNone/>
              </a:pPr>
              <a:r>
                <a:rPr b="0" i="0" lang="ja-JP" sz="1000" u="none" cap="none" strike="noStrike">
                  <a:solidFill>
                    <a:srgbClr val="231916"/>
                  </a:solidFill>
                  <a:latin typeface="Noto Sans JP"/>
                  <a:ea typeface="Noto Sans JP"/>
                  <a:cs typeface="Noto Sans JP"/>
                  <a:sym typeface="Noto Sans JP"/>
                </a:rPr>
                <a:t>その他税収</a:t>
              </a:r>
              <a:endParaRPr b="0" i="0" sz="1000" u="none" cap="none" strike="noStrike">
                <a:solidFill>
                  <a:srgbClr val="000000"/>
                </a:solidFill>
                <a:latin typeface="Noto Sans JP"/>
                <a:ea typeface="Noto Sans JP"/>
                <a:cs typeface="Noto Sans JP"/>
                <a:sym typeface="Noto Sans JP"/>
              </a:endParaRPr>
            </a:p>
            <a:p>
              <a:pPr indent="0" lvl="0" marL="0" marR="0" rtl="0" algn="ctr">
                <a:lnSpc>
                  <a:spcPct val="111071"/>
                </a:lnSpc>
                <a:spcBef>
                  <a:spcPts val="0"/>
                </a:spcBef>
                <a:spcAft>
                  <a:spcPts val="0"/>
                </a:spcAft>
                <a:buClr>
                  <a:srgbClr val="000000"/>
                </a:buClr>
                <a:buSzPts val="831"/>
                <a:buFont typeface="Arial"/>
                <a:buNone/>
              </a:pPr>
              <a:r>
                <a:rPr b="0" i="0" lang="ja-JP" sz="831" u="none" cap="none" strike="noStrike">
                  <a:solidFill>
                    <a:srgbClr val="231916"/>
                  </a:solidFill>
                  <a:latin typeface="Noto Sans JP"/>
                  <a:ea typeface="Noto Sans JP"/>
                  <a:cs typeface="Noto Sans JP"/>
                  <a:sym typeface="Noto Sans JP"/>
                </a:rPr>
                <a:t>9.6％</a:t>
              </a:r>
              <a:endParaRPr b="0" i="0" sz="831" u="none" cap="none" strike="noStrike">
                <a:solidFill>
                  <a:srgbClr val="231916"/>
                </a:solidFill>
                <a:latin typeface="Noto Sans JP"/>
                <a:ea typeface="Noto Sans JP"/>
                <a:cs typeface="Noto Sans JP"/>
                <a:sym typeface="Noto Sans JP"/>
              </a:endParaRPr>
            </a:p>
            <a:p>
              <a:pPr indent="0" lvl="0" marL="0" marR="0" rtl="0" algn="ctr">
                <a:lnSpc>
                  <a:spcPct val="111071"/>
                </a:lnSpc>
                <a:spcBef>
                  <a:spcPts val="0"/>
                </a:spcBef>
                <a:spcAft>
                  <a:spcPts val="0"/>
                </a:spcAft>
                <a:buClr>
                  <a:srgbClr val="000000"/>
                </a:buClr>
                <a:buSzPts val="831"/>
                <a:buFont typeface="Arial"/>
                <a:buNone/>
              </a:pPr>
              <a:r>
                <a:rPr b="0" i="0" lang="ja-JP" sz="831" u="none" cap="none" strike="noStrike">
                  <a:solidFill>
                    <a:srgbClr val="231916"/>
                  </a:solidFill>
                  <a:latin typeface="Noto Sans JP"/>
                  <a:ea typeface="Noto Sans JP"/>
                  <a:cs typeface="Noto Sans JP"/>
                  <a:sym typeface="Noto Sans JP"/>
                </a:rPr>
                <a:t>（10.8兆円）</a:t>
              </a:r>
              <a:endParaRPr b="0" i="0" sz="831" u="none" cap="none" strike="noStrike">
                <a:solidFill>
                  <a:srgbClr val="231916"/>
                </a:solidFill>
                <a:latin typeface="Noto Sans JP"/>
                <a:ea typeface="Noto Sans JP"/>
                <a:cs typeface="Noto Sans JP"/>
                <a:sym typeface="Noto Sans JP"/>
              </a:endParaRPr>
            </a:p>
          </p:txBody>
        </p:sp>
        <p:sp>
          <p:nvSpPr>
            <p:cNvPr id="664" name="Google Shape;664;p29"/>
            <p:cNvSpPr txBox="1"/>
            <p:nvPr/>
          </p:nvSpPr>
          <p:spPr>
            <a:xfrm>
              <a:off x="832448" y="4220407"/>
              <a:ext cx="771900" cy="580500"/>
            </a:xfrm>
            <a:prstGeom prst="rect">
              <a:avLst/>
            </a:prstGeom>
            <a:noFill/>
            <a:ln>
              <a:noFill/>
            </a:ln>
          </p:spPr>
          <p:txBody>
            <a:bodyPr anchorCtr="0" anchor="t" bIns="0" lIns="0" spcFirstLastPara="1" rIns="0" wrap="square" tIns="0">
              <a:spAutoFit/>
            </a:bodyPr>
            <a:lstStyle/>
            <a:p>
              <a:pPr indent="0" lvl="0" marL="11723" marR="0" rtl="0" algn="ctr">
                <a:lnSpc>
                  <a:spcPct val="100000"/>
                </a:lnSpc>
                <a:spcBef>
                  <a:spcPts val="0"/>
                </a:spcBef>
                <a:spcAft>
                  <a:spcPts val="0"/>
                </a:spcAft>
                <a:buClr>
                  <a:srgbClr val="000000"/>
                </a:buClr>
                <a:buSzPts val="1000"/>
                <a:buFont typeface="Arial"/>
                <a:buNone/>
              </a:pPr>
              <a:r>
                <a:rPr b="0" i="0" lang="ja-JP" sz="1000" u="none" cap="none" strike="noStrike">
                  <a:solidFill>
                    <a:srgbClr val="231916"/>
                  </a:solidFill>
                  <a:latin typeface="Noto Sans JP"/>
                  <a:ea typeface="Noto Sans JP"/>
                  <a:cs typeface="Noto Sans JP"/>
                  <a:sym typeface="Noto Sans JP"/>
                </a:rPr>
                <a:t>その他収入</a:t>
              </a:r>
              <a:endParaRPr b="0" i="0" sz="1400" u="none" cap="none" strike="noStrike">
                <a:solidFill>
                  <a:srgbClr val="000000"/>
                </a:solidFill>
                <a:latin typeface="Noto Sans JP"/>
                <a:ea typeface="Noto Sans JP"/>
                <a:cs typeface="Noto Sans JP"/>
                <a:sym typeface="Noto Sans JP"/>
              </a:endParaRPr>
            </a:p>
            <a:p>
              <a:pPr indent="0" lvl="0" marL="11723" marR="0" rtl="0" algn="ctr">
                <a:lnSpc>
                  <a:spcPct val="100108"/>
                </a:lnSpc>
                <a:spcBef>
                  <a:spcPts val="0"/>
                </a:spcBef>
                <a:spcAft>
                  <a:spcPts val="0"/>
                </a:spcAft>
                <a:buClr>
                  <a:srgbClr val="000000"/>
                </a:buClr>
                <a:buSzPts val="922"/>
                <a:buFont typeface="Arial"/>
                <a:buNone/>
              </a:pPr>
              <a:r>
                <a:rPr b="0" i="0" lang="ja-JP" sz="922" u="none" cap="none" strike="noStrike">
                  <a:solidFill>
                    <a:srgbClr val="231916"/>
                  </a:solidFill>
                  <a:latin typeface="Noto Sans JP"/>
                  <a:ea typeface="Noto Sans JP"/>
                  <a:cs typeface="Noto Sans JP"/>
                  <a:sym typeface="Noto Sans JP"/>
                </a:rPr>
                <a:t>6.7％</a:t>
              </a:r>
              <a:endParaRPr b="0" i="0" sz="922" u="none" cap="none" strike="noStrike">
                <a:solidFill>
                  <a:srgbClr val="231916"/>
                </a:solidFill>
                <a:latin typeface="Noto Sans JP"/>
                <a:ea typeface="Noto Sans JP"/>
                <a:cs typeface="Noto Sans JP"/>
                <a:sym typeface="Noto Sans JP"/>
              </a:endParaRPr>
            </a:p>
            <a:p>
              <a:pPr indent="0" lvl="0" marL="11723" marR="0" rtl="0" algn="ctr">
                <a:lnSpc>
                  <a:spcPct val="100108"/>
                </a:lnSpc>
                <a:spcBef>
                  <a:spcPts val="0"/>
                </a:spcBef>
                <a:spcAft>
                  <a:spcPts val="0"/>
                </a:spcAft>
                <a:buClr>
                  <a:srgbClr val="000000"/>
                </a:buClr>
                <a:buSzPts val="922"/>
                <a:buFont typeface="Arial"/>
                <a:buNone/>
              </a:pPr>
              <a:r>
                <a:rPr b="0" i="0" lang="ja-JP" sz="922" u="none" cap="none" strike="noStrike">
                  <a:solidFill>
                    <a:srgbClr val="231916"/>
                  </a:solidFill>
                  <a:latin typeface="Noto Sans JP"/>
                  <a:ea typeface="Noto Sans JP"/>
                  <a:cs typeface="Noto Sans JP"/>
                  <a:sym typeface="Noto Sans JP"/>
                </a:rPr>
                <a:t>（7.5兆円）</a:t>
              </a:r>
              <a:endParaRPr b="0" i="0" sz="922" u="none" cap="none" strike="noStrike">
                <a:solidFill>
                  <a:srgbClr val="231916"/>
                </a:solidFill>
                <a:latin typeface="Noto Sans JP"/>
                <a:ea typeface="Noto Sans JP"/>
                <a:cs typeface="Noto Sans JP"/>
                <a:sym typeface="Noto Sans JP"/>
              </a:endParaRPr>
            </a:p>
            <a:p>
              <a:pPr indent="0" lvl="0" marL="11723" marR="0" rtl="0" algn="l">
                <a:lnSpc>
                  <a:spcPct val="100108"/>
                </a:lnSpc>
                <a:spcBef>
                  <a:spcPts val="0"/>
                </a:spcBef>
                <a:spcAft>
                  <a:spcPts val="0"/>
                </a:spcAft>
                <a:buClr>
                  <a:srgbClr val="000000"/>
                </a:buClr>
                <a:buSzPts val="922"/>
                <a:buFont typeface="Arial"/>
                <a:buNone/>
              </a:pPr>
              <a:r>
                <a:t/>
              </a:r>
              <a:endParaRPr b="0" i="0" sz="922" u="none" cap="none" strike="noStrike">
                <a:solidFill>
                  <a:srgbClr val="231916"/>
                </a:solidFill>
                <a:latin typeface="Noto Sans JP"/>
                <a:ea typeface="Noto Sans JP"/>
                <a:cs typeface="Noto Sans JP"/>
                <a:sym typeface="Noto Sans JP"/>
              </a:endParaRPr>
            </a:p>
          </p:txBody>
        </p:sp>
        <p:sp>
          <p:nvSpPr>
            <p:cNvPr id="665" name="Google Shape;665;p29"/>
            <p:cNvSpPr txBox="1"/>
            <p:nvPr/>
          </p:nvSpPr>
          <p:spPr>
            <a:xfrm>
              <a:off x="697677" y="2524442"/>
              <a:ext cx="1099500" cy="1136100"/>
            </a:xfrm>
            <a:prstGeom prst="rect">
              <a:avLst/>
            </a:prstGeom>
            <a:noFill/>
            <a:ln>
              <a:noFill/>
            </a:ln>
          </p:spPr>
          <p:txBody>
            <a:bodyPr anchorCtr="0" anchor="t" bIns="0" lIns="0" spcFirstLastPara="1" rIns="0" wrap="square" tIns="0">
              <a:spAutoFit/>
            </a:bodyPr>
            <a:lstStyle/>
            <a:p>
              <a:pPr indent="0" lvl="0" marL="0" marR="0" rtl="0" algn="ctr">
                <a:lnSpc>
                  <a:spcPct val="129214"/>
                </a:lnSpc>
                <a:spcBef>
                  <a:spcPts val="0"/>
                </a:spcBef>
                <a:spcAft>
                  <a:spcPts val="0"/>
                </a:spcAft>
                <a:buClr>
                  <a:srgbClr val="000000"/>
                </a:buClr>
                <a:buSzPts val="1400"/>
                <a:buFont typeface="Arial"/>
                <a:buNone/>
              </a:pPr>
              <a:r>
                <a:rPr b="0" i="0" lang="ja-JP" sz="1400" u="none" cap="none" strike="noStrike">
                  <a:solidFill>
                    <a:srgbClr val="D63636"/>
                  </a:solidFill>
                  <a:latin typeface="Noto Sans JP"/>
                  <a:ea typeface="Noto Sans JP"/>
                  <a:cs typeface="Noto Sans JP"/>
                  <a:sym typeface="Noto Sans JP"/>
                </a:rPr>
                <a:t>     公債金</a:t>
              </a:r>
              <a:endParaRPr b="0" i="0" sz="1400" u="none" cap="none" strike="noStrike">
                <a:solidFill>
                  <a:srgbClr val="D63636"/>
                </a:solidFill>
                <a:latin typeface="Noto Sans JP"/>
                <a:ea typeface="Noto Sans JP"/>
                <a:cs typeface="Noto Sans JP"/>
                <a:sym typeface="Noto Sans JP"/>
              </a:endParaRPr>
            </a:p>
            <a:p>
              <a:pPr indent="0" lvl="0" marL="0" marR="0" rtl="0" algn="ctr">
                <a:lnSpc>
                  <a:spcPct val="129214"/>
                </a:lnSpc>
                <a:spcBef>
                  <a:spcPts val="0"/>
                </a:spcBef>
                <a:spcAft>
                  <a:spcPts val="0"/>
                </a:spcAft>
                <a:buClr>
                  <a:srgbClr val="000000"/>
                </a:buClr>
                <a:buSzPts val="1400"/>
                <a:buFont typeface="Arial"/>
                <a:buNone/>
              </a:pPr>
              <a:r>
                <a:rPr b="0" i="0" lang="ja-JP" sz="1400" u="none" cap="none" strike="noStrike">
                  <a:solidFill>
                    <a:srgbClr val="D63636"/>
                  </a:solidFill>
                  <a:latin typeface="Noto Sans JP"/>
                  <a:ea typeface="Noto Sans JP"/>
                  <a:cs typeface="Noto Sans JP"/>
                  <a:sym typeface="Noto Sans JP"/>
                </a:rPr>
                <a:t>     （借金）</a:t>
              </a:r>
              <a:endParaRPr b="0" i="0" sz="1400" u="none" cap="none" strike="noStrike">
                <a:solidFill>
                  <a:srgbClr val="D63636"/>
                </a:solidFill>
                <a:latin typeface="Noto Sans JP"/>
                <a:ea typeface="Noto Sans JP"/>
                <a:cs typeface="Noto Sans JP"/>
                <a:sym typeface="Noto Sans JP"/>
              </a:endParaRPr>
            </a:p>
            <a:p>
              <a:pPr indent="0" lvl="0" marL="0" marR="0" rtl="0" algn="ctr">
                <a:lnSpc>
                  <a:spcPct val="30000"/>
                </a:lnSpc>
                <a:spcBef>
                  <a:spcPts val="0"/>
                </a:spcBef>
                <a:spcAft>
                  <a:spcPts val="0"/>
                </a:spcAft>
                <a:buClr>
                  <a:srgbClr val="000000"/>
                </a:buClr>
                <a:buSzPts val="1500"/>
                <a:buFont typeface="Arial"/>
                <a:buNone/>
              </a:pPr>
              <a:r>
                <a:t/>
              </a:r>
              <a:endParaRPr b="0" i="0" sz="1500" u="none" cap="none" strike="noStrike">
                <a:solidFill>
                  <a:srgbClr val="D63636"/>
                </a:solidFill>
                <a:latin typeface="Noto Sans JP"/>
                <a:ea typeface="Noto Sans JP"/>
                <a:cs typeface="Noto Sans JP"/>
                <a:sym typeface="Noto Sans JP"/>
              </a:endParaRPr>
            </a:p>
            <a:p>
              <a:pPr indent="0" lvl="0" marL="0" marR="0" rtl="0" algn="l">
                <a:lnSpc>
                  <a:spcPct val="100000"/>
                </a:lnSpc>
                <a:spcBef>
                  <a:spcPts val="65"/>
                </a:spcBef>
                <a:spcAft>
                  <a:spcPts val="0"/>
                </a:spcAft>
                <a:buClr>
                  <a:srgbClr val="000000"/>
                </a:buClr>
                <a:buSzPts val="1050"/>
                <a:buFont typeface="Arial"/>
                <a:buNone/>
              </a:pPr>
              <a:r>
                <a:rPr b="0" i="0" lang="ja-JP" sz="1050" u="none" cap="none" strike="noStrike">
                  <a:solidFill>
                    <a:srgbClr val="D63636"/>
                  </a:solidFill>
                  <a:latin typeface="Noto Sans JP"/>
                  <a:ea typeface="Noto Sans JP"/>
                  <a:cs typeface="Noto Sans JP"/>
                  <a:sym typeface="Noto Sans JP"/>
                </a:rPr>
                <a:t>       31.5％</a:t>
              </a:r>
              <a:endParaRPr b="0" i="0" sz="1050" u="none" cap="none" strike="noStrike">
                <a:solidFill>
                  <a:srgbClr val="D63636"/>
                </a:solidFill>
                <a:latin typeface="Noto Sans JP"/>
                <a:ea typeface="Noto Sans JP"/>
                <a:cs typeface="Noto Sans JP"/>
                <a:sym typeface="Noto Sans JP"/>
              </a:endParaRPr>
            </a:p>
            <a:p>
              <a:pPr indent="0" lvl="0" marL="0" marR="0" rtl="0" algn="l">
                <a:lnSpc>
                  <a:spcPct val="100000"/>
                </a:lnSpc>
                <a:spcBef>
                  <a:spcPts val="65"/>
                </a:spcBef>
                <a:spcAft>
                  <a:spcPts val="0"/>
                </a:spcAft>
                <a:buClr>
                  <a:srgbClr val="000000"/>
                </a:buClr>
                <a:buSzPts val="1050"/>
                <a:buFont typeface="Arial"/>
                <a:buNone/>
              </a:pPr>
              <a:r>
                <a:rPr b="0" i="0" lang="ja-JP" sz="1050" u="none" cap="none" strike="noStrike">
                  <a:solidFill>
                    <a:srgbClr val="D63636"/>
                  </a:solidFill>
                  <a:latin typeface="Noto Sans JP"/>
                  <a:ea typeface="Noto Sans JP"/>
                  <a:cs typeface="Noto Sans JP"/>
                  <a:sym typeface="Noto Sans JP"/>
                </a:rPr>
                <a:t>（35.4兆円）</a:t>
              </a:r>
              <a:endParaRPr b="0" i="0" sz="1050" u="none" cap="none" strike="noStrike">
                <a:solidFill>
                  <a:srgbClr val="D63636"/>
                </a:solidFill>
                <a:latin typeface="Noto Sans JP"/>
                <a:ea typeface="Noto Sans JP"/>
                <a:cs typeface="Noto Sans JP"/>
                <a:sym typeface="Noto Sans JP"/>
              </a:endParaRPr>
            </a:p>
            <a:p>
              <a:pPr indent="0" lvl="0" marL="0" marR="0" rtl="0" algn="l">
                <a:lnSpc>
                  <a:spcPct val="100000"/>
                </a:lnSpc>
                <a:spcBef>
                  <a:spcPts val="65"/>
                </a:spcBef>
                <a:spcAft>
                  <a:spcPts val="0"/>
                </a:spcAft>
                <a:buClr>
                  <a:srgbClr val="000000"/>
                </a:buClr>
                <a:buSzPts val="1050"/>
                <a:buFont typeface="Arial"/>
                <a:buNone/>
              </a:pPr>
              <a:r>
                <a:rPr b="0" i="0" lang="ja-JP" sz="1050" u="none" cap="none" strike="noStrike">
                  <a:solidFill>
                    <a:srgbClr val="D63636"/>
                  </a:solidFill>
                  <a:latin typeface="Noto Sans JP"/>
                  <a:ea typeface="Noto Sans JP"/>
                  <a:cs typeface="Noto Sans JP"/>
                  <a:sym typeface="Noto Sans JP"/>
                </a:rPr>
                <a:t>　　</a:t>
              </a:r>
              <a:endParaRPr b="0" i="0" sz="1050" u="none" cap="none" strike="noStrike">
                <a:solidFill>
                  <a:srgbClr val="D63636"/>
                </a:solidFill>
                <a:latin typeface="Noto Sans JP"/>
                <a:ea typeface="Noto Sans JP"/>
                <a:cs typeface="Noto Sans JP"/>
                <a:sym typeface="Noto Sans JP"/>
              </a:endParaRPr>
            </a:p>
          </p:txBody>
        </p:sp>
        <p:sp>
          <p:nvSpPr>
            <p:cNvPr id="666" name="Google Shape;666;p29"/>
            <p:cNvSpPr/>
            <p:nvPr/>
          </p:nvSpPr>
          <p:spPr>
            <a:xfrm>
              <a:off x="1560530" y="2887898"/>
              <a:ext cx="1467900" cy="1467900"/>
            </a:xfrm>
            <a:prstGeom prst="ellipse">
              <a:avLst/>
            </a:pr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Times"/>
                <a:buNone/>
              </a:pPr>
              <a:r>
                <a:t/>
              </a:r>
              <a:endParaRPr b="0" i="0" sz="2400" u="none" cap="none" strike="noStrike">
                <a:solidFill>
                  <a:srgbClr val="000000"/>
                </a:solidFill>
                <a:latin typeface="Times"/>
                <a:ea typeface="Times"/>
                <a:cs typeface="Times"/>
                <a:sym typeface="Times"/>
              </a:endParaRPr>
            </a:p>
          </p:txBody>
        </p:sp>
        <p:sp>
          <p:nvSpPr>
            <p:cNvPr id="667" name="Google Shape;667;p29"/>
            <p:cNvSpPr txBox="1"/>
            <p:nvPr/>
          </p:nvSpPr>
          <p:spPr>
            <a:xfrm>
              <a:off x="1707203" y="3265335"/>
              <a:ext cx="1157100" cy="813000"/>
            </a:xfrm>
            <a:prstGeom prst="rect">
              <a:avLst/>
            </a:prstGeom>
            <a:noFill/>
            <a:ln>
              <a:noFill/>
            </a:ln>
          </p:spPr>
          <p:txBody>
            <a:bodyPr anchorCtr="0" anchor="t" bIns="0" lIns="0" spcFirstLastPara="1" rIns="0" wrap="square" tIns="0">
              <a:spAutoFit/>
            </a:bodyPr>
            <a:lstStyle/>
            <a:p>
              <a:pPr indent="0" lvl="0" marL="11723" marR="4688" rtl="0" algn="ctr">
                <a:lnSpc>
                  <a:spcPct val="110500"/>
                </a:lnSpc>
                <a:spcBef>
                  <a:spcPts val="0"/>
                </a:spcBef>
                <a:spcAft>
                  <a:spcPts val="0"/>
                </a:spcAft>
                <a:buClr>
                  <a:srgbClr val="000000"/>
                </a:buClr>
                <a:buSzPts val="1800"/>
                <a:buFont typeface="Arial"/>
                <a:buNone/>
              </a:pPr>
              <a:r>
                <a:rPr b="0" i="0" lang="ja-JP" sz="1800" u="none" cap="none" strike="noStrike">
                  <a:solidFill>
                    <a:srgbClr val="231916"/>
                  </a:solidFill>
                  <a:latin typeface="Noto Sans JP"/>
                  <a:ea typeface="Noto Sans JP"/>
                  <a:cs typeface="Noto Sans JP"/>
                  <a:sym typeface="Noto Sans JP"/>
                </a:rPr>
                <a:t>一般会計</a:t>
              </a:r>
              <a:endParaRPr b="0" i="0" sz="1800" u="none" cap="none" strike="noStrike">
                <a:solidFill>
                  <a:srgbClr val="231916"/>
                </a:solidFill>
                <a:latin typeface="Noto Sans JP"/>
                <a:ea typeface="Noto Sans JP"/>
                <a:cs typeface="Noto Sans JP"/>
                <a:sym typeface="Noto Sans JP"/>
              </a:endParaRPr>
            </a:p>
            <a:p>
              <a:pPr indent="0" lvl="0" marL="11723" marR="4688" rtl="0" algn="ctr">
                <a:lnSpc>
                  <a:spcPct val="110500"/>
                </a:lnSpc>
                <a:spcBef>
                  <a:spcPts val="0"/>
                </a:spcBef>
                <a:spcAft>
                  <a:spcPts val="0"/>
                </a:spcAft>
                <a:buClr>
                  <a:srgbClr val="000000"/>
                </a:buClr>
                <a:buSzPts val="1800"/>
                <a:buFont typeface="Arial"/>
                <a:buNone/>
              </a:pPr>
              <a:r>
                <a:rPr b="0" i="0" lang="ja-JP" sz="1800" u="none" cap="none" strike="noStrike">
                  <a:solidFill>
                    <a:srgbClr val="231916"/>
                  </a:solidFill>
                  <a:latin typeface="Noto Sans JP"/>
                  <a:ea typeface="Noto Sans JP"/>
                  <a:cs typeface="Noto Sans JP"/>
                  <a:sym typeface="Noto Sans JP"/>
                </a:rPr>
                <a:t>歳入総額</a:t>
              </a:r>
              <a:endParaRPr b="0" i="0" sz="1800" u="none" cap="none" strike="noStrike">
                <a:solidFill>
                  <a:srgbClr val="000000"/>
                </a:solidFill>
                <a:latin typeface="Noto Sans JP"/>
                <a:ea typeface="Noto Sans JP"/>
                <a:cs typeface="Noto Sans JP"/>
                <a:sym typeface="Noto Sans JP"/>
              </a:endParaRPr>
            </a:p>
            <a:p>
              <a:pPr indent="0" lvl="0" marL="46893" marR="0" rtl="0" algn="ctr">
                <a:lnSpc>
                  <a:spcPct val="100000"/>
                </a:lnSpc>
                <a:spcBef>
                  <a:spcPts val="125"/>
                </a:spcBef>
                <a:spcAft>
                  <a:spcPts val="0"/>
                </a:spcAft>
                <a:buClr>
                  <a:srgbClr val="000000"/>
                </a:buClr>
                <a:buSzPts val="1200"/>
                <a:buFont typeface="Arial"/>
                <a:buNone/>
              </a:pPr>
              <a:r>
                <a:rPr b="0" i="0" lang="ja-JP" sz="1200" u="none" cap="none" strike="noStrike">
                  <a:solidFill>
                    <a:srgbClr val="231916"/>
                  </a:solidFill>
                  <a:latin typeface="Noto Sans JP"/>
                  <a:ea typeface="Noto Sans JP"/>
                  <a:cs typeface="Noto Sans JP"/>
                  <a:sym typeface="Noto Sans JP"/>
                </a:rPr>
                <a:t>(112.6兆円)</a:t>
              </a:r>
              <a:endParaRPr b="0" i="0" sz="1200" u="none" cap="none" strike="noStrike">
                <a:solidFill>
                  <a:srgbClr val="231916"/>
                </a:solidFill>
                <a:latin typeface="Noto Sans JP"/>
                <a:ea typeface="Noto Sans JP"/>
                <a:cs typeface="Noto Sans JP"/>
                <a:sym typeface="Noto Sans JP"/>
              </a:endParaRPr>
            </a:p>
          </p:txBody>
        </p:sp>
        <p:grpSp>
          <p:nvGrpSpPr>
            <p:cNvPr id="668" name="Google Shape;668;p29"/>
            <p:cNvGrpSpPr/>
            <p:nvPr/>
          </p:nvGrpSpPr>
          <p:grpSpPr>
            <a:xfrm>
              <a:off x="216015" y="1881059"/>
              <a:ext cx="828300" cy="284400"/>
              <a:chOff x="216015" y="1881059"/>
              <a:chExt cx="828300" cy="284400"/>
            </a:xfrm>
          </p:grpSpPr>
          <p:sp>
            <p:nvSpPr>
              <p:cNvPr id="669" name="Google Shape;669;p29"/>
              <p:cNvSpPr/>
              <p:nvPr/>
            </p:nvSpPr>
            <p:spPr>
              <a:xfrm>
                <a:off x="216015" y="1881059"/>
                <a:ext cx="828300" cy="284400"/>
              </a:xfrm>
              <a:prstGeom prst="rect">
                <a:avLst/>
              </a:prstGeom>
              <a:noFill/>
              <a:ln cap="flat" cmpd="sng" w="19050">
                <a:solidFill>
                  <a:srgbClr val="00488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Times"/>
                  <a:buNone/>
                </a:pPr>
                <a:r>
                  <a:t/>
                </a:r>
                <a:endParaRPr b="0" i="0" sz="2400" u="none" cap="none" strike="noStrike">
                  <a:solidFill>
                    <a:srgbClr val="000000"/>
                  </a:solidFill>
                  <a:latin typeface="Noto Sans JP"/>
                  <a:ea typeface="Noto Sans JP"/>
                  <a:cs typeface="Noto Sans JP"/>
                  <a:sym typeface="Noto Sans JP"/>
                </a:endParaRPr>
              </a:p>
            </p:txBody>
          </p:sp>
          <p:sp>
            <p:nvSpPr>
              <p:cNvPr id="670" name="Google Shape;670;p29"/>
              <p:cNvSpPr txBox="1"/>
              <p:nvPr/>
            </p:nvSpPr>
            <p:spPr>
              <a:xfrm>
                <a:off x="290206" y="1907743"/>
                <a:ext cx="679800" cy="231000"/>
              </a:xfrm>
              <a:prstGeom prst="rect">
                <a:avLst/>
              </a:prstGeom>
              <a:noFill/>
              <a:ln>
                <a:noFill/>
              </a:ln>
            </p:spPr>
            <p:txBody>
              <a:bodyPr anchorCtr="0" anchor="t" bIns="0" lIns="0" spcFirstLastPara="1" rIns="0" wrap="square" tIns="0">
                <a:spAutoFit/>
              </a:bodyPr>
              <a:lstStyle/>
              <a:p>
                <a:pPr indent="0" lvl="0" marL="11723" marR="0" rtl="0" algn="ctr">
                  <a:lnSpc>
                    <a:spcPct val="100000"/>
                  </a:lnSpc>
                  <a:spcBef>
                    <a:spcPts val="0"/>
                  </a:spcBef>
                  <a:spcAft>
                    <a:spcPts val="0"/>
                  </a:spcAft>
                  <a:buClr>
                    <a:srgbClr val="000000"/>
                  </a:buClr>
                  <a:buSzPts val="1500"/>
                  <a:buFont typeface="Arial"/>
                  <a:buNone/>
                </a:pPr>
                <a:r>
                  <a:rPr b="0" i="0" lang="ja-JP" sz="1500" u="none" cap="none" strike="noStrike">
                    <a:solidFill>
                      <a:srgbClr val="231916"/>
                    </a:solidFill>
                    <a:latin typeface="Noto Sans JP"/>
                    <a:ea typeface="Noto Sans JP"/>
                    <a:cs typeface="Noto Sans JP"/>
                    <a:sym typeface="Noto Sans JP"/>
                  </a:rPr>
                  <a:t>歳 入</a:t>
                </a:r>
                <a:endParaRPr b="0" i="0" sz="1500" u="none" cap="none" strike="noStrike">
                  <a:solidFill>
                    <a:srgbClr val="000000"/>
                  </a:solidFill>
                  <a:latin typeface="Noto Sans JP"/>
                  <a:ea typeface="Noto Sans JP"/>
                  <a:cs typeface="Noto Sans JP"/>
                  <a:sym typeface="Noto Sans JP"/>
                </a:endParaRPr>
              </a:p>
            </p:txBody>
          </p:sp>
        </p:gr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3"/>
                                        </p:tgtEl>
                                        <p:attrNameLst>
                                          <p:attrName>style.visibility</p:attrName>
                                        </p:attrNameLst>
                                      </p:cBhvr>
                                      <p:to>
                                        <p:strVal val="visible"/>
                                      </p:to>
                                    </p:set>
                                    <p:animEffect filter="fade" transition="in">
                                      <p:cBhvr>
                                        <p:cTn dur="600"/>
                                        <p:tgtEl>
                                          <p:spTgt spid="6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3"/>
                                        </p:tgtEl>
                                        <p:attrNameLst>
                                          <p:attrName>style.visibility</p:attrName>
                                        </p:attrNameLst>
                                      </p:cBhvr>
                                      <p:to>
                                        <p:strVal val="visible"/>
                                      </p:to>
                                    </p:set>
                                    <p:animEffect filter="fade" transition="in">
                                      <p:cBhvr>
                                        <p:cTn dur="600"/>
                                        <p:tgtEl>
                                          <p:spTgt spid="633"/>
                                        </p:tgtEl>
                                      </p:cBhvr>
                                    </p:animEffect>
                                  </p:childTnLst>
                                </p:cTn>
                              </p:par>
                            </p:childTnLst>
                          </p:cTn>
                        </p:par>
                        <p:par>
                          <p:cTn fill="hold">
                            <p:stCondLst>
                              <p:cond delay="600"/>
                            </p:stCondLst>
                            <p:childTnLst>
                              <p:par>
                                <p:cTn fill="hold" nodeType="afterEffect" presetClass="entr" presetID="10" presetSubtype="0">
                                  <p:stCondLst>
                                    <p:cond delay="0"/>
                                  </p:stCondLst>
                                  <p:childTnLst>
                                    <p:set>
                                      <p:cBhvr>
                                        <p:cTn dur="1" fill="hold">
                                          <p:stCondLst>
                                            <p:cond delay="0"/>
                                          </p:stCondLst>
                                        </p:cTn>
                                        <p:tgtEl>
                                          <p:spTgt spid="630"/>
                                        </p:tgtEl>
                                        <p:attrNameLst>
                                          <p:attrName>style.visibility</p:attrName>
                                        </p:attrNameLst>
                                      </p:cBhvr>
                                      <p:to>
                                        <p:strVal val="visible"/>
                                      </p:to>
                                    </p:set>
                                    <p:animEffect filter="fade" transition="in">
                                      <p:cBhvr>
                                        <p:cTn dur="500"/>
                                        <p:tgtEl>
                                          <p:spTgt spid="6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grpSp>
        <p:nvGrpSpPr>
          <p:cNvPr id="676" name="Google Shape;676;p30"/>
          <p:cNvGrpSpPr/>
          <p:nvPr/>
        </p:nvGrpSpPr>
        <p:grpSpPr>
          <a:xfrm>
            <a:off x="323851" y="1085670"/>
            <a:ext cx="8519134" cy="827030"/>
            <a:chOff x="323851" y="1085670"/>
            <a:chExt cx="8519134" cy="827030"/>
          </a:xfrm>
        </p:grpSpPr>
        <p:sp>
          <p:nvSpPr>
            <p:cNvPr id="677" name="Google Shape;677;p30"/>
            <p:cNvSpPr/>
            <p:nvPr/>
          </p:nvSpPr>
          <p:spPr>
            <a:xfrm>
              <a:off x="323851" y="1085670"/>
              <a:ext cx="8519134" cy="827030"/>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567"/>
                <a:buFont typeface="Arial"/>
                <a:buNone/>
              </a:pPr>
              <a:r>
                <a:t/>
              </a:r>
              <a:endParaRPr b="0" i="0" sz="2567" u="none" cap="none" strike="noStrike">
                <a:solidFill>
                  <a:srgbClr val="000000"/>
                </a:solidFill>
                <a:latin typeface="Noto Sans JP"/>
                <a:ea typeface="Noto Sans JP"/>
                <a:cs typeface="Noto Sans JP"/>
                <a:sym typeface="Noto Sans JP"/>
              </a:endParaRPr>
            </a:p>
          </p:txBody>
        </p:sp>
        <p:sp>
          <p:nvSpPr>
            <p:cNvPr id="678" name="Google Shape;678;p30"/>
            <p:cNvSpPr txBox="1"/>
            <p:nvPr/>
          </p:nvSpPr>
          <p:spPr>
            <a:xfrm>
              <a:off x="400365" y="1314519"/>
              <a:ext cx="542051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ja-JP" sz="1800" u="none" cap="none" strike="noStrike">
                  <a:solidFill>
                    <a:schemeClr val="dk1"/>
                  </a:solidFill>
                  <a:latin typeface="Noto Sans JP"/>
                  <a:ea typeface="Noto Sans JP"/>
                  <a:cs typeface="Noto Sans JP"/>
                  <a:sym typeface="Noto Sans JP"/>
                </a:rPr>
                <a:t>なぜ財政は悪化したのか（財政構造の変化）</a:t>
              </a:r>
              <a:endParaRPr b="0" i="0" sz="1400" u="none" cap="none" strike="noStrike">
                <a:solidFill>
                  <a:srgbClr val="000000"/>
                </a:solidFill>
                <a:latin typeface="Arial"/>
                <a:ea typeface="Arial"/>
                <a:cs typeface="Arial"/>
                <a:sym typeface="Arial"/>
              </a:endParaRPr>
            </a:p>
          </p:txBody>
        </p:sp>
      </p:grpSp>
      <p:sp>
        <p:nvSpPr>
          <p:cNvPr id="679" name="Google Shape;679;p30"/>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ja-JP"/>
              <a:t>‹#›</a:t>
            </a:fld>
            <a:endParaRPr/>
          </a:p>
        </p:txBody>
      </p:sp>
      <p:sp>
        <p:nvSpPr>
          <p:cNvPr id="680" name="Google Shape;680;p30"/>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500"/>
              <a:buFont typeface="Arial"/>
              <a:buNone/>
            </a:pPr>
            <a:r>
              <a:rPr b="1" i="0" lang="ja-JP" sz="2500" u="none" cap="none" strike="noStrike">
                <a:solidFill>
                  <a:srgbClr val="005BAD"/>
                </a:solidFill>
                <a:latin typeface="Noto Sans JP"/>
                <a:ea typeface="Noto Sans JP"/>
                <a:cs typeface="Noto Sans JP"/>
                <a:sym typeface="Noto Sans JP"/>
              </a:rPr>
              <a:t>３</a:t>
            </a:r>
            <a:r>
              <a:rPr b="1" i="0" lang="ja-JP" sz="2200" u="none" cap="none" strike="noStrike">
                <a:solidFill>
                  <a:srgbClr val="005BAD"/>
                </a:solidFill>
                <a:latin typeface="Noto Sans JP"/>
                <a:ea typeface="Noto Sans JP"/>
                <a:cs typeface="Noto Sans JP"/>
                <a:sym typeface="Noto Sans JP"/>
              </a:rPr>
              <a:t>. </a:t>
            </a:r>
            <a:r>
              <a:rPr b="1" i="0" lang="ja-JP" sz="2200" u="none" cap="none" strike="noStrike">
                <a:solidFill>
                  <a:schemeClr val="dk1"/>
                </a:solidFill>
                <a:latin typeface="Noto Sans JP"/>
                <a:ea typeface="Noto Sans JP"/>
                <a:cs typeface="Noto Sans JP"/>
                <a:sym typeface="Noto Sans JP"/>
              </a:rPr>
              <a:t>国の財政をみてみよう②</a:t>
            </a:r>
            <a:endParaRPr b="0" i="0" sz="1400" u="none" cap="none" strike="noStrike">
              <a:solidFill>
                <a:srgbClr val="000000"/>
              </a:solidFill>
              <a:latin typeface="Arial"/>
              <a:ea typeface="Arial"/>
              <a:cs typeface="Arial"/>
              <a:sym typeface="Arial"/>
            </a:endParaRPr>
          </a:p>
        </p:txBody>
      </p:sp>
      <p:sp>
        <p:nvSpPr>
          <p:cNvPr id="681" name="Google Shape;681;p30"/>
          <p:cNvSpPr txBox="1"/>
          <p:nvPr/>
        </p:nvSpPr>
        <p:spPr>
          <a:xfrm>
            <a:off x="340205" y="2420937"/>
            <a:ext cx="8479945" cy="2707653"/>
          </a:xfrm>
          <a:prstGeom prst="rect">
            <a:avLst/>
          </a:prstGeom>
          <a:noFill/>
          <a:ln>
            <a:noFill/>
          </a:ln>
        </p:spPr>
        <p:txBody>
          <a:bodyPr anchorCtr="0" anchor="t" bIns="45700" lIns="91425" spcFirstLastPara="1" rIns="91425" wrap="square" tIns="45700">
            <a:noAutofit/>
          </a:bodyPr>
          <a:lstStyle/>
          <a:p>
            <a:pPr indent="-252000" lvl="0" marL="252000" marR="0" rtl="0" algn="l">
              <a:lnSpc>
                <a:spcPct val="110000"/>
              </a:lnSpc>
              <a:spcBef>
                <a:spcPts val="0"/>
              </a:spcBef>
              <a:spcAft>
                <a:spcPts val="0"/>
              </a:spcAft>
              <a:buClr>
                <a:srgbClr val="005BAD"/>
              </a:buClr>
              <a:buSzPts val="1700"/>
              <a:buFont typeface="Noto Sans Symbols"/>
              <a:buChar char="●"/>
            </a:pPr>
            <a:r>
              <a:rPr b="0" i="0" lang="ja-JP" sz="1700" u="none" cap="none" strike="noStrike">
                <a:solidFill>
                  <a:schemeClr val="dk1"/>
                </a:solidFill>
                <a:latin typeface="Noto Sans JP"/>
                <a:ea typeface="Noto Sans JP"/>
                <a:cs typeface="Noto Sans JP"/>
                <a:sym typeface="Noto Sans JP"/>
              </a:rPr>
              <a:t>1990年度（平成２年度）と現在の歳出を比較すると、</a:t>
            </a:r>
            <a:endParaRPr b="0" i="0" sz="1700" u="none" cap="none" strike="noStrike">
              <a:solidFill>
                <a:schemeClr val="dk1"/>
              </a:solidFill>
              <a:latin typeface="Noto Sans JP"/>
              <a:ea typeface="Noto Sans JP"/>
              <a:cs typeface="Noto Sans JP"/>
              <a:sym typeface="Noto Sans JP"/>
            </a:endParaRPr>
          </a:p>
          <a:p>
            <a:pPr indent="265113" lvl="0" marL="0" marR="0" rtl="0" algn="l">
              <a:lnSpc>
                <a:spcPct val="110000"/>
              </a:lnSpc>
              <a:spcBef>
                <a:spcPts val="0"/>
              </a:spcBef>
              <a:spcAft>
                <a:spcPts val="0"/>
              </a:spcAft>
              <a:buClr>
                <a:srgbClr val="000000"/>
              </a:buClr>
              <a:buSzPts val="2000"/>
              <a:buFont typeface="Arial"/>
              <a:buNone/>
            </a:pPr>
            <a:r>
              <a:rPr b="0" i="0" lang="ja-JP" sz="2000" u="none" cap="none" strike="noStrike">
                <a:solidFill>
                  <a:srgbClr val="005BAD"/>
                </a:solidFill>
                <a:latin typeface="Noto Sans JP"/>
                <a:ea typeface="Noto Sans JP"/>
                <a:cs typeface="Noto Sans JP"/>
                <a:sym typeface="Noto Sans JP"/>
              </a:rPr>
              <a:t>社会保障関係費や国債費が大きく伸びて</a:t>
            </a:r>
            <a:r>
              <a:rPr b="0" i="0" lang="ja-JP" sz="1700" u="none" cap="none" strike="noStrike">
                <a:solidFill>
                  <a:schemeClr val="dk1"/>
                </a:solidFill>
                <a:latin typeface="Noto Sans JP"/>
                <a:ea typeface="Noto Sans JP"/>
                <a:cs typeface="Noto Sans JP"/>
                <a:sym typeface="Noto Sans JP"/>
              </a:rPr>
              <a:t>います。</a:t>
            </a:r>
            <a:endParaRPr b="0" i="0" sz="1700" u="none" cap="none" strike="noStrike">
              <a:solidFill>
                <a:schemeClr val="dk1"/>
              </a:solidFill>
              <a:latin typeface="Noto Sans JP"/>
              <a:ea typeface="Noto Sans JP"/>
              <a:cs typeface="Noto Sans JP"/>
              <a:sym typeface="Noto Sans JP"/>
            </a:endParaRPr>
          </a:p>
          <a:p>
            <a:pPr indent="265113" lvl="0" marL="0" marR="0" rtl="0" algn="l">
              <a:lnSpc>
                <a:spcPct val="110000"/>
              </a:lnSpc>
              <a:spcBef>
                <a:spcPts val="0"/>
              </a:spcBef>
              <a:spcAft>
                <a:spcPts val="0"/>
              </a:spcAft>
              <a:buClr>
                <a:srgbClr val="000000"/>
              </a:buClr>
              <a:buSzPts val="1700"/>
              <a:buFont typeface="Arial"/>
              <a:buNone/>
            </a:pPr>
            <a:r>
              <a:rPr b="0" i="0" lang="ja-JP" sz="1700" u="none" cap="none" strike="noStrike">
                <a:solidFill>
                  <a:schemeClr val="dk1"/>
                </a:solidFill>
                <a:latin typeface="Noto Sans JP"/>
                <a:ea typeface="Noto Sans JP"/>
                <a:cs typeface="Noto Sans JP"/>
                <a:sym typeface="Noto Sans JP"/>
              </a:rPr>
              <a:t>特に社会保障は、</a:t>
            </a:r>
            <a:r>
              <a:rPr b="0" i="0" lang="ja-JP" sz="1800" u="none" cap="none" strike="noStrike">
                <a:solidFill>
                  <a:srgbClr val="005BAD"/>
                </a:solidFill>
                <a:latin typeface="Noto Sans JP"/>
                <a:ea typeface="Noto Sans JP"/>
                <a:cs typeface="Noto Sans JP"/>
                <a:sym typeface="Noto Sans JP"/>
              </a:rPr>
              <a:t>年金、医療、介護、こども・子育て</a:t>
            </a:r>
            <a:r>
              <a:rPr b="0" i="0" lang="ja-JP" sz="1700" u="none" cap="none" strike="noStrike">
                <a:solidFill>
                  <a:schemeClr val="dk1"/>
                </a:solidFill>
                <a:latin typeface="Noto Sans JP"/>
                <a:ea typeface="Noto Sans JP"/>
                <a:cs typeface="Noto Sans JP"/>
                <a:sym typeface="Noto Sans JP"/>
              </a:rPr>
              <a:t>などの分野に分けられ、</a:t>
            </a:r>
            <a:endParaRPr b="0" i="0" sz="1700" u="none" cap="none" strike="noStrike">
              <a:solidFill>
                <a:schemeClr val="dk1"/>
              </a:solidFill>
              <a:latin typeface="Noto Sans JP"/>
              <a:ea typeface="Noto Sans JP"/>
              <a:cs typeface="Noto Sans JP"/>
              <a:sym typeface="Noto Sans JP"/>
            </a:endParaRPr>
          </a:p>
          <a:p>
            <a:pPr indent="265113" lvl="0" marL="0" marR="0" rtl="0" algn="l">
              <a:lnSpc>
                <a:spcPct val="110000"/>
              </a:lnSpc>
              <a:spcBef>
                <a:spcPts val="0"/>
              </a:spcBef>
              <a:spcAft>
                <a:spcPts val="0"/>
              </a:spcAft>
              <a:buClr>
                <a:srgbClr val="000000"/>
              </a:buClr>
              <a:buSzPts val="2000"/>
              <a:buFont typeface="Arial"/>
              <a:buNone/>
            </a:pPr>
            <a:r>
              <a:rPr b="0" i="0" lang="ja-JP" sz="2000" u="none" cap="none" strike="noStrike">
                <a:solidFill>
                  <a:srgbClr val="005BAD"/>
                </a:solidFill>
                <a:latin typeface="Noto Sans JP"/>
                <a:ea typeface="Noto Sans JP"/>
                <a:cs typeface="Noto Sans JP"/>
                <a:sym typeface="Noto Sans JP"/>
              </a:rPr>
              <a:t>国の一般会計歳出の約1/3</a:t>
            </a:r>
            <a:r>
              <a:rPr b="0" i="0" lang="ja-JP" sz="1700" u="none" cap="none" strike="noStrike">
                <a:solidFill>
                  <a:schemeClr val="dk1"/>
                </a:solidFill>
                <a:latin typeface="Noto Sans JP"/>
                <a:ea typeface="Noto Sans JP"/>
                <a:cs typeface="Noto Sans JP"/>
                <a:sym typeface="Noto Sans JP"/>
              </a:rPr>
              <a:t>を占める最大の支出項目となっています。</a:t>
            </a:r>
            <a:endParaRPr b="0" i="0" sz="1400" u="none" cap="none" strike="noStrike">
              <a:solidFill>
                <a:srgbClr val="000000"/>
              </a:solidFill>
              <a:latin typeface="Arial"/>
              <a:ea typeface="Arial"/>
              <a:cs typeface="Arial"/>
              <a:sym typeface="Arial"/>
            </a:endParaRPr>
          </a:p>
          <a:p>
            <a:pPr indent="-252000" lvl="0" marL="252000" marR="0" rtl="0" algn="l">
              <a:lnSpc>
                <a:spcPct val="110000"/>
              </a:lnSpc>
              <a:spcBef>
                <a:spcPts val="1800"/>
              </a:spcBef>
              <a:spcAft>
                <a:spcPts val="0"/>
              </a:spcAft>
              <a:buClr>
                <a:srgbClr val="005BAD"/>
              </a:buClr>
              <a:buSzPts val="1700"/>
              <a:buFont typeface="Noto Sans Symbols"/>
              <a:buChar char="●"/>
            </a:pPr>
            <a:r>
              <a:rPr b="0" i="0" lang="ja-JP" sz="1700" u="none" cap="none" strike="noStrike">
                <a:solidFill>
                  <a:schemeClr val="dk1"/>
                </a:solidFill>
                <a:latin typeface="Noto Sans JP"/>
                <a:ea typeface="Noto Sans JP"/>
                <a:cs typeface="Noto Sans JP"/>
                <a:sym typeface="Noto Sans JP"/>
              </a:rPr>
              <a:t>歳出の増加に対し歳入は、経済成長の停滞などが影響して</a:t>
            </a:r>
            <a:endParaRPr b="0" i="0" sz="1700" u="none" cap="none" strike="noStrike">
              <a:solidFill>
                <a:schemeClr val="dk1"/>
              </a:solidFill>
              <a:latin typeface="Noto Sans JP"/>
              <a:ea typeface="Noto Sans JP"/>
              <a:cs typeface="Noto Sans JP"/>
              <a:sym typeface="Noto Sans JP"/>
            </a:endParaRPr>
          </a:p>
          <a:p>
            <a:pPr indent="265113" lvl="0" marL="0" marR="0" rtl="0" algn="l">
              <a:lnSpc>
                <a:spcPct val="110000"/>
              </a:lnSpc>
              <a:spcBef>
                <a:spcPts val="0"/>
              </a:spcBef>
              <a:spcAft>
                <a:spcPts val="0"/>
              </a:spcAft>
              <a:buClr>
                <a:srgbClr val="000000"/>
              </a:buClr>
              <a:buSzPts val="2000"/>
              <a:buFont typeface="Arial"/>
              <a:buNone/>
            </a:pPr>
            <a:r>
              <a:rPr b="0" i="0" lang="ja-JP" sz="2000" u="none" cap="none" strike="noStrike">
                <a:solidFill>
                  <a:srgbClr val="005BAD"/>
                </a:solidFill>
                <a:latin typeface="Noto Sans JP"/>
                <a:ea typeface="Noto Sans JP"/>
                <a:cs typeface="Noto Sans JP"/>
                <a:sym typeface="Noto Sans JP"/>
              </a:rPr>
              <a:t>税収の伸びが見合っておらず、不足分を借金に頼っている</a:t>
            </a:r>
            <a:r>
              <a:rPr b="0" i="0" lang="ja-JP" sz="1700" u="none" cap="none" strike="noStrike">
                <a:solidFill>
                  <a:schemeClr val="dk1"/>
                </a:solidFill>
                <a:latin typeface="Noto Sans JP"/>
                <a:ea typeface="Noto Sans JP"/>
                <a:cs typeface="Noto Sans JP"/>
                <a:sym typeface="Noto Sans JP"/>
              </a:rPr>
              <a:t>ため、</a:t>
            </a:r>
            <a:endParaRPr b="0" i="0" sz="1700" u="none" cap="none" strike="noStrike">
              <a:solidFill>
                <a:schemeClr val="dk1"/>
              </a:solidFill>
              <a:latin typeface="Noto Sans JP"/>
              <a:ea typeface="Noto Sans JP"/>
              <a:cs typeface="Noto Sans JP"/>
              <a:sym typeface="Noto Sans JP"/>
            </a:endParaRPr>
          </a:p>
          <a:p>
            <a:pPr indent="265113" lvl="0" marL="0" marR="0" rtl="0" algn="l">
              <a:lnSpc>
                <a:spcPct val="110000"/>
              </a:lnSpc>
              <a:spcBef>
                <a:spcPts val="0"/>
              </a:spcBef>
              <a:spcAft>
                <a:spcPts val="0"/>
              </a:spcAft>
              <a:buClr>
                <a:srgbClr val="000000"/>
              </a:buClr>
              <a:buSzPts val="1700"/>
              <a:buFont typeface="Arial"/>
              <a:buNone/>
            </a:pPr>
            <a:r>
              <a:rPr b="0" i="0" lang="ja-JP" sz="1700" u="none" cap="none" strike="noStrike">
                <a:solidFill>
                  <a:schemeClr val="dk1"/>
                </a:solidFill>
                <a:latin typeface="Noto Sans JP"/>
                <a:ea typeface="Noto Sans JP"/>
                <a:cs typeface="Noto Sans JP"/>
                <a:sym typeface="Noto Sans JP"/>
              </a:rPr>
              <a:t>公債金は約６倍と大幅に増加しています。</a:t>
            </a:r>
            <a:endParaRPr b="0" i="0" sz="1400" u="none" cap="none" strike="noStrike">
              <a:solidFill>
                <a:srgbClr val="000000"/>
              </a:solidFill>
              <a:latin typeface="Arial"/>
              <a:ea typeface="Arial"/>
              <a:cs typeface="Arial"/>
              <a:sym typeface="Arial"/>
            </a:endParaRPr>
          </a:p>
        </p:txBody>
      </p:sp>
      <p:pic>
        <p:nvPicPr>
          <p:cNvPr id="682" name="Google Shape;682;p30"/>
          <p:cNvPicPr preferRelativeResize="0"/>
          <p:nvPr/>
        </p:nvPicPr>
        <p:blipFill rotWithShape="1">
          <a:blip r:embed="rId3">
            <a:alphaModFix/>
          </a:blip>
          <a:srcRect b="0" l="0" r="0" t="0"/>
          <a:stretch/>
        </p:blipFill>
        <p:spPr>
          <a:xfrm>
            <a:off x="7601021" y="811947"/>
            <a:ext cx="1323956" cy="150032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6"/>
                                        </p:tgtEl>
                                        <p:attrNameLst>
                                          <p:attrName>style.visibility</p:attrName>
                                        </p:attrNameLst>
                                      </p:cBhvr>
                                      <p:to>
                                        <p:strVal val="visible"/>
                                      </p:to>
                                    </p:set>
                                    <p:animEffect filter="fade" transition="in">
                                      <p:cBhvr>
                                        <p:cTn dur="500"/>
                                        <p:tgtEl>
                                          <p:spTgt spid="67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82"/>
                                        </p:tgtEl>
                                        <p:attrNameLst>
                                          <p:attrName>style.visibility</p:attrName>
                                        </p:attrNameLst>
                                      </p:cBhvr>
                                      <p:to>
                                        <p:strVal val="visible"/>
                                      </p:to>
                                    </p:set>
                                    <p:animEffect filter="fade" transition="in">
                                      <p:cBhvr>
                                        <p:cTn dur="600"/>
                                        <p:tgtEl>
                                          <p:spTgt spid="6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1"/>
                                        </p:tgtEl>
                                        <p:attrNameLst>
                                          <p:attrName>style.visibility</p:attrName>
                                        </p:attrNameLst>
                                      </p:cBhvr>
                                      <p:to>
                                        <p:strVal val="visible"/>
                                      </p:to>
                                    </p:set>
                                    <p:animEffect filter="fade" transition="in">
                                      <p:cBhvr>
                                        <p:cTn dur="600"/>
                                        <p:tgtEl>
                                          <p:spTgt spid="6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grpSp>
        <p:nvGrpSpPr>
          <p:cNvPr id="688" name="Google Shape;688;p31"/>
          <p:cNvGrpSpPr/>
          <p:nvPr/>
        </p:nvGrpSpPr>
        <p:grpSpPr>
          <a:xfrm>
            <a:off x="6384500" y="1417675"/>
            <a:ext cx="643277" cy="3177775"/>
            <a:chOff x="6384500" y="1417675"/>
            <a:chExt cx="643277" cy="3177775"/>
          </a:xfrm>
        </p:grpSpPr>
        <p:cxnSp>
          <p:nvCxnSpPr>
            <p:cNvPr id="689" name="Google Shape;689;p31"/>
            <p:cNvCxnSpPr/>
            <p:nvPr/>
          </p:nvCxnSpPr>
          <p:spPr>
            <a:xfrm flipH="1" rot="10800000">
              <a:off x="6385477" y="1417675"/>
              <a:ext cx="642300" cy="1686900"/>
            </a:xfrm>
            <a:prstGeom prst="straightConnector1">
              <a:avLst/>
            </a:prstGeom>
            <a:noFill/>
            <a:ln cap="flat" cmpd="sng" w="9525">
              <a:solidFill>
                <a:srgbClr val="7F7F7F"/>
              </a:solidFill>
              <a:prstDash val="dash"/>
              <a:round/>
              <a:headEnd len="sm" w="sm" type="none"/>
              <a:tailEnd len="sm" w="sm" type="none"/>
            </a:ln>
          </p:spPr>
        </p:cxnSp>
        <p:cxnSp>
          <p:nvCxnSpPr>
            <p:cNvPr id="690" name="Google Shape;690;p31"/>
            <p:cNvCxnSpPr/>
            <p:nvPr/>
          </p:nvCxnSpPr>
          <p:spPr>
            <a:xfrm flipH="1" rot="10800000">
              <a:off x="6385477" y="2415700"/>
              <a:ext cx="622200" cy="1188000"/>
            </a:xfrm>
            <a:prstGeom prst="straightConnector1">
              <a:avLst/>
            </a:prstGeom>
            <a:noFill/>
            <a:ln cap="flat" cmpd="sng" w="9525">
              <a:solidFill>
                <a:srgbClr val="7F7F7F"/>
              </a:solidFill>
              <a:prstDash val="dash"/>
              <a:round/>
              <a:headEnd len="sm" w="sm" type="none"/>
              <a:tailEnd len="sm" w="sm" type="none"/>
            </a:ln>
          </p:spPr>
        </p:cxnSp>
        <p:cxnSp>
          <p:nvCxnSpPr>
            <p:cNvPr id="691" name="Google Shape;691;p31"/>
            <p:cNvCxnSpPr/>
            <p:nvPr/>
          </p:nvCxnSpPr>
          <p:spPr>
            <a:xfrm flipH="1" rot="10800000">
              <a:off x="6385477" y="3054600"/>
              <a:ext cx="632100" cy="1118100"/>
            </a:xfrm>
            <a:prstGeom prst="straightConnector1">
              <a:avLst/>
            </a:prstGeom>
            <a:noFill/>
            <a:ln cap="flat" cmpd="sng" w="9525">
              <a:solidFill>
                <a:srgbClr val="7F7F7F"/>
              </a:solidFill>
              <a:prstDash val="dash"/>
              <a:round/>
              <a:headEnd len="sm" w="sm" type="none"/>
              <a:tailEnd len="sm" w="sm" type="none"/>
            </a:ln>
          </p:spPr>
        </p:cxnSp>
        <p:cxnSp>
          <p:nvCxnSpPr>
            <p:cNvPr id="692" name="Google Shape;692;p31"/>
            <p:cNvCxnSpPr/>
            <p:nvPr/>
          </p:nvCxnSpPr>
          <p:spPr>
            <a:xfrm flipH="1" rot="10800000">
              <a:off x="6385477" y="4415800"/>
              <a:ext cx="621000" cy="166200"/>
            </a:xfrm>
            <a:prstGeom prst="straightConnector1">
              <a:avLst/>
            </a:prstGeom>
            <a:noFill/>
            <a:ln cap="flat" cmpd="sng" w="9525">
              <a:solidFill>
                <a:srgbClr val="7F7F7F"/>
              </a:solidFill>
              <a:prstDash val="dash"/>
              <a:round/>
              <a:headEnd len="sm" w="sm" type="none"/>
              <a:tailEnd len="sm" w="sm" type="none"/>
            </a:ln>
          </p:spPr>
        </p:cxnSp>
        <p:cxnSp>
          <p:nvCxnSpPr>
            <p:cNvPr id="693" name="Google Shape;693;p31"/>
            <p:cNvCxnSpPr/>
            <p:nvPr/>
          </p:nvCxnSpPr>
          <p:spPr>
            <a:xfrm flipH="1" rot="10800000">
              <a:off x="6384500" y="4449350"/>
              <a:ext cx="621900" cy="146100"/>
            </a:xfrm>
            <a:prstGeom prst="straightConnector1">
              <a:avLst/>
            </a:prstGeom>
            <a:noFill/>
            <a:ln cap="flat" cmpd="sng" w="9525">
              <a:solidFill>
                <a:srgbClr val="7F7F7F"/>
              </a:solidFill>
              <a:prstDash val="dash"/>
              <a:round/>
              <a:headEnd len="sm" w="sm" type="none"/>
              <a:tailEnd len="sm" w="sm" type="none"/>
            </a:ln>
          </p:spPr>
        </p:cxnSp>
      </p:grpSp>
      <p:grpSp>
        <p:nvGrpSpPr>
          <p:cNvPr id="694" name="Google Shape;694;p31"/>
          <p:cNvGrpSpPr/>
          <p:nvPr/>
        </p:nvGrpSpPr>
        <p:grpSpPr>
          <a:xfrm>
            <a:off x="-187067" y="651230"/>
            <a:ext cx="4563576" cy="5542794"/>
            <a:chOff x="-187067" y="669800"/>
            <a:chExt cx="4563576" cy="5542794"/>
          </a:xfrm>
        </p:grpSpPr>
        <p:pic>
          <p:nvPicPr>
            <p:cNvPr id="695" name="Google Shape;695;p31"/>
            <p:cNvPicPr preferRelativeResize="0"/>
            <p:nvPr/>
          </p:nvPicPr>
          <p:blipFill rotWithShape="1">
            <a:blip r:embed="rId3">
              <a:alphaModFix/>
            </a:blip>
            <a:srcRect b="0" l="0" r="0" t="0"/>
            <a:stretch/>
          </p:blipFill>
          <p:spPr>
            <a:xfrm>
              <a:off x="-187067" y="669800"/>
              <a:ext cx="4563576" cy="5426524"/>
            </a:xfrm>
            <a:prstGeom prst="rect">
              <a:avLst/>
            </a:prstGeom>
            <a:noFill/>
            <a:ln>
              <a:noFill/>
            </a:ln>
          </p:spPr>
        </p:pic>
        <p:sp>
          <p:nvSpPr>
            <p:cNvPr id="696" name="Google Shape;696;p31"/>
            <p:cNvSpPr/>
            <p:nvPr/>
          </p:nvSpPr>
          <p:spPr>
            <a:xfrm>
              <a:off x="2587941" y="1972134"/>
              <a:ext cx="947700" cy="427200"/>
            </a:xfrm>
            <a:prstGeom prst="rect">
              <a:avLst/>
            </a:prstGeom>
            <a:noFill/>
            <a:ln cap="flat" cmpd="sng" w="15875">
              <a:solidFill>
                <a:srgbClr val="EA5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cxnSp>
          <p:nvCxnSpPr>
            <p:cNvPr id="697" name="Google Shape;697;p31"/>
            <p:cNvCxnSpPr/>
            <p:nvPr/>
          </p:nvCxnSpPr>
          <p:spPr>
            <a:xfrm>
              <a:off x="536788" y="5538291"/>
              <a:ext cx="3389868" cy="0"/>
            </a:xfrm>
            <a:prstGeom prst="straightConnector1">
              <a:avLst/>
            </a:prstGeom>
            <a:noFill/>
            <a:ln cap="flat" cmpd="sng" w="19050">
              <a:solidFill>
                <a:srgbClr val="595959"/>
              </a:solidFill>
              <a:prstDash val="dash"/>
              <a:round/>
              <a:headEnd len="sm" w="sm" type="none"/>
              <a:tailEnd len="sm" w="sm" type="none"/>
            </a:ln>
          </p:spPr>
        </p:cxnSp>
        <p:sp>
          <p:nvSpPr>
            <p:cNvPr id="698" name="Google Shape;698;p31"/>
            <p:cNvSpPr txBox="1"/>
            <p:nvPr/>
          </p:nvSpPr>
          <p:spPr>
            <a:xfrm>
              <a:off x="780799" y="4320711"/>
              <a:ext cx="11721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5000"/>
                </a:lnSpc>
                <a:spcBef>
                  <a:spcPts val="0"/>
                </a:spcBef>
                <a:spcAft>
                  <a:spcPts val="0"/>
                </a:spcAft>
                <a:buClr>
                  <a:srgbClr val="000000"/>
                </a:buClr>
                <a:buSzPts val="1000"/>
                <a:buFont typeface="Arial"/>
                <a:buNone/>
              </a:pPr>
              <a:r>
                <a:rPr b="0" i="0" lang="ja-JP" sz="1000" u="none" cap="none" strike="noStrike">
                  <a:solidFill>
                    <a:schemeClr val="dk1"/>
                  </a:solidFill>
                  <a:latin typeface="Noto Sans JP"/>
                  <a:ea typeface="Noto Sans JP"/>
                  <a:cs typeface="Noto Sans JP"/>
                  <a:sym typeface="Noto Sans JP"/>
                </a:rPr>
                <a:t>税収などの収入</a:t>
              </a:r>
              <a:endParaRPr b="0" i="0" sz="1000" u="none" cap="none" strike="noStrike">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Clr>
                  <a:srgbClr val="000000"/>
                </a:buClr>
                <a:buSzPts val="950"/>
                <a:buFont typeface="Arial"/>
                <a:buNone/>
              </a:pPr>
              <a:r>
                <a:rPr b="0" i="0" lang="ja-JP" sz="950" u="none" cap="none" strike="noStrike">
                  <a:solidFill>
                    <a:schemeClr val="dk1"/>
                  </a:solidFill>
                  <a:latin typeface="Noto Sans JP"/>
                  <a:ea typeface="Noto Sans JP"/>
                  <a:cs typeface="Noto Sans JP"/>
                  <a:sym typeface="Noto Sans JP"/>
                </a:rPr>
                <a:t>60.6兆円</a:t>
              </a:r>
              <a:endParaRPr b="0" i="0" sz="950" u="none" cap="none" strike="noStrike">
                <a:solidFill>
                  <a:schemeClr val="dk1"/>
                </a:solidFill>
                <a:latin typeface="Noto Sans JP"/>
                <a:ea typeface="Noto Sans JP"/>
                <a:cs typeface="Noto Sans JP"/>
                <a:sym typeface="Noto Sans JP"/>
              </a:endParaRPr>
            </a:p>
          </p:txBody>
        </p:sp>
        <p:sp>
          <p:nvSpPr>
            <p:cNvPr id="699" name="Google Shape;699;p31"/>
            <p:cNvSpPr txBox="1"/>
            <p:nvPr/>
          </p:nvSpPr>
          <p:spPr>
            <a:xfrm>
              <a:off x="2477074" y="3834759"/>
              <a:ext cx="11721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5000"/>
                </a:lnSpc>
                <a:spcBef>
                  <a:spcPts val="0"/>
                </a:spcBef>
                <a:spcAft>
                  <a:spcPts val="0"/>
                </a:spcAft>
                <a:buClr>
                  <a:srgbClr val="000000"/>
                </a:buClr>
                <a:buSzPts val="1000"/>
                <a:buFont typeface="Arial"/>
                <a:buNone/>
              </a:pPr>
              <a:r>
                <a:rPr b="0" i="0" lang="ja-JP" sz="1000" u="none" cap="none" strike="noStrike">
                  <a:solidFill>
                    <a:schemeClr val="dk1"/>
                  </a:solidFill>
                  <a:latin typeface="Noto Sans JP"/>
                  <a:ea typeface="Noto Sans JP"/>
                  <a:cs typeface="Noto Sans JP"/>
                  <a:sym typeface="Noto Sans JP"/>
                </a:rPr>
                <a:t>税収などの収入</a:t>
              </a:r>
              <a:endParaRPr b="0" i="0" sz="1000" u="none" cap="none" strike="noStrike">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Clr>
                  <a:srgbClr val="000000"/>
                </a:buClr>
                <a:buSzPts val="950"/>
                <a:buFont typeface="Arial"/>
                <a:buNone/>
              </a:pPr>
              <a:r>
                <a:rPr b="0" i="0" lang="ja-JP" sz="950" u="none" cap="none" strike="noStrike">
                  <a:solidFill>
                    <a:schemeClr val="dk1"/>
                  </a:solidFill>
                  <a:latin typeface="Noto Sans JP"/>
                  <a:ea typeface="Noto Sans JP"/>
                  <a:cs typeface="Noto Sans JP"/>
                  <a:sym typeface="Noto Sans JP"/>
                </a:rPr>
                <a:t>77.1兆円</a:t>
              </a:r>
              <a:endParaRPr b="0" i="0" sz="950" u="none" cap="none" strike="noStrike">
                <a:solidFill>
                  <a:schemeClr val="dk1"/>
                </a:solidFill>
                <a:latin typeface="Noto Sans JP"/>
                <a:ea typeface="Noto Sans JP"/>
                <a:cs typeface="Noto Sans JP"/>
                <a:sym typeface="Noto Sans JP"/>
              </a:endParaRPr>
            </a:p>
          </p:txBody>
        </p:sp>
        <p:sp>
          <p:nvSpPr>
            <p:cNvPr id="700" name="Google Shape;700;p31"/>
            <p:cNvSpPr/>
            <p:nvPr/>
          </p:nvSpPr>
          <p:spPr>
            <a:xfrm rot="-2956832">
              <a:off x="1821853" y="4351339"/>
              <a:ext cx="773044" cy="116981"/>
            </a:xfrm>
            <a:prstGeom prst="rightArrow">
              <a:avLst>
                <a:gd fmla="val 31772" name="adj1"/>
                <a:gd fmla="val 65569" name="adj2"/>
              </a:avLst>
            </a:prstGeom>
            <a:solidFill>
              <a:srgbClr val="5394E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701" name="Google Shape;701;p31"/>
            <p:cNvSpPr txBox="1"/>
            <p:nvPr/>
          </p:nvSpPr>
          <p:spPr>
            <a:xfrm>
              <a:off x="1855657" y="4815124"/>
              <a:ext cx="7842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1" i="0" lang="ja-JP" sz="900" u="none" cap="none" strike="noStrike">
                  <a:solidFill>
                    <a:srgbClr val="216FCD"/>
                  </a:solidFill>
                  <a:latin typeface="Noto Sans JP"/>
                  <a:ea typeface="Noto Sans JP"/>
                  <a:cs typeface="Noto Sans JP"/>
                  <a:sym typeface="Noto Sans JP"/>
                </a:rPr>
                <a:t>+16.5兆円</a:t>
              </a:r>
              <a:endParaRPr b="0" i="0" sz="1300" u="none" cap="none" strike="noStrike">
                <a:solidFill>
                  <a:srgbClr val="000000"/>
                </a:solidFill>
                <a:latin typeface="Arial"/>
                <a:ea typeface="Arial"/>
                <a:cs typeface="Arial"/>
                <a:sym typeface="Arial"/>
              </a:endParaRPr>
            </a:p>
          </p:txBody>
        </p:sp>
        <p:sp>
          <p:nvSpPr>
            <p:cNvPr id="702" name="Google Shape;702;p31"/>
            <p:cNvSpPr txBox="1"/>
            <p:nvPr/>
          </p:nvSpPr>
          <p:spPr>
            <a:xfrm>
              <a:off x="2564098" y="1959004"/>
              <a:ext cx="10695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5000"/>
                </a:lnSpc>
                <a:spcBef>
                  <a:spcPts val="0"/>
                </a:spcBef>
                <a:spcAft>
                  <a:spcPts val="0"/>
                </a:spcAft>
                <a:buClr>
                  <a:srgbClr val="000000"/>
                </a:buClr>
                <a:buSzPts val="1000"/>
                <a:buFont typeface="Arial"/>
                <a:buNone/>
              </a:pPr>
              <a:r>
                <a:rPr b="0" i="0" lang="ja-JP" sz="1000" u="none" cap="none" strike="noStrike">
                  <a:solidFill>
                    <a:srgbClr val="EA5050"/>
                  </a:solidFill>
                  <a:latin typeface="Noto Sans JP"/>
                  <a:ea typeface="Noto Sans JP"/>
                  <a:cs typeface="Noto Sans JP"/>
                  <a:sym typeface="Noto Sans JP"/>
                </a:rPr>
                <a:t>公債金</a:t>
              </a:r>
              <a:r>
                <a:rPr b="0" i="0" lang="ja-JP" sz="800" u="none" cap="none" strike="noStrike">
                  <a:solidFill>
                    <a:srgbClr val="EA5050"/>
                  </a:solidFill>
                  <a:latin typeface="Noto Sans JP"/>
                  <a:ea typeface="Noto Sans JP"/>
                  <a:cs typeface="Noto Sans JP"/>
                  <a:sym typeface="Noto Sans JP"/>
                </a:rPr>
                <a:t>（借金）</a:t>
              </a:r>
              <a:endParaRPr b="0" i="0" sz="800" u="none" cap="none" strike="noStrike">
                <a:solidFill>
                  <a:srgbClr val="EA5050"/>
                </a:solidFill>
                <a:latin typeface="Noto Sans JP"/>
                <a:ea typeface="Noto Sans JP"/>
                <a:cs typeface="Noto Sans JP"/>
                <a:sym typeface="Noto Sans JP"/>
              </a:endParaRPr>
            </a:p>
            <a:p>
              <a:pPr indent="0" lvl="0" marL="0" marR="0" rtl="0" algn="ctr">
                <a:lnSpc>
                  <a:spcPct val="105000"/>
                </a:lnSpc>
                <a:spcBef>
                  <a:spcPts val="0"/>
                </a:spcBef>
                <a:spcAft>
                  <a:spcPts val="0"/>
                </a:spcAft>
                <a:buClr>
                  <a:srgbClr val="000000"/>
                </a:buClr>
                <a:buSzPts val="950"/>
                <a:buFont typeface="Arial"/>
                <a:buNone/>
              </a:pPr>
              <a:r>
                <a:rPr b="0" i="0" lang="ja-JP" sz="950" u="none" cap="none" strike="noStrike">
                  <a:solidFill>
                    <a:srgbClr val="EA5050"/>
                  </a:solidFill>
                  <a:latin typeface="Noto Sans JP"/>
                  <a:ea typeface="Noto Sans JP"/>
                  <a:cs typeface="Noto Sans JP"/>
                  <a:sym typeface="Noto Sans JP"/>
                </a:rPr>
                <a:t>35.4兆円</a:t>
              </a:r>
              <a:endParaRPr b="0" i="0" sz="950" u="none" cap="none" strike="noStrike">
                <a:solidFill>
                  <a:srgbClr val="EA5050"/>
                </a:solidFill>
                <a:latin typeface="Noto Sans JP"/>
                <a:ea typeface="Noto Sans JP"/>
                <a:cs typeface="Noto Sans JP"/>
                <a:sym typeface="Noto Sans JP"/>
              </a:endParaRPr>
            </a:p>
          </p:txBody>
        </p:sp>
        <p:sp>
          <p:nvSpPr>
            <p:cNvPr id="703" name="Google Shape;703;p31"/>
            <p:cNvSpPr txBox="1"/>
            <p:nvPr/>
          </p:nvSpPr>
          <p:spPr>
            <a:xfrm>
              <a:off x="901586" y="5589194"/>
              <a:ext cx="8565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1990年度</a:t>
              </a:r>
              <a:endParaRPr b="0" i="0" sz="1200" u="none" cap="none" strike="noStrike">
                <a:solidFill>
                  <a:schemeClr val="dk1"/>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66.2兆円</a:t>
              </a:r>
              <a:endParaRPr b="0" i="0" sz="1400" u="none" cap="none" strike="noStrike">
                <a:solidFill>
                  <a:srgbClr val="000000"/>
                </a:solidFill>
                <a:latin typeface="Arial"/>
                <a:ea typeface="Arial"/>
                <a:cs typeface="Arial"/>
                <a:sym typeface="Arial"/>
              </a:endParaRPr>
            </a:p>
          </p:txBody>
        </p:sp>
        <p:sp>
          <p:nvSpPr>
            <p:cNvPr id="704" name="Google Shape;704;p31"/>
            <p:cNvSpPr txBox="1"/>
            <p:nvPr/>
          </p:nvSpPr>
          <p:spPr>
            <a:xfrm>
              <a:off x="2504358" y="5589194"/>
              <a:ext cx="1163100" cy="623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2024年度</a:t>
              </a:r>
              <a:endParaRPr b="0" i="0" sz="1200" u="none" cap="none" strike="noStrike">
                <a:solidFill>
                  <a:schemeClr val="dk1"/>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050"/>
                <a:buFont typeface="Arial"/>
                <a:buNone/>
              </a:pPr>
              <a:r>
                <a:rPr b="0" i="0" lang="ja-JP" sz="1050" u="none" cap="none" strike="noStrike">
                  <a:solidFill>
                    <a:schemeClr val="dk1"/>
                  </a:solidFill>
                  <a:latin typeface="Noto Sans JP"/>
                  <a:ea typeface="Noto Sans JP"/>
                  <a:cs typeface="Noto Sans JP"/>
                  <a:sym typeface="Noto Sans JP"/>
                </a:rPr>
                <a:t>（令和6年度）</a:t>
              </a:r>
              <a:endParaRPr b="0" i="0" sz="1050" u="none" cap="none" strike="noStrike">
                <a:solidFill>
                  <a:schemeClr val="dk1"/>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112.6兆円</a:t>
              </a:r>
              <a:endParaRPr b="0" i="0" sz="1400" u="none" cap="none" strike="noStrike">
                <a:solidFill>
                  <a:srgbClr val="000000"/>
                </a:solidFill>
                <a:latin typeface="Arial"/>
                <a:ea typeface="Arial"/>
                <a:cs typeface="Arial"/>
                <a:sym typeface="Arial"/>
              </a:endParaRPr>
            </a:p>
          </p:txBody>
        </p:sp>
        <p:cxnSp>
          <p:nvCxnSpPr>
            <p:cNvPr id="705" name="Google Shape;705;p31"/>
            <p:cNvCxnSpPr/>
            <p:nvPr/>
          </p:nvCxnSpPr>
          <p:spPr>
            <a:xfrm rot="10800000">
              <a:off x="1313375" y="2928785"/>
              <a:ext cx="49750" cy="271198"/>
            </a:xfrm>
            <a:prstGeom prst="straightConnector1">
              <a:avLst/>
            </a:prstGeom>
            <a:noFill/>
            <a:ln cap="flat" cmpd="sng" w="15875">
              <a:solidFill>
                <a:schemeClr val="dk1"/>
              </a:solidFill>
              <a:prstDash val="solid"/>
              <a:round/>
              <a:headEnd len="sm" w="sm" type="none"/>
              <a:tailEnd len="sm" w="sm" type="none"/>
            </a:ln>
          </p:spPr>
        </p:cxnSp>
        <p:sp>
          <p:nvSpPr>
            <p:cNvPr id="706" name="Google Shape;706;p31"/>
            <p:cNvSpPr txBox="1"/>
            <p:nvPr/>
          </p:nvSpPr>
          <p:spPr>
            <a:xfrm>
              <a:off x="1855657" y="3029420"/>
              <a:ext cx="7842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1" i="0" lang="ja-JP" sz="900" u="none" cap="none" strike="noStrike">
                  <a:solidFill>
                    <a:srgbClr val="EA5050"/>
                  </a:solidFill>
                  <a:latin typeface="Noto Sans JP"/>
                  <a:ea typeface="Noto Sans JP"/>
                  <a:cs typeface="Noto Sans JP"/>
                  <a:sym typeface="Noto Sans JP"/>
                </a:rPr>
                <a:t>+29.8兆円</a:t>
              </a:r>
              <a:endParaRPr b="0" i="0" sz="1300" u="none" cap="none" strike="noStrike">
                <a:solidFill>
                  <a:srgbClr val="000000"/>
                </a:solidFill>
                <a:latin typeface="Arial"/>
                <a:ea typeface="Arial"/>
                <a:cs typeface="Arial"/>
                <a:sym typeface="Arial"/>
              </a:endParaRPr>
            </a:p>
          </p:txBody>
        </p:sp>
        <p:grpSp>
          <p:nvGrpSpPr>
            <p:cNvPr id="707" name="Google Shape;707;p31"/>
            <p:cNvGrpSpPr/>
            <p:nvPr/>
          </p:nvGrpSpPr>
          <p:grpSpPr>
            <a:xfrm>
              <a:off x="756694" y="2497350"/>
              <a:ext cx="1123500" cy="416400"/>
              <a:chOff x="4962297" y="3351616"/>
              <a:chExt cx="1123500" cy="416400"/>
            </a:xfrm>
          </p:grpSpPr>
          <p:sp>
            <p:nvSpPr>
              <p:cNvPr id="708" name="Google Shape;708;p31"/>
              <p:cNvSpPr txBox="1"/>
              <p:nvPr/>
            </p:nvSpPr>
            <p:spPr>
              <a:xfrm>
                <a:off x="4962297" y="3363000"/>
                <a:ext cx="11235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5000"/>
                  </a:lnSpc>
                  <a:spcBef>
                    <a:spcPts val="0"/>
                  </a:spcBef>
                  <a:spcAft>
                    <a:spcPts val="0"/>
                  </a:spcAft>
                  <a:buClr>
                    <a:srgbClr val="000000"/>
                  </a:buClr>
                  <a:buSzPts val="1000"/>
                  <a:buFont typeface="Arial"/>
                  <a:buNone/>
                </a:pPr>
                <a:r>
                  <a:rPr b="0" i="0" lang="ja-JP" sz="1000" u="none" cap="none" strike="noStrike">
                    <a:solidFill>
                      <a:srgbClr val="EA5050"/>
                    </a:solidFill>
                    <a:latin typeface="Noto Sans JP"/>
                    <a:ea typeface="Noto Sans JP"/>
                    <a:cs typeface="Noto Sans JP"/>
                    <a:sym typeface="Noto Sans JP"/>
                  </a:rPr>
                  <a:t>公債金</a:t>
                </a:r>
                <a:r>
                  <a:rPr b="0" i="0" lang="ja-JP" sz="800" u="none" cap="none" strike="noStrike">
                    <a:solidFill>
                      <a:srgbClr val="EA5050"/>
                    </a:solidFill>
                    <a:latin typeface="Noto Sans JP"/>
                    <a:ea typeface="Noto Sans JP"/>
                    <a:cs typeface="Noto Sans JP"/>
                    <a:sym typeface="Noto Sans JP"/>
                  </a:rPr>
                  <a:t>（借金）</a:t>
                </a:r>
                <a:endParaRPr b="0" i="0" sz="800" u="none" cap="none" strike="noStrike">
                  <a:solidFill>
                    <a:srgbClr val="EA5050"/>
                  </a:solidFill>
                  <a:latin typeface="Noto Sans JP"/>
                  <a:ea typeface="Noto Sans JP"/>
                  <a:cs typeface="Noto Sans JP"/>
                  <a:sym typeface="Noto Sans JP"/>
                </a:endParaRPr>
              </a:p>
              <a:p>
                <a:pPr indent="0" lvl="0" marL="0" marR="0" rtl="0" algn="ctr">
                  <a:lnSpc>
                    <a:spcPct val="105000"/>
                  </a:lnSpc>
                  <a:spcBef>
                    <a:spcPts val="0"/>
                  </a:spcBef>
                  <a:spcAft>
                    <a:spcPts val="0"/>
                  </a:spcAft>
                  <a:buClr>
                    <a:srgbClr val="000000"/>
                  </a:buClr>
                  <a:buSzPts val="950"/>
                  <a:buFont typeface="Arial"/>
                  <a:buNone/>
                </a:pPr>
                <a:r>
                  <a:rPr b="0" i="0" lang="ja-JP" sz="950" u="none" cap="none" strike="noStrike">
                    <a:solidFill>
                      <a:srgbClr val="EA5050"/>
                    </a:solidFill>
                    <a:latin typeface="Noto Sans JP"/>
                    <a:ea typeface="Noto Sans JP"/>
                    <a:cs typeface="Noto Sans JP"/>
                    <a:sym typeface="Noto Sans JP"/>
                  </a:rPr>
                  <a:t>5.6兆円</a:t>
                </a:r>
                <a:endParaRPr b="0" i="0" sz="950" u="none" cap="none" strike="noStrike">
                  <a:solidFill>
                    <a:srgbClr val="EA5050"/>
                  </a:solidFill>
                  <a:latin typeface="Noto Sans JP"/>
                  <a:ea typeface="Noto Sans JP"/>
                  <a:cs typeface="Noto Sans JP"/>
                  <a:sym typeface="Noto Sans JP"/>
                </a:endParaRPr>
              </a:p>
            </p:txBody>
          </p:sp>
          <p:sp>
            <p:nvSpPr>
              <p:cNvPr id="709" name="Google Shape;709;p31"/>
              <p:cNvSpPr/>
              <p:nvPr/>
            </p:nvSpPr>
            <p:spPr>
              <a:xfrm>
                <a:off x="4986403" y="3351616"/>
                <a:ext cx="954000" cy="416400"/>
              </a:xfrm>
              <a:prstGeom prst="rect">
                <a:avLst/>
              </a:prstGeom>
              <a:noFill/>
              <a:ln cap="flat" cmpd="sng" w="15875">
                <a:solidFill>
                  <a:srgbClr val="EA5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grpSp>
        <p:sp>
          <p:nvSpPr>
            <p:cNvPr id="710" name="Google Shape;710;p31"/>
            <p:cNvSpPr/>
            <p:nvPr/>
          </p:nvSpPr>
          <p:spPr>
            <a:xfrm rot="-3792368">
              <a:off x="1767476" y="2570858"/>
              <a:ext cx="839874" cy="116857"/>
            </a:xfrm>
            <a:prstGeom prst="rightArrow">
              <a:avLst>
                <a:gd fmla="val 27833" name="adj1"/>
                <a:gd fmla="val 64874" name="adj2"/>
              </a:avLst>
            </a:prstGeom>
            <a:solidFill>
              <a:srgbClr val="EE6E6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grpSp>
          <p:nvGrpSpPr>
            <p:cNvPr id="711" name="Google Shape;711;p31"/>
            <p:cNvGrpSpPr/>
            <p:nvPr/>
          </p:nvGrpSpPr>
          <p:grpSpPr>
            <a:xfrm>
              <a:off x="505154" y="1717713"/>
              <a:ext cx="828300" cy="284400"/>
              <a:chOff x="4781156" y="2669544"/>
              <a:chExt cx="828300" cy="284400"/>
            </a:xfrm>
          </p:grpSpPr>
          <p:sp>
            <p:nvSpPr>
              <p:cNvPr id="712" name="Google Shape;712;p31"/>
              <p:cNvSpPr txBox="1"/>
              <p:nvPr/>
            </p:nvSpPr>
            <p:spPr>
              <a:xfrm>
                <a:off x="4855347" y="2679703"/>
                <a:ext cx="679800" cy="231000"/>
              </a:xfrm>
              <a:prstGeom prst="rect">
                <a:avLst/>
              </a:prstGeom>
              <a:noFill/>
              <a:ln>
                <a:noFill/>
              </a:ln>
            </p:spPr>
            <p:txBody>
              <a:bodyPr anchorCtr="0" anchor="t" bIns="0" lIns="0" spcFirstLastPara="1" rIns="0" wrap="square" tIns="0">
                <a:spAutoFit/>
              </a:bodyPr>
              <a:lstStyle/>
              <a:p>
                <a:pPr indent="0" lvl="0" marL="11723" marR="0" rtl="0" algn="ctr">
                  <a:lnSpc>
                    <a:spcPct val="100000"/>
                  </a:lnSpc>
                  <a:spcBef>
                    <a:spcPts val="0"/>
                  </a:spcBef>
                  <a:spcAft>
                    <a:spcPts val="0"/>
                  </a:spcAft>
                  <a:buClr>
                    <a:srgbClr val="000000"/>
                  </a:buClr>
                  <a:buSzPts val="1500"/>
                  <a:buFont typeface="Arial"/>
                  <a:buNone/>
                </a:pPr>
                <a:r>
                  <a:rPr b="0" i="0" lang="ja-JP" sz="1500" u="none" cap="none" strike="noStrike">
                    <a:solidFill>
                      <a:srgbClr val="231916"/>
                    </a:solidFill>
                    <a:latin typeface="Noto Sans JP"/>
                    <a:ea typeface="Noto Sans JP"/>
                    <a:cs typeface="Noto Sans JP"/>
                    <a:sym typeface="Noto Sans JP"/>
                  </a:rPr>
                  <a:t>歳 入</a:t>
                </a:r>
                <a:endParaRPr b="0" i="0" sz="1500" u="none" cap="none" strike="noStrike">
                  <a:solidFill>
                    <a:srgbClr val="000000"/>
                  </a:solidFill>
                  <a:latin typeface="Noto Sans JP"/>
                  <a:ea typeface="Noto Sans JP"/>
                  <a:cs typeface="Noto Sans JP"/>
                  <a:sym typeface="Noto Sans JP"/>
                </a:endParaRPr>
              </a:p>
            </p:txBody>
          </p:sp>
          <p:sp>
            <p:nvSpPr>
              <p:cNvPr id="713" name="Google Shape;713;p31"/>
              <p:cNvSpPr/>
              <p:nvPr/>
            </p:nvSpPr>
            <p:spPr>
              <a:xfrm>
                <a:off x="4781156" y="2669544"/>
                <a:ext cx="828300" cy="284400"/>
              </a:xfrm>
              <a:prstGeom prst="rect">
                <a:avLst/>
              </a:prstGeom>
              <a:noFill/>
              <a:ln cap="flat" cmpd="sng" w="19050">
                <a:solidFill>
                  <a:srgbClr val="00488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grpSp>
      </p:grpSp>
      <p:sp>
        <p:nvSpPr>
          <p:cNvPr id="714" name="Google Shape;714;p31"/>
          <p:cNvSpPr txBox="1"/>
          <p:nvPr/>
        </p:nvSpPr>
        <p:spPr>
          <a:xfrm>
            <a:off x="804437" y="6301257"/>
            <a:ext cx="5483077" cy="143181"/>
          </a:xfrm>
          <a:prstGeom prst="rect">
            <a:avLst/>
          </a:prstGeom>
          <a:noFill/>
          <a:ln>
            <a:noFill/>
          </a:ln>
        </p:spPr>
        <p:txBody>
          <a:bodyPr anchorCtr="0" anchor="ctr" bIns="0" lIns="0" spcFirstLastPara="1" rIns="0" wrap="square" tIns="0">
            <a:spAutoFit/>
          </a:bodyPr>
          <a:lstStyle/>
          <a:p>
            <a:pPr indent="0" lvl="0" marL="11723" marR="0" rtl="0" algn="l">
              <a:lnSpc>
                <a:spcPct val="130000"/>
              </a:lnSpc>
              <a:spcBef>
                <a:spcPts val="0"/>
              </a:spcBef>
              <a:spcAft>
                <a:spcPts val="0"/>
              </a:spcAft>
              <a:buClr>
                <a:srgbClr val="000000"/>
              </a:buClr>
              <a:buSzPts val="800"/>
              <a:buFont typeface="Arial"/>
              <a:buNone/>
            </a:pPr>
            <a:r>
              <a:rPr b="0" i="0" lang="ja-JP" sz="800" u="none" cap="none" strike="noStrike">
                <a:solidFill>
                  <a:schemeClr val="dk1"/>
                </a:solidFill>
                <a:latin typeface="Noto Sans JP"/>
                <a:ea typeface="Noto Sans JP"/>
                <a:cs typeface="Noto Sans JP"/>
                <a:sym typeface="Noto Sans JP"/>
              </a:rPr>
              <a:t>※当初予算ベース。2024年度は予算。</a:t>
            </a:r>
            <a:endParaRPr b="0" i="0" sz="800" u="none" cap="none" strike="noStrike">
              <a:solidFill>
                <a:schemeClr val="dk1"/>
              </a:solidFill>
              <a:latin typeface="Noto Sans JP"/>
              <a:ea typeface="Noto Sans JP"/>
              <a:cs typeface="Noto Sans JP"/>
              <a:sym typeface="Noto Sans JP"/>
            </a:endParaRPr>
          </a:p>
        </p:txBody>
      </p:sp>
      <p:sp>
        <p:nvSpPr>
          <p:cNvPr id="715" name="Google Shape;715;p31"/>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ja-JP"/>
              <a:t>‹#›</a:t>
            </a:fld>
            <a:endParaRPr/>
          </a:p>
        </p:txBody>
      </p:sp>
      <p:sp>
        <p:nvSpPr>
          <p:cNvPr id="716" name="Google Shape;716;p31"/>
          <p:cNvSpPr txBox="1"/>
          <p:nvPr/>
        </p:nvSpPr>
        <p:spPr>
          <a:xfrm>
            <a:off x="240030" y="134966"/>
            <a:ext cx="87711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500"/>
              <a:buFont typeface="Arial"/>
              <a:buNone/>
            </a:pPr>
            <a:r>
              <a:rPr b="1" i="0" lang="ja-JP" sz="2500" u="none" cap="none" strike="noStrike">
                <a:solidFill>
                  <a:srgbClr val="005BAD"/>
                </a:solidFill>
                <a:latin typeface="Noto Sans JP"/>
                <a:ea typeface="Noto Sans JP"/>
                <a:cs typeface="Noto Sans JP"/>
                <a:sym typeface="Noto Sans JP"/>
              </a:rPr>
              <a:t>３</a:t>
            </a:r>
            <a:r>
              <a:rPr b="1" i="0" lang="ja-JP" sz="2200" u="none" cap="none" strike="noStrike">
                <a:solidFill>
                  <a:srgbClr val="005BAD"/>
                </a:solidFill>
                <a:latin typeface="Noto Sans JP"/>
                <a:ea typeface="Noto Sans JP"/>
                <a:cs typeface="Noto Sans JP"/>
                <a:sym typeface="Noto Sans JP"/>
              </a:rPr>
              <a:t>. </a:t>
            </a:r>
            <a:r>
              <a:rPr b="1" i="0" lang="ja-JP" sz="2200" u="none" cap="none" strike="noStrike">
                <a:solidFill>
                  <a:schemeClr val="dk1"/>
                </a:solidFill>
                <a:latin typeface="Noto Sans JP"/>
                <a:ea typeface="Noto Sans JP"/>
                <a:cs typeface="Noto Sans JP"/>
                <a:sym typeface="Noto Sans JP"/>
              </a:rPr>
              <a:t>国の財政をみてみよう②</a:t>
            </a:r>
            <a:endParaRPr b="0" i="0" sz="1400" u="none" cap="none" strike="noStrike">
              <a:solidFill>
                <a:srgbClr val="000000"/>
              </a:solidFill>
              <a:latin typeface="Arial"/>
              <a:ea typeface="Arial"/>
              <a:cs typeface="Arial"/>
              <a:sym typeface="Arial"/>
            </a:endParaRPr>
          </a:p>
        </p:txBody>
      </p:sp>
      <p:grpSp>
        <p:nvGrpSpPr>
          <p:cNvPr id="717" name="Google Shape;717;p31"/>
          <p:cNvGrpSpPr/>
          <p:nvPr/>
        </p:nvGrpSpPr>
        <p:grpSpPr>
          <a:xfrm>
            <a:off x="4407770" y="1167934"/>
            <a:ext cx="4654306" cy="5009583"/>
            <a:chOff x="4541600" y="1167934"/>
            <a:chExt cx="4654306" cy="5009583"/>
          </a:xfrm>
        </p:grpSpPr>
        <p:pic>
          <p:nvPicPr>
            <p:cNvPr id="718" name="Google Shape;718;p31"/>
            <p:cNvPicPr preferRelativeResize="0"/>
            <p:nvPr/>
          </p:nvPicPr>
          <p:blipFill rotWithShape="1">
            <a:blip r:embed="rId4">
              <a:alphaModFix/>
            </a:blip>
            <a:srcRect b="0" l="0" r="0" t="0"/>
            <a:stretch/>
          </p:blipFill>
          <p:spPr>
            <a:xfrm>
              <a:off x="4541600" y="1167934"/>
              <a:ext cx="4564800" cy="4755601"/>
            </a:xfrm>
            <a:prstGeom prst="rect">
              <a:avLst/>
            </a:prstGeom>
            <a:noFill/>
            <a:ln>
              <a:noFill/>
            </a:ln>
          </p:spPr>
        </p:pic>
        <p:sp>
          <p:nvSpPr>
            <p:cNvPr id="719" name="Google Shape;719;p31"/>
            <p:cNvSpPr txBox="1"/>
            <p:nvPr/>
          </p:nvSpPr>
          <p:spPr>
            <a:xfrm>
              <a:off x="5497063" y="5561964"/>
              <a:ext cx="856645"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1990年度</a:t>
              </a:r>
              <a:endParaRPr b="0" i="0" sz="1200" u="none" cap="none" strike="noStrike">
                <a:solidFill>
                  <a:schemeClr val="dk1"/>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66.2兆円</a:t>
              </a:r>
              <a:endParaRPr b="0" i="0" sz="1400" u="none" cap="none" strike="noStrike">
                <a:solidFill>
                  <a:srgbClr val="000000"/>
                </a:solidFill>
                <a:latin typeface="Arial"/>
                <a:ea typeface="Arial"/>
                <a:cs typeface="Arial"/>
                <a:sym typeface="Arial"/>
              </a:endParaRPr>
            </a:p>
          </p:txBody>
        </p:sp>
        <p:sp>
          <p:nvSpPr>
            <p:cNvPr id="720" name="Google Shape;720;p31"/>
            <p:cNvSpPr txBox="1"/>
            <p:nvPr/>
          </p:nvSpPr>
          <p:spPr>
            <a:xfrm>
              <a:off x="7177083" y="5561964"/>
              <a:ext cx="1118255" cy="61555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2024年度</a:t>
              </a:r>
              <a:endParaRPr b="0" i="0" sz="1200" u="none" cap="none" strike="noStrike">
                <a:solidFill>
                  <a:schemeClr val="dk1"/>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Noto Sans JP"/>
                  <a:ea typeface="Noto Sans JP"/>
                  <a:cs typeface="Noto Sans JP"/>
                  <a:sym typeface="Noto Sans JP"/>
                </a:rPr>
                <a:t>（令和6年度）</a:t>
              </a:r>
              <a:endParaRPr b="0" i="0" sz="1000" u="none" cap="none" strike="noStrike">
                <a:solidFill>
                  <a:schemeClr val="dk1"/>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112.6兆円</a:t>
              </a:r>
              <a:endParaRPr b="0" i="0" sz="1400" u="none" cap="none" strike="noStrike">
                <a:solidFill>
                  <a:srgbClr val="000000"/>
                </a:solidFill>
                <a:latin typeface="Arial"/>
                <a:ea typeface="Arial"/>
                <a:cs typeface="Arial"/>
                <a:sym typeface="Arial"/>
              </a:endParaRPr>
            </a:p>
          </p:txBody>
        </p:sp>
        <p:cxnSp>
          <p:nvCxnSpPr>
            <p:cNvPr id="721" name="Google Shape;721;p31"/>
            <p:cNvCxnSpPr/>
            <p:nvPr/>
          </p:nvCxnSpPr>
          <p:spPr>
            <a:xfrm>
              <a:off x="5128929" y="5512476"/>
              <a:ext cx="3390000" cy="0"/>
            </a:xfrm>
            <a:prstGeom prst="straightConnector1">
              <a:avLst/>
            </a:prstGeom>
            <a:noFill/>
            <a:ln cap="flat" cmpd="sng" w="19050">
              <a:solidFill>
                <a:srgbClr val="595959"/>
              </a:solidFill>
              <a:prstDash val="dash"/>
              <a:round/>
              <a:headEnd len="sm" w="sm" type="none"/>
              <a:tailEnd len="sm" w="sm" type="none"/>
            </a:ln>
          </p:spPr>
        </p:cxnSp>
        <p:sp>
          <p:nvSpPr>
            <p:cNvPr id="722" name="Google Shape;722;p31"/>
            <p:cNvSpPr txBox="1"/>
            <p:nvPr/>
          </p:nvSpPr>
          <p:spPr>
            <a:xfrm>
              <a:off x="7101566" y="4716164"/>
              <a:ext cx="1313100" cy="561900"/>
            </a:xfrm>
            <a:prstGeom prst="rect">
              <a:avLst/>
            </a:prstGeom>
            <a:noFill/>
            <a:ln>
              <a:noFill/>
            </a:ln>
          </p:spPr>
          <p:txBody>
            <a:bodyPr anchorCtr="0" anchor="t" bIns="45700" lIns="91425" spcFirstLastPara="1" rIns="91425" wrap="square" tIns="45700">
              <a:spAutoFit/>
            </a:bodyPr>
            <a:lstStyle/>
            <a:p>
              <a:pPr indent="0" lvl="0" marL="0" marR="0" rtl="0" algn="ctr">
                <a:lnSpc>
                  <a:spcPct val="105000"/>
                </a:lnSpc>
                <a:spcBef>
                  <a:spcPts val="0"/>
                </a:spcBef>
                <a:spcAft>
                  <a:spcPts val="0"/>
                </a:spcAft>
                <a:buClr>
                  <a:srgbClr val="000000"/>
                </a:buClr>
                <a:buSzPts val="1000"/>
                <a:buFont typeface="Arial"/>
                <a:buNone/>
              </a:pPr>
              <a:r>
                <a:rPr b="0" i="0" lang="ja-JP" sz="1000" u="none" cap="none" strike="noStrike">
                  <a:solidFill>
                    <a:schemeClr val="dk1"/>
                  </a:solidFill>
                  <a:latin typeface="Noto Sans JP"/>
                  <a:ea typeface="Noto Sans JP"/>
                  <a:cs typeface="Noto Sans JP"/>
                  <a:sym typeface="Noto Sans JP"/>
                </a:rPr>
                <a:t>公共事業、教育、</a:t>
              </a:r>
              <a:endParaRPr b="0" i="0" sz="1000" u="none" cap="none" strike="noStrike">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Clr>
                  <a:srgbClr val="000000"/>
                </a:buClr>
                <a:buSzPts val="1000"/>
                <a:buFont typeface="Arial"/>
                <a:buNone/>
              </a:pPr>
              <a:r>
                <a:rPr b="0" i="0" lang="ja-JP" sz="1000" u="none" cap="none" strike="noStrike">
                  <a:solidFill>
                    <a:schemeClr val="dk1"/>
                  </a:solidFill>
                  <a:latin typeface="Noto Sans JP"/>
                  <a:ea typeface="Noto Sans JP"/>
                  <a:cs typeface="Noto Sans JP"/>
                  <a:sym typeface="Noto Sans JP"/>
                </a:rPr>
                <a:t>防衛など</a:t>
              </a:r>
              <a:endParaRPr b="0" i="0" sz="1000" u="none" cap="none" strike="noStrike">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Clr>
                  <a:srgbClr val="000000"/>
                </a:buClr>
                <a:buSzPts val="950"/>
                <a:buFont typeface="Arial"/>
                <a:buNone/>
              </a:pPr>
              <a:r>
                <a:rPr b="0" i="0" lang="ja-JP" sz="950" u="none" cap="none" strike="noStrike">
                  <a:solidFill>
                    <a:schemeClr val="dk1"/>
                  </a:solidFill>
                  <a:latin typeface="Noto Sans JP"/>
                  <a:ea typeface="Noto Sans JP"/>
                  <a:cs typeface="Noto Sans JP"/>
                  <a:sym typeface="Noto Sans JP"/>
                </a:rPr>
                <a:t>29.1兆円</a:t>
              </a:r>
              <a:endParaRPr b="0" i="0" sz="1300" u="none" cap="none" strike="noStrike">
                <a:solidFill>
                  <a:srgbClr val="000000"/>
                </a:solidFill>
                <a:latin typeface="Arial"/>
                <a:ea typeface="Arial"/>
                <a:cs typeface="Arial"/>
                <a:sym typeface="Arial"/>
              </a:endParaRPr>
            </a:p>
          </p:txBody>
        </p:sp>
        <p:sp>
          <p:nvSpPr>
            <p:cNvPr id="723" name="Google Shape;723;p31"/>
            <p:cNvSpPr/>
            <p:nvPr/>
          </p:nvSpPr>
          <p:spPr>
            <a:xfrm rot="-1111431">
              <a:off x="6422706" y="4971443"/>
              <a:ext cx="733713" cy="117068"/>
            </a:xfrm>
            <a:prstGeom prst="rightArrow">
              <a:avLst>
                <a:gd fmla="val 38545" name="adj1"/>
                <a:gd fmla="val 65569" name="adj2"/>
              </a:avLst>
            </a:prstGeom>
            <a:solidFill>
              <a:srgbClr val="A6A6A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1" i="0" sz="2400" u="none" cap="none" strike="noStrike">
                <a:solidFill>
                  <a:schemeClr val="dk1"/>
                </a:solidFill>
                <a:latin typeface="Noto Sans JP"/>
                <a:ea typeface="Noto Sans JP"/>
                <a:cs typeface="Noto Sans JP"/>
                <a:sym typeface="Noto Sans JP"/>
              </a:endParaRPr>
            </a:p>
          </p:txBody>
        </p:sp>
        <p:sp>
          <p:nvSpPr>
            <p:cNvPr id="724" name="Google Shape;724;p31"/>
            <p:cNvSpPr txBox="1"/>
            <p:nvPr/>
          </p:nvSpPr>
          <p:spPr>
            <a:xfrm>
              <a:off x="6513997" y="5106133"/>
              <a:ext cx="708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1" i="0" lang="ja-JP" sz="900" u="none" cap="none" strike="noStrike">
                  <a:solidFill>
                    <a:srgbClr val="3F3F3F"/>
                  </a:solidFill>
                  <a:latin typeface="Noto Sans JP"/>
                  <a:ea typeface="Noto Sans JP"/>
                  <a:cs typeface="Noto Sans JP"/>
                  <a:sym typeface="Noto Sans JP"/>
                </a:rPr>
                <a:t>+4.0兆円</a:t>
              </a:r>
              <a:endParaRPr b="0" i="0" sz="1300" u="none" cap="none" strike="noStrike">
                <a:solidFill>
                  <a:srgbClr val="000000"/>
                </a:solidFill>
                <a:latin typeface="Arial"/>
                <a:ea typeface="Arial"/>
                <a:cs typeface="Arial"/>
                <a:sym typeface="Arial"/>
              </a:endParaRPr>
            </a:p>
          </p:txBody>
        </p:sp>
        <p:grpSp>
          <p:nvGrpSpPr>
            <p:cNvPr id="725" name="Google Shape;725;p31"/>
            <p:cNvGrpSpPr/>
            <p:nvPr/>
          </p:nvGrpSpPr>
          <p:grpSpPr>
            <a:xfrm>
              <a:off x="6399471" y="5668939"/>
              <a:ext cx="825255" cy="356522"/>
              <a:chOff x="2085845" y="6241617"/>
              <a:chExt cx="825255" cy="356522"/>
            </a:xfrm>
          </p:grpSpPr>
          <p:sp>
            <p:nvSpPr>
              <p:cNvPr id="726" name="Google Shape;726;p31"/>
              <p:cNvSpPr/>
              <p:nvPr/>
            </p:nvSpPr>
            <p:spPr>
              <a:xfrm>
                <a:off x="2102308" y="6241617"/>
                <a:ext cx="808792" cy="116996"/>
              </a:xfrm>
              <a:prstGeom prst="rightArrow">
                <a:avLst>
                  <a:gd fmla="val 40412" name="adj1"/>
                  <a:gd fmla="val 68684" name="adj2"/>
                </a:avLst>
              </a:prstGeom>
              <a:solidFill>
                <a:srgbClr val="EE6E6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1" i="0" sz="2400" u="none" cap="none" strike="noStrike">
                  <a:solidFill>
                    <a:schemeClr val="dk1"/>
                  </a:solidFill>
                  <a:latin typeface="Noto Sans JP"/>
                  <a:ea typeface="Noto Sans JP"/>
                  <a:cs typeface="Noto Sans JP"/>
                  <a:sym typeface="Noto Sans JP"/>
                </a:endParaRPr>
              </a:p>
            </p:txBody>
          </p:sp>
          <p:sp>
            <p:nvSpPr>
              <p:cNvPr id="727" name="Google Shape;727;p31"/>
              <p:cNvSpPr txBox="1"/>
              <p:nvPr/>
            </p:nvSpPr>
            <p:spPr>
              <a:xfrm>
                <a:off x="2085845" y="6351918"/>
                <a:ext cx="784189"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1" i="0" lang="ja-JP" sz="1000" u="none" cap="none" strike="noStrike">
                    <a:solidFill>
                      <a:srgbClr val="EA5050"/>
                    </a:solidFill>
                    <a:latin typeface="Noto Sans JP"/>
                    <a:ea typeface="Noto Sans JP"/>
                    <a:cs typeface="Noto Sans JP"/>
                    <a:sym typeface="Noto Sans JP"/>
                  </a:rPr>
                  <a:t>+46.3兆円</a:t>
                </a:r>
                <a:endParaRPr b="0" i="0" sz="1400" u="none" cap="none" strike="noStrike">
                  <a:solidFill>
                    <a:srgbClr val="000000"/>
                  </a:solidFill>
                  <a:latin typeface="Arial"/>
                  <a:ea typeface="Arial"/>
                  <a:cs typeface="Arial"/>
                  <a:sym typeface="Arial"/>
                </a:endParaRPr>
              </a:p>
            </p:txBody>
          </p:sp>
        </p:grpSp>
        <p:sp>
          <p:nvSpPr>
            <p:cNvPr id="728" name="Google Shape;728;p31"/>
            <p:cNvSpPr/>
            <p:nvPr/>
          </p:nvSpPr>
          <p:spPr>
            <a:xfrm rot="-2495634">
              <a:off x="6397912" y="4062018"/>
              <a:ext cx="828354" cy="117094"/>
            </a:xfrm>
            <a:prstGeom prst="rightArrow">
              <a:avLst>
                <a:gd fmla="val 31464" name="adj1"/>
                <a:gd fmla="val 65569" name="adj2"/>
              </a:avLst>
            </a:prstGeom>
            <a:solidFill>
              <a:srgbClr val="009E4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729" name="Google Shape;729;p31"/>
            <p:cNvSpPr txBox="1"/>
            <p:nvPr/>
          </p:nvSpPr>
          <p:spPr>
            <a:xfrm>
              <a:off x="6489847" y="4256141"/>
              <a:ext cx="7572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1" i="0" lang="ja-JP" sz="900" u="none" cap="none" strike="noStrike">
                  <a:solidFill>
                    <a:srgbClr val="009E47"/>
                  </a:solidFill>
                  <a:latin typeface="Noto Sans JP"/>
                  <a:ea typeface="Noto Sans JP"/>
                  <a:cs typeface="Noto Sans JP"/>
                  <a:sym typeface="Noto Sans JP"/>
                </a:rPr>
                <a:t>+26.1兆円</a:t>
              </a:r>
              <a:endParaRPr b="0" i="0" sz="1300" u="none" cap="none" strike="noStrike">
                <a:solidFill>
                  <a:srgbClr val="000000"/>
                </a:solidFill>
                <a:latin typeface="Arial"/>
                <a:ea typeface="Arial"/>
                <a:cs typeface="Arial"/>
                <a:sym typeface="Arial"/>
              </a:endParaRPr>
            </a:p>
          </p:txBody>
        </p:sp>
        <p:sp>
          <p:nvSpPr>
            <p:cNvPr id="730" name="Google Shape;730;p31"/>
            <p:cNvSpPr/>
            <p:nvPr/>
          </p:nvSpPr>
          <p:spPr>
            <a:xfrm rot="-3587151">
              <a:off x="6203733" y="3321626"/>
              <a:ext cx="1199444" cy="116956"/>
            </a:xfrm>
            <a:prstGeom prst="rightArrow">
              <a:avLst>
                <a:gd fmla="val 31630" name="adj1"/>
                <a:gd fmla="val 65569" name="adj2"/>
              </a:avLst>
            </a:prstGeom>
            <a:solidFill>
              <a:srgbClr val="EEC92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731" name="Google Shape;731;p31"/>
            <p:cNvSpPr txBox="1"/>
            <p:nvPr/>
          </p:nvSpPr>
          <p:spPr>
            <a:xfrm>
              <a:off x="6513997" y="3500932"/>
              <a:ext cx="708900" cy="230700"/>
            </a:xfrm>
            <a:prstGeom prst="rect">
              <a:avLst/>
            </a:prstGeom>
            <a:noFill/>
            <a:ln>
              <a:noFill/>
            </a:ln>
            <a:effectLst>
              <a:outerShdw blurRad="42863" rotWithShape="0" algn="bl">
                <a:schemeClr val="lt1"/>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1" i="0" lang="ja-JP" sz="900" u="none" cap="none" strike="noStrike">
                  <a:solidFill>
                    <a:srgbClr val="AE900E"/>
                  </a:solidFill>
                  <a:latin typeface="Noto Sans JP"/>
                  <a:ea typeface="Noto Sans JP"/>
                  <a:cs typeface="Noto Sans JP"/>
                  <a:sym typeface="Noto Sans JP"/>
                </a:rPr>
                <a:t>+2.5兆円</a:t>
              </a:r>
              <a:endParaRPr b="0" i="0" sz="1300" u="none" cap="none" strike="noStrike">
                <a:solidFill>
                  <a:srgbClr val="000000"/>
                </a:solidFill>
                <a:latin typeface="Arial"/>
                <a:ea typeface="Arial"/>
                <a:cs typeface="Arial"/>
                <a:sym typeface="Arial"/>
              </a:endParaRPr>
            </a:p>
          </p:txBody>
        </p:sp>
        <p:sp>
          <p:nvSpPr>
            <p:cNvPr id="732" name="Google Shape;732;p31"/>
            <p:cNvSpPr/>
            <p:nvPr/>
          </p:nvSpPr>
          <p:spPr>
            <a:xfrm rot="-3939087">
              <a:off x="5976493" y="2766982"/>
              <a:ext cx="1550621" cy="116941"/>
            </a:xfrm>
            <a:prstGeom prst="rightArrow">
              <a:avLst>
                <a:gd fmla="val 27833" name="adj1"/>
                <a:gd fmla="val 64874" name="adj2"/>
              </a:avLst>
            </a:prstGeom>
            <a:solidFill>
              <a:srgbClr val="EE6E6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733" name="Google Shape;733;p31"/>
            <p:cNvSpPr txBox="1"/>
            <p:nvPr/>
          </p:nvSpPr>
          <p:spPr>
            <a:xfrm>
              <a:off x="6215459" y="2320977"/>
              <a:ext cx="7842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1" i="0" lang="ja-JP" sz="900" u="none" cap="none" strike="noStrike">
                  <a:solidFill>
                    <a:srgbClr val="EA5050"/>
                  </a:solidFill>
                  <a:latin typeface="Noto Sans JP"/>
                  <a:ea typeface="Noto Sans JP"/>
                  <a:cs typeface="Noto Sans JP"/>
                  <a:sym typeface="Noto Sans JP"/>
                </a:rPr>
                <a:t>+12.7兆円</a:t>
              </a:r>
              <a:endParaRPr b="0" i="0" sz="1300" u="none" cap="none" strike="noStrike">
                <a:solidFill>
                  <a:srgbClr val="000000"/>
                </a:solidFill>
                <a:latin typeface="Arial"/>
                <a:ea typeface="Arial"/>
                <a:cs typeface="Arial"/>
                <a:sym typeface="Arial"/>
              </a:endParaRPr>
            </a:p>
          </p:txBody>
        </p:sp>
        <p:sp>
          <p:nvSpPr>
            <p:cNvPr id="734" name="Google Shape;734;p31"/>
            <p:cNvSpPr txBox="1"/>
            <p:nvPr/>
          </p:nvSpPr>
          <p:spPr>
            <a:xfrm>
              <a:off x="8241906" y="4081765"/>
              <a:ext cx="954000" cy="569400"/>
            </a:xfrm>
            <a:prstGeom prst="rect">
              <a:avLst/>
            </a:prstGeom>
            <a:noFill/>
            <a:ln>
              <a:noFill/>
            </a:ln>
          </p:spPr>
          <p:txBody>
            <a:bodyPr anchorCtr="0" anchor="t" bIns="45700" lIns="91425" spcFirstLastPara="1" rIns="91425" wrap="square" tIns="45700">
              <a:spAutoFit/>
            </a:bodyPr>
            <a:lstStyle/>
            <a:p>
              <a:pPr indent="0" lvl="0" marL="0" marR="0" rtl="0" algn="ctr">
                <a:lnSpc>
                  <a:spcPct val="105000"/>
                </a:lnSpc>
                <a:spcBef>
                  <a:spcPts val="0"/>
                </a:spcBef>
                <a:spcAft>
                  <a:spcPts val="0"/>
                </a:spcAft>
                <a:buClr>
                  <a:srgbClr val="000000"/>
                </a:buClr>
                <a:buSzPts val="1000"/>
                <a:buFont typeface="Arial"/>
                <a:buNone/>
              </a:pPr>
              <a:r>
                <a:rPr b="0" i="0" lang="ja-JP" sz="1000" u="none" cap="none" strike="noStrike">
                  <a:solidFill>
                    <a:schemeClr val="dk1"/>
                  </a:solidFill>
                  <a:latin typeface="Noto Sans JP"/>
                  <a:ea typeface="Noto Sans JP"/>
                  <a:cs typeface="Noto Sans JP"/>
                  <a:sym typeface="Noto Sans JP"/>
                </a:rPr>
                <a:t>物価・賃上げ</a:t>
              </a:r>
              <a:endParaRPr b="0" i="0" sz="1000" u="none" cap="none" strike="noStrike">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Clr>
                  <a:srgbClr val="000000"/>
                </a:buClr>
                <a:buSzPts val="1000"/>
                <a:buFont typeface="Arial"/>
                <a:buNone/>
              </a:pPr>
              <a:r>
                <a:rPr b="0" i="0" lang="ja-JP" sz="1000" u="none" cap="none" strike="noStrike">
                  <a:solidFill>
                    <a:schemeClr val="dk1"/>
                  </a:solidFill>
                  <a:latin typeface="Noto Sans JP"/>
                  <a:ea typeface="Noto Sans JP"/>
                  <a:cs typeface="Noto Sans JP"/>
                  <a:sym typeface="Noto Sans JP"/>
                </a:rPr>
                <a:t>促進予備費</a:t>
              </a:r>
              <a:endParaRPr b="0" i="0" sz="1000" u="none" cap="none" strike="noStrike">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Clr>
                  <a:srgbClr val="000000"/>
                </a:buClr>
                <a:buSzPts val="1000"/>
                <a:buFont typeface="Arial"/>
                <a:buNone/>
              </a:pPr>
              <a:r>
                <a:rPr b="0" i="0" lang="ja-JP" sz="1000" u="none" cap="none" strike="noStrike">
                  <a:solidFill>
                    <a:schemeClr val="dk1"/>
                  </a:solidFill>
                  <a:latin typeface="Noto Sans JP"/>
                  <a:ea typeface="Noto Sans JP"/>
                  <a:cs typeface="Noto Sans JP"/>
                  <a:sym typeface="Noto Sans JP"/>
                </a:rPr>
                <a:t>１</a:t>
              </a:r>
              <a:r>
                <a:rPr b="0" i="0" lang="ja-JP" sz="900" u="none" cap="none" strike="noStrike">
                  <a:solidFill>
                    <a:schemeClr val="dk1"/>
                  </a:solidFill>
                  <a:latin typeface="Noto Sans JP"/>
                  <a:ea typeface="Noto Sans JP"/>
                  <a:cs typeface="Noto Sans JP"/>
                  <a:sym typeface="Noto Sans JP"/>
                </a:rPr>
                <a:t>兆円</a:t>
              </a:r>
              <a:endParaRPr b="0" i="0" sz="1400" u="none" cap="none" strike="noStrike">
                <a:solidFill>
                  <a:srgbClr val="000000"/>
                </a:solidFill>
                <a:latin typeface="Arial"/>
                <a:ea typeface="Arial"/>
                <a:cs typeface="Arial"/>
                <a:sym typeface="Arial"/>
              </a:endParaRPr>
            </a:p>
          </p:txBody>
        </p:sp>
        <p:sp>
          <p:nvSpPr>
            <p:cNvPr id="735" name="Google Shape;735;p31"/>
            <p:cNvSpPr txBox="1"/>
            <p:nvPr/>
          </p:nvSpPr>
          <p:spPr>
            <a:xfrm>
              <a:off x="5256340" y="4243336"/>
              <a:ext cx="1386300" cy="246300"/>
            </a:xfrm>
            <a:prstGeom prst="rect">
              <a:avLst/>
            </a:prstGeom>
            <a:noFill/>
            <a:ln>
              <a:noFill/>
            </a:ln>
          </p:spPr>
          <p:txBody>
            <a:bodyPr anchorCtr="0" anchor="t" bIns="45700" lIns="91425" spcFirstLastPara="1" rIns="91425" wrap="square" tIns="45700">
              <a:spAutoFit/>
            </a:bodyPr>
            <a:lstStyle/>
            <a:p>
              <a:pPr indent="0" lvl="0" marL="0" marR="0" rtl="0" algn="ctr">
                <a:lnSpc>
                  <a:spcPct val="105000"/>
                </a:lnSpc>
                <a:spcBef>
                  <a:spcPts val="0"/>
                </a:spcBef>
                <a:spcAft>
                  <a:spcPts val="0"/>
                </a:spcAft>
                <a:buClr>
                  <a:srgbClr val="000000"/>
                </a:buClr>
                <a:buSzPts val="1000"/>
                <a:buFont typeface="Arial"/>
                <a:buNone/>
              </a:pPr>
              <a:r>
                <a:rPr b="0" i="0" lang="ja-JP" sz="1000" u="none" cap="none" strike="noStrike">
                  <a:solidFill>
                    <a:schemeClr val="dk1"/>
                  </a:solidFill>
                  <a:latin typeface="Noto Sans JP"/>
                  <a:ea typeface="Noto Sans JP"/>
                  <a:cs typeface="Noto Sans JP"/>
                  <a:sym typeface="Noto Sans JP"/>
                </a:rPr>
                <a:t>社会保障 </a:t>
              </a:r>
              <a:r>
                <a:rPr b="0" i="0" lang="ja-JP" sz="950" u="none" cap="none" strike="noStrike">
                  <a:solidFill>
                    <a:schemeClr val="dk1"/>
                  </a:solidFill>
                  <a:latin typeface="Noto Sans JP"/>
                  <a:ea typeface="Noto Sans JP"/>
                  <a:cs typeface="Noto Sans JP"/>
                  <a:sym typeface="Noto Sans JP"/>
                </a:rPr>
                <a:t>11.6兆円</a:t>
              </a:r>
              <a:endParaRPr b="0" i="0" sz="1300" u="none" cap="none" strike="noStrike">
                <a:solidFill>
                  <a:srgbClr val="000000"/>
                </a:solidFill>
                <a:latin typeface="Arial"/>
                <a:ea typeface="Arial"/>
                <a:cs typeface="Arial"/>
                <a:sym typeface="Arial"/>
              </a:endParaRPr>
            </a:p>
          </p:txBody>
        </p:sp>
        <p:sp>
          <p:nvSpPr>
            <p:cNvPr id="736" name="Google Shape;736;p31"/>
            <p:cNvSpPr txBox="1"/>
            <p:nvPr/>
          </p:nvSpPr>
          <p:spPr>
            <a:xfrm>
              <a:off x="5310600" y="3684102"/>
              <a:ext cx="1293900" cy="408000"/>
            </a:xfrm>
            <a:prstGeom prst="rect">
              <a:avLst/>
            </a:prstGeom>
            <a:noFill/>
            <a:ln>
              <a:noFill/>
            </a:ln>
          </p:spPr>
          <p:txBody>
            <a:bodyPr anchorCtr="0" anchor="t" bIns="45700" lIns="91425" spcFirstLastPara="1" rIns="91425" wrap="square" tIns="45700">
              <a:spAutoFit/>
            </a:bodyPr>
            <a:lstStyle/>
            <a:p>
              <a:pPr indent="0" lvl="0" marL="0" marR="0" rtl="0" algn="ctr">
                <a:lnSpc>
                  <a:spcPct val="105000"/>
                </a:lnSpc>
                <a:spcBef>
                  <a:spcPts val="0"/>
                </a:spcBef>
                <a:spcAft>
                  <a:spcPts val="0"/>
                </a:spcAft>
                <a:buClr>
                  <a:srgbClr val="000000"/>
                </a:buClr>
                <a:buSzPts val="1000"/>
                <a:buFont typeface="Arial"/>
                <a:buNone/>
              </a:pPr>
              <a:r>
                <a:rPr b="0" i="0" lang="ja-JP" sz="1000" u="none" cap="none" strike="noStrike">
                  <a:solidFill>
                    <a:schemeClr val="dk1"/>
                  </a:solidFill>
                  <a:latin typeface="Noto Sans JP"/>
                  <a:ea typeface="Noto Sans JP"/>
                  <a:cs typeface="Noto Sans JP"/>
                  <a:sym typeface="Noto Sans JP"/>
                </a:rPr>
                <a:t>地方交付税</a:t>
              </a:r>
              <a:endParaRPr b="0" i="0" sz="1000" u="none" cap="none" strike="noStrike">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Clr>
                  <a:srgbClr val="000000"/>
                </a:buClr>
                <a:buSzPts val="1000"/>
                <a:buFont typeface="Arial"/>
                <a:buNone/>
              </a:pPr>
              <a:r>
                <a:rPr b="0" i="0" lang="ja-JP" sz="1000" u="none" cap="none" strike="noStrike">
                  <a:solidFill>
                    <a:schemeClr val="dk1"/>
                  </a:solidFill>
                  <a:latin typeface="Noto Sans JP"/>
                  <a:ea typeface="Noto Sans JP"/>
                  <a:cs typeface="Noto Sans JP"/>
                  <a:sym typeface="Noto Sans JP"/>
                </a:rPr>
                <a:t>交付金等</a:t>
              </a:r>
              <a:r>
                <a:rPr b="0" i="0" lang="ja-JP" sz="950" u="none" cap="none" strike="noStrike">
                  <a:solidFill>
                    <a:schemeClr val="dk1"/>
                  </a:solidFill>
                  <a:latin typeface="Noto Sans JP"/>
                  <a:ea typeface="Noto Sans JP"/>
                  <a:cs typeface="Noto Sans JP"/>
                  <a:sym typeface="Noto Sans JP"/>
                </a:rPr>
                <a:t>15.3兆円</a:t>
              </a:r>
              <a:endParaRPr b="0" i="0" sz="950" u="none" cap="none" strike="noStrike">
                <a:solidFill>
                  <a:schemeClr val="dk1"/>
                </a:solidFill>
                <a:latin typeface="Noto Sans JP"/>
                <a:ea typeface="Noto Sans JP"/>
                <a:cs typeface="Noto Sans JP"/>
                <a:sym typeface="Noto Sans JP"/>
              </a:endParaRPr>
            </a:p>
          </p:txBody>
        </p:sp>
        <p:sp>
          <p:nvSpPr>
            <p:cNvPr id="737" name="Google Shape;737;p31"/>
            <p:cNvSpPr txBox="1"/>
            <p:nvPr/>
          </p:nvSpPr>
          <p:spPr>
            <a:xfrm>
              <a:off x="7199799" y="1586175"/>
              <a:ext cx="1032900" cy="658800"/>
            </a:xfrm>
            <a:prstGeom prst="rect">
              <a:avLst/>
            </a:prstGeom>
            <a:noFill/>
            <a:ln>
              <a:noFill/>
            </a:ln>
          </p:spPr>
          <p:txBody>
            <a:bodyPr anchorCtr="0" anchor="t" bIns="45700" lIns="91425" spcFirstLastPara="1" rIns="91425" wrap="square" tIns="45700">
              <a:spAutoFit/>
            </a:bodyPr>
            <a:lstStyle/>
            <a:p>
              <a:pPr indent="0" lvl="0" marL="0" marR="0" rtl="0" algn="ctr">
                <a:lnSpc>
                  <a:spcPct val="105000"/>
                </a:lnSpc>
                <a:spcBef>
                  <a:spcPts val="0"/>
                </a:spcBef>
                <a:spcAft>
                  <a:spcPts val="0"/>
                </a:spcAft>
                <a:buClr>
                  <a:srgbClr val="000000"/>
                </a:buClr>
                <a:buSzPts val="1000"/>
                <a:buFont typeface="Arial"/>
                <a:buNone/>
              </a:pPr>
              <a:r>
                <a:rPr b="0" i="0" lang="ja-JP" sz="1000" u="none" cap="none" strike="noStrike">
                  <a:solidFill>
                    <a:schemeClr val="dk1"/>
                  </a:solidFill>
                  <a:latin typeface="Noto Sans JP"/>
                  <a:ea typeface="Noto Sans JP"/>
                  <a:cs typeface="Noto Sans JP"/>
                  <a:sym typeface="Noto Sans JP"/>
                </a:rPr>
                <a:t>国債費</a:t>
              </a:r>
              <a:endParaRPr b="0" i="0" sz="1000" u="none" cap="none" strike="noStrike">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Clr>
                  <a:srgbClr val="000000"/>
                </a:buClr>
                <a:buSzPts val="800"/>
                <a:buFont typeface="Arial"/>
                <a:buNone/>
              </a:pPr>
              <a:r>
                <a:rPr b="0" i="0" lang="ja-JP" sz="800" u="none" cap="none" strike="noStrike">
                  <a:solidFill>
                    <a:schemeClr val="dk1"/>
                  </a:solidFill>
                  <a:latin typeface="Noto Sans JP"/>
                  <a:ea typeface="Noto Sans JP"/>
                  <a:cs typeface="Noto Sans JP"/>
                  <a:sym typeface="Noto Sans JP"/>
                </a:rPr>
                <a:t>（過去の借金の</a:t>
              </a:r>
              <a:endParaRPr b="0" i="0" sz="800" u="none" cap="none" strike="noStrike">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Clr>
                  <a:srgbClr val="000000"/>
                </a:buClr>
                <a:buSzPts val="800"/>
                <a:buFont typeface="Arial"/>
                <a:buNone/>
              </a:pPr>
              <a:r>
                <a:rPr b="0" i="0" lang="ja-JP" sz="800" u="none" cap="none" strike="noStrike">
                  <a:solidFill>
                    <a:schemeClr val="dk1"/>
                  </a:solidFill>
                  <a:latin typeface="Noto Sans JP"/>
                  <a:ea typeface="Noto Sans JP"/>
                  <a:cs typeface="Noto Sans JP"/>
                  <a:sym typeface="Noto Sans JP"/>
                </a:rPr>
                <a:t>返済と利息）</a:t>
              </a:r>
              <a:endParaRPr b="0" i="0" sz="800" u="none" cap="none" strike="noStrike">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Clr>
                  <a:srgbClr val="000000"/>
                </a:buClr>
                <a:buSzPts val="950"/>
                <a:buFont typeface="Arial"/>
                <a:buNone/>
              </a:pPr>
              <a:r>
                <a:rPr b="0" i="0" lang="ja-JP" sz="950" u="none" cap="none" strike="noStrike">
                  <a:solidFill>
                    <a:schemeClr val="dk1"/>
                  </a:solidFill>
                  <a:latin typeface="Noto Sans JP"/>
                  <a:ea typeface="Noto Sans JP"/>
                  <a:cs typeface="Noto Sans JP"/>
                  <a:sym typeface="Noto Sans JP"/>
                </a:rPr>
                <a:t>27.0兆円</a:t>
              </a:r>
              <a:endParaRPr b="0" i="0" sz="1300" u="none" cap="none" strike="noStrike">
                <a:solidFill>
                  <a:srgbClr val="000000"/>
                </a:solidFill>
                <a:latin typeface="Arial"/>
                <a:ea typeface="Arial"/>
                <a:cs typeface="Arial"/>
                <a:sym typeface="Arial"/>
              </a:endParaRPr>
            </a:p>
          </p:txBody>
        </p:sp>
        <p:sp>
          <p:nvSpPr>
            <p:cNvPr id="738" name="Google Shape;738;p31"/>
            <p:cNvSpPr txBox="1"/>
            <p:nvPr/>
          </p:nvSpPr>
          <p:spPr>
            <a:xfrm>
              <a:off x="7120449" y="2511177"/>
              <a:ext cx="1231500" cy="408000"/>
            </a:xfrm>
            <a:prstGeom prst="rect">
              <a:avLst/>
            </a:prstGeom>
            <a:noFill/>
            <a:ln>
              <a:noFill/>
            </a:ln>
          </p:spPr>
          <p:txBody>
            <a:bodyPr anchorCtr="0" anchor="t" bIns="45700" lIns="91425" spcFirstLastPara="1" rIns="91425" wrap="square" tIns="45700">
              <a:spAutoFit/>
            </a:bodyPr>
            <a:lstStyle/>
            <a:p>
              <a:pPr indent="0" lvl="0" marL="0" marR="0" rtl="0" algn="ctr">
                <a:lnSpc>
                  <a:spcPct val="105000"/>
                </a:lnSpc>
                <a:spcBef>
                  <a:spcPts val="0"/>
                </a:spcBef>
                <a:spcAft>
                  <a:spcPts val="0"/>
                </a:spcAft>
                <a:buClr>
                  <a:srgbClr val="000000"/>
                </a:buClr>
                <a:buSzPts val="1000"/>
                <a:buFont typeface="Arial"/>
                <a:buNone/>
              </a:pPr>
              <a:r>
                <a:rPr b="0" i="0" lang="ja-JP" sz="1000" u="none" cap="none" strike="noStrike">
                  <a:solidFill>
                    <a:schemeClr val="dk1"/>
                  </a:solidFill>
                  <a:latin typeface="Noto Sans JP"/>
                  <a:ea typeface="Noto Sans JP"/>
                  <a:cs typeface="Noto Sans JP"/>
                  <a:sym typeface="Noto Sans JP"/>
                </a:rPr>
                <a:t>地方交付税</a:t>
              </a:r>
              <a:endParaRPr b="0" i="0" sz="1000" u="none" cap="none" strike="noStrike">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Clr>
                  <a:srgbClr val="000000"/>
                </a:buClr>
                <a:buSzPts val="1000"/>
                <a:buFont typeface="Arial"/>
                <a:buNone/>
              </a:pPr>
              <a:r>
                <a:rPr b="0" i="0" lang="ja-JP" sz="1000" u="none" cap="none" strike="noStrike">
                  <a:solidFill>
                    <a:schemeClr val="dk1"/>
                  </a:solidFill>
                  <a:latin typeface="Noto Sans JP"/>
                  <a:ea typeface="Noto Sans JP"/>
                  <a:cs typeface="Noto Sans JP"/>
                  <a:sym typeface="Noto Sans JP"/>
                </a:rPr>
                <a:t>交付金等</a:t>
              </a:r>
              <a:r>
                <a:rPr b="0" i="0" lang="ja-JP" sz="950" u="none" cap="none" strike="noStrike">
                  <a:solidFill>
                    <a:schemeClr val="dk1"/>
                  </a:solidFill>
                  <a:latin typeface="Noto Sans JP"/>
                  <a:ea typeface="Noto Sans JP"/>
                  <a:cs typeface="Noto Sans JP"/>
                  <a:sym typeface="Noto Sans JP"/>
                </a:rPr>
                <a:t>17.8兆円</a:t>
              </a:r>
              <a:endParaRPr b="0" i="0" sz="950" u="none" cap="none" strike="noStrike">
                <a:solidFill>
                  <a:schemeClr val="dk1"/>
                </a:solidFill>
                <a:latin typeface="Noto Sans JP"/>
                <a:ea typeface="Noto Sans JP"/>
                <a:cs typeface="Noto Sans JP"/>
                <a:sym typeface="Noto Sans JP"/>
              </a:endParaRPr>
            </a:p>
          </p:txBody>
        </p:sp>
        <p:sp>
          <p:nvSpPr>
            <p:cNvPr id="739" name="Google Shape;739;p31"/>
            <p:cNvSpPr txBox="1"/>
            <p:nvPr/>
          </p:nvSpPr>
          <p:spPr>
            <a:xfrm>
              <a:off x="4644500" y="2333463"/>
              <a:ext cx="1814400" cy="529500"/>
            </a:xfrm>
            <a:prstGeom prst="rect">
              <a:avLst/>
            </a:prstGeom>
            <a:noFill/>
            <a:ln>
              <a:noFill/>
            </a:ln>
          </p:spPr>
          <p:txBody>
            <a:bodyPr anchorCtr="0" anchor="t" bIns="45700" lIns="91425" spcFirstLastPara="1" rIns="91425" wrap="square" tIns="45700">
              <a:spAutoFit/>
            </a:bodyPr>
            <a:lstStyle/>
            <a:p>
              <a:pPr indent="0" lvl="0" marL="0" marR="0" rtl="0" algn="ctr">
                <a:lnSpc>
                  <a:spcPct val="105000"/>
                </a:lnSpc>
                <a:spcBef>
                  <a:spcPts val="0"/>
                </a:spcBef>
                <a:spcAft>
                  <a:spcPts val="0"/>
                </a:spcAft>
                <a:buClr>
                  <a:srgbClr val="000000"/>
                </a:buClr>
                <a:buSzPts val="1000"/>
                <a:buFont typeface="Arial"/>
                <a:buNone/>
              </a:pPr>
              <a:r>
                <a:rPr b="0" i="0" lang="ja-JP" sz="1000" u="none" cap="none" strike="noStrike">
                  <a:solidFill>
                    <a:schemeClr val="dk1"/>
                  </a:solidFill>
                  <a:latin typeface="Noto Sans JP"/>
                  <a:ea typeface="Noto Sans JP"/>
                  <a:cs typeface="Noto Sans JP"/>
                  <a:sym typeface="Noto Sans JP"/>
                </a:rPr>
                <a:t>国債費</a:t>
              </a:r>
              <a:endParaRPr b="0" i="0" sz="1000" u="none" cap="none" strike="noStrike">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Clr>
                  <a:srgbClr val="000000"/>
                </a:buClr>
                <a:buSzPts val="800"/>
                <a:buFont typeface="Arial"/>
                <a:buNone/>
              </a:pPr>
              <a:r>
                <a:rPr b="0" i="0" lang="ja-JP" sz="800" u="none" cap="none" strike="noStrike">
                  <a:solidFill>
                    <a:schemeClr val="dk1"/>
                  </a:solidFill>
                  <a:latin typeface="Noto Sans JP"/>
                  <a:ea typeface="Noto Sans JP"/>
                  <a:cs typeface="Noto Sans JP"/>
                  <a:sym typeface="Noto Sans JP"/>
                </a:rPr>
                <a:t>（過去の借金の返済と利息）</a:t>
              </a:r>
              <a:endParaRPr b="0" i="0" sz="800" u="none" cap="none" strike="noStrike">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Clr>
                  <a:srgbClr val="000000"/>
                </a:buClr>
                <a:buSzPts val="950"/>
                <a:buFont typeface="Arial"/>
                <a:buNone/>
              </a:pPr>
              <a:r>
                <a:rPr b="0" i="0" lang="ja-JP" sz="950" u="none" cap="none" strike="noStrike">
                  <a:solidFill>
                    <a:schemeClr val="dk1"/>
                  </a:solidFill>
                  <a:latin typeface="Noto Sans JP"/>
                  <a:ea typeface="Noto Sans JP"/>
                  <a:cs typeface="Noto Sans JP"/>
                  <a:sym typeface="Noto Sans JP"/>
                </a:rPr>
                <a:t>14.3兆円</a:t>
              </a:r>
              <a:endParaRPr b="0" i="0" sz="1300" u="none" cap="none" strike="noStrike">
                <a:solidFill>
                  <a:srgbClr val="000000"/>
                </a:solidFill>
                <a:latin typeface="Arial"/>
                <a:ea typeface="Arial"/>
                <a:cs typeface="Arial"/>
                <a:sym typeface="Arial"/>
              </a:endParaRPr>
            </a:p>
          </p:txBody>
        </p:sp>
        <p:cxnSp>
          <p:nvCxnSpPr>
            <p:cNvPr id="740" name="Google Shape;740;p31"/>
            <p:cNvCxnSpPr/>
            <p:nvPr/>
          </p:nvCxnSpPr>
          <p:spPr>
            <a:xfrm rot="10800000">
              <a:off x="5795270" y="2838037"/>
              <a:ext cx="106050" cy="297966"/>
            </a:xfrm>
            <a:prstGeom prst="straightConnector1">
              <a:avLst/>
            </a:prstGeom>
            <a:noFill/>
            <a:ln cap="flat" cmpd="sng" w="15875">
              <a:solidFill>
                <a:schemeClr val="dk1"/>
              </a:solidFill>
              <a:prstDash val="solid"/>
              <a:round/>
              <a:headEnd len="sm" w="sm" type="none"/>
              <a:tailEnd len="sm" w="sm" type="none"/>
            </a:ln>
          </p:spPr>
        </p:cxnSp>
        <p:sp>
          <p:nvSpPr>
            <p:cNvPr id="741" name="Google Shape;741;p31"/>
            <p:cNvSpPr txBox="1"/>
            <p:nvPr/>
          </p:nvSpPr>
          <p:spPr>
            <a:xfrm>
              <a:off x="7059282" y="3569000"/>
              <a:ext cx="1284000" cy="246300"/>
            </a:xfrm>
            <a:prstGeom prst="rect">
              <a:avLst/>
            </a:prstGeom>
            <a:noFill/>
            <a:ln>
              <a:noFill/>
            </a:ln>
          </p:spPr>
          <p:txBody>
            <a:bodyPr anchorCtr="0" anchor="t" bIns="45700" lIns="91425" spcFirstLastPara="1" rIns="91425" wrap="square" tIns="45700">
              <a:spAutoFit/>
            </a:bodyPr>
            <a:lstStyle/>
            <a:p>
              <a:pPr indent="0" lvl="0" marL="0" marR="0" rtl="0" algn="ctr">
                <a:lnSpc>
                  <a:spcPct val="105000"/>
                </a:lnSpc>
                <a:spcBef>
                  <a:spcPts val="0"/>
                </a:spcBef>
                <a:spcAft>
                  <a:spcPts val="0"/>
                </a:spcAft>
                <a:buClr>
                  <a:srgbClr val="000000"/>
                </a:buClr>
                <a:buSzPts val="1000"/>
                <a:buFont typeface="Arial"/>
                <a:buNone/>
              </a:pPr>
              <a:r>
                <a:rPr b="0" i="0" lang="ja-JP" sz="1000" u="none" cap="none" strike="noStrike">
                  <a:solidFill>
                    <a:schemeClr val="dk1"/>
                  </a:solidFill>
                  <a:latin typeface="Noto Sans JP"/>
                  <a:ea typeface="Noto Sans JP"/>
                  <a:cs typeface="Noto Sans JP"/>
                  <a:sym typeface="Noto Sans JP"/>
                </a:rPr>
                <a:t>社会保障 </a:t>
              </a:r>
              <a:r>
                <a:rPr b="0" i="0" lang="ja-JP" sz="950" u="none" cap="none" strike="noStrike">
                  <a:solidFill>
                    <a:schemeClr val="dk1"/>
                  </a:solidFill>
                  <a:latin typeface="Noto Sans JP"/>
                  <a:ea typeface="Noto Sans JP"/>
                  <a:cs typeface="Noto Sans JP"/>
                  <a:sym typeface="Noto Sans JP"/>
                </a:rPr>
                <a:t>37.7兆円</a:t>
              </a:r>
              <a:endParaRPr b="0" i="0" sz="950" u="none" cap="none" strike="noStrike">
                <a:solidFill>
                  <a:schemeClr val="dk1"/>
                </a:solidFill>
                <a:latin typeface="Noto Sans JP"/>
                <a:ea typeface="Noto Sans JP"/>
                <a:cs typeface="Noto Sans JP"/>
                <a:sym typeface="Noto Sans JP"/>
              </a:endParaRPr>
            </a:p>
          </p:txBody>
        </p:sp>
        <p:sp>
          <p:nvSpPr>
            <p:cNvPr id="742" name="Google Shape;742;p31"/>
            <p:cNvSpPr/>
            <p:nvPr/>
          </p:nvSpPr>
          <p:spPr>
            <a:xfrm>
              <a:off x="7145502" y="3582252"/>
              <a:ext cx="1141500" cy="213900"/>
            </a:xfrm>
            <a:prstGeom prst="rect">
              <a:avLst/>
            </a:prstGeom>
            <a:noFill/>
            <a:ln cap="flat" cmpd="sng" w="15875">
              <a:solidFill>
                <a:srgbClr val="00EE6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743" name="Google Shape;743;p31"/>
            <p:cNvSpPr txBox="1"/>
            <p:nvPr/>
          </p:nvSpPr>
          <p:spPr>
            <a:xfrm>
              <a:off x="5300995" y="4791193"/>
              <a:ext cx="1313100" cy="561900"/>
            </a:xfrm>
            <a:prstGeom prst="rect">
              <a:avLst/>
            </a:prstGeom>
            <a:noFill/>
            <a:ln>
              <a:noFill/>
            </a:ln>
          </p:spPr>
          <p:txBody>
            <a:bodyPr anchorCtr="0" anchor="t" bIns="45700" lIns="91425" spcFirstLastPara="1" rIns="91425" wrap="square" tIns="45700">
              <a:spAutoFit/>
            </a:bodyPr>
            <a:lstStyle/>
            <a:p>
              <a:pPr indent="0" lvl="0" marL="0" marR="0" rtl="0" algn="ctr">
                <a:lnSpc>
                  <a:spcPct val="105000"/>
                </a:lnSpc>
                <a:spcBef>
                  <a:spcPts val="0"/>
                </a:spcBef>
                <a:spcAft>
                  <a:spcPts val="0"/>
                </a:spcAft>
                <a:buClr>
                  <a:srgbClr val="000000"/>
                </a:buClr>
                <a:buSzPts val="1000"/>
                <a:buFont typeface="Arial"/>
                <a:buNone/>
              </a:pPr>
              <a:r>
                <a:rPr b="0" i="0" lang="ja-JP" sz="1000" u="none" cap="none" strike="noStrike">
                  <a:solidFill>
                    <a:schemeClr val="dk1"/>
                  </a:solidFill>
                  <a:latin typeface="Noto Sans JP"/>
                  <a:ea typeface="Noto Sans JP"/>
                  <a:cs typeface="Noto Sans JP"/>
                  <a:sym typeface="Noto Sans JP"/>
                </a:rPr>
                <a:t>公共事業、教育、</a:t>
              </a:r>
              <a:endParaRPr b="0" i="0" sz="1000" u="none" cap="none" strike="noStrike">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Clr>
                  <a:srgbClr val="000000"/>
                </a:buClr>
                <a:buSzPts val="1000"/>
                <a:buFont typeface="Arial"/>
                <a:buNone/>
              </a:pPr>
              <a:r>
                <a:rPr b="0" i="0" lang="ja-JP" sz="1000" u="none" cap="none" strike="noStrike">
                  <a:solidFill>
                    <a:schemeClr val="dk1"/>
                  </a:solidFill>
                  <a:latin typeface="Noto Sans JP"/>
                  <a:ea typeface="Noto Sans JP"/>
                  <a:cs typeface="Noto Sans JP"/>
                  <a:sym typeface="Noto Sans JP"/>
                </a:rPr>
                <a:t>防衛など</a:t>
              </a:r>
              <a:endParaRPr b="0" i="0" sz="1000" u="none" cap="none" strike="noStrike">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Clr>
                  <a:srgbClr val="000000"/>
                </a:buClr>
                <a:buSzPts val="950"/>
                <a:buFont typeface="Arial"/>
                <a:buNone/>
              </a:pPr>
              <a:r>
                <a:rPr b="0" i="0" lang="ja-JP" sz="950" u="none" cap="none" strike="noStrike">
                  <a:solidFill>
                    <a:schemeClr val="dk1"/>
                  </a:solidFill>
                  <a:latin typeface="Noto Sans JP"/>
                  <a:ea typeface="Noto Sans JP"/>
                  <a:cs typeface="Noto Sans JP"/>
                  <a:sym typeface="Noto Sans JP"/>
                </a:rPr>
                <a:t>25.1兆円</a:t>
              </a:r>
              <a:endParaRPr b="0" i="0" sz="1300" u="none" cap="none" strike="noStrike">
                <a:solidFill>
                  <a:srgbClr val="000000"/>
                </a:solidFill>
                <a:latin typeface="Arial"/>
                <a:ea typeface="Arial"/>
                <a:cs typeface="Arial"/>
                <a:sym typeface="Arial"/>
              </a:endParaRPr>
            </a:p>
          </p:txBody>
        </p:sp>
        <p:sp>
          <p:nvSpPr>
            <p:cNvPr id="744" name="Google Shape;744;p31"/>
            <p:cNvSpPr/>
            <p:nvPr/>
          </p:nvSpPr>
          <p:spPr>
            <a:xfrm>
              <a:off x="5396839" y="4257201"/>
              <a:ext cx="1094700" cy="213900"/>
            </a:xfrm>
            <a:prstGeom prst="rect">
              <a:avLst/>
            </a:prstGeom>
            <a:noFill/>
            <a:ln cap="flat" cmpd="sng" w="15875">
              <a:solidFill>
                <a:srgbClr val="00EE6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grpSp>
          <p:nvGrpSpPr>
            <p:cNvPr id="745" name="Google Shape;745;p31"/>
            <p:cNvGrpSpPr/>
            <p:nvPr/>
          </p:nvGrpSpPr>
          <p:grpSpPr>
            <a:xfrm>
              <a:off x="4644510" y="1690483"/>
              <a:ext cx="828219" cy="284403"/>
              <a:chOff x="4781156" y="2669544"/>
              <a:chExt cx="828219" cy="284403"/>
            </a:xfrm>
          </p:grpSpPr>
          <p:sp>
            <p:nvSpPr>
              <p:cNvPr id="746" name="Google Shape;746;p31"/>
              <p:cNvSpPr txBox="1"/>
              <p:nvPr/>
            </p:nvSpPr>
            <p:spPr>
              <a:xfrm>
                <a:off x="4855347" y="2679703"/>
                <a:ext cx="679800" cy="231000"/>
              </a:xfrm>
              <a:prstGeom prst="rect">
                <a:avLst/>
              </a:prstGeom>
              <a:noFill/>
              <a:ln>
                <a:noFill/>
              </a:ln>
            </p:spPr>
            <p:txBody>
              <a:bodyPr anchorCtr="0" anchor="t" bIns="0" lIns="0" spcFirstLastPara="1" rIns="0" wrap="square" tIns="0">
                <a:spAutoFit/>
              </a:bodyPr>
              <a:lstStyle/>
              <a:p>
                <a:pPr indent="0" lvl="0" marL="11723" marR="0" rtl="0" algn="ctr">
                  <a:lnSpc>
                    <a:spcPct val="100000"/>
                  </a:lnSpc>
                  <a:spcBef>
                    <a:spcPts val="0"/>
                  </a:spcBef>
                  <a:spcAft>
                    <a:spcPts val="0"/>
                  </a:spcAft>
                  <a:buClr>
                    <a:srgbClr val="000000"/>
                  </a:buClr>
                  <a:buSzPts val="1500"/>
                  <a:buFont typeface="Arial"/>
                  <a:buNone/>
                </a:pPr>
                <a:r>
                  <a:rPr b="0" i="0" lang="ja-JP" sz="1500" u="none" cap="none" strike="noStrike">
                    <a:solidFill>
                      <a:srgbClr val="231916"/>
                    </a:solidFill>
                    <a:latin typeface="Noto Sans JP"/>
                    <a:ea typeface="Noto Sans JP"/>
                    <a:cs typeface="Noto Sans JP"/>
                    <a:sym typeface="Noto Sans JP"/>
                  </a:rPr>
                  <a:t>歳 出</a:t>
                </a:r>
                <a:endParaRPr b="0" i="0" sz="1500" u="none" cap="none" strike="noStrike">
                  <a:solidFill>
                    <a:srgbClr val="000000"/>
                  </a:solidFill>
                  <a:latin typeface="Noto Sans JP"/>
                  <a:ea typeface="Noto Sans JP"/>
                  <a:cs typeface="Noto Sans JP"/>
                  <a:sym typeface="Noto Sans JP"/>
                </a:endParaRPr>
              </a:p>
            </p:txBody>
          </p:sp>
          <p:sp>
            <p:nvSpPr>
              <p:cNvPr id="747" name="Google Shape;747;p31"/>
              <p:cNvSpPr/>
              <p:nvPr/>
            </p:nvSpPr>
            <p:spPr>
              <a:xfrm>
                <a:off x="4781156" y="2669544"/>
                <a:ext cx="828219" cy="284403"/>
              </a:xfrm>
              <a:prstGeom prst="rect">
                <a:avLst/>
              </a:prstGeom>
              <a:noFill/>
              <a:ln cap="flat" cmpd="sng" w="19050">
                <a:solidFill>
                  <a:srgbClr val="00488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grpSp>
        <p:cxnSp>
          <p:nvCxnSpPr>
            <p:cNvPr id="748" name="Google Shape;748;p31"/>
            <p:cNvCxnSpPr/>
            <p:nvPr/>
          </p:nvCxnSpPr>
          <p:spPr>
            <a:xfrm flipH="1" rot="10800000">
              <a:off x="8187432" y="4401133"/>
              <a:ext cx="185960" cy="32559"/>
            </a:xfrm>
            <a:prstGeom prst="straightConnector1">
              <a:avLst/>
            </a:prstGeom>
            <a:noFill/>
            <a:ln cap="flat" cmpd="sng" w="15875">
              <a:solidFill>
                <a:schemeClr val="dk1"/>
              </a:solidFill>
              <a:prstDash val="solid"/>
              <a:miter lim="800000"/>
              <a:headEnd len="sm" w="sm" type="none"/>
              <a:tailEnd len="sm" w="sm" type="none"/>
            </a:ln>
          </p:spPr>
        </p:cxnSp>
      </p:grpSp>
      <p:grpSp>
        <p:nvGrpSpPr>
          <p:cNvPr id="749" name="Google Shape;749;p31"/>
          <p:cNvGrpSpPr/>
          <p:nvPr/>
        </p:nvGrpSpPr>
        <p:grpSpPr>
          <a:xfrm>
            <a:off x="1926625" y="1467500"/>
            <a:ext cx="599100" cy="1876650"/>
            <a:chOff x="1926625" y="1467500"/>
            <a:chExt cx="599100" cy="1876650"/>
          </a:xfrm>
        </p:grpSpPr>
        <p:cxnSp>
          <p:nvCxnSpPr>
            <p:cNvPr id="750" name="Google Shape;750;p31"/>
            <p:cNvCxnSpPr/>
            <p:nvPr/>
          </p:nvCxnSpPr>
          <p:spPr>
            <a:xfrm flipH="1" rot="10800000">
              <a:off x="1926625" y="1467500"/>
              <a:ext cx="588900" cy="1677000"/>
            </a:xfrm>
            <a:prstGeom prst="straightConnector1">
              <a:avLst/>
            </a:prstGeom>
            <a:noFill/>
            <a:ln cap="flat" cmpd="sng" w="9525">
              <a:solidFill>
                <a:srgbClr val="7F7F7F"/>
              </a:solidFill>
              <a:prstDash val="dash"/>
              <a:round/>
              <a:headEnd len="sm" w="sm" type="none"/>
              <a:tailEnd len="sm" w="sm" type="none"/>
            </a:ln>
          </p:spPr>
        </p:cxnSp>
        <p:cxnSp>
          <p:nvCxnSpPr>
            <p:cNvPr id="751" name="Google Shape;751;p31"/>
            <p:cNvCxnSpPr/>
            <p:nvPr/>
          </p:nvCxnSpPr>
          <p:spPr>
            <a:xfrm flipH="1" rot="10800000">
              <a:off x="1926625" y="2755250"/>
              <a:ext cx="599100" cy="588900"/>
            </a:xfrm>
            <a:prstGeom prst="straightConnector1">
              <a:avLst/>
            </a:prstGeom>
            <a:noFill/>
            <a:ln cap="flat" cmpd="sng" w="9525">
              <a:solidFill>
                <a:srgbClr val="7F7F7F"/>
              </a:solidFill>
              <a:prstDash val="dash"/>
              <a:round/>
              <a:headEnd len="sm" w="sm" type="none"/>
              <a:tailEnd len="sm" w="sm" type="none"/>
            </a:ln>
          </p:spPr>
        </p:cxn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4"/>
                                        </p:tgtEl>
                                        <p:attrNameLst>
                                          <p:attrName>style.visibility</p:attrName>
                                        </p:attrNameLst>
                                      </p:cBhvr>
                                      <p:to>
                                        <p:strVal val="visible"/>
                                      </p:to>
                                    </p:set>
                                    <p:animEffect filter="fade" transition="in">
                                      <p:cBhvr>
                                        <p:cTn dur="600"/>
                                        <p:tgtEl>
                                          <p:spTgt spid="694"/>
                                        </p:tgtEl>
                                      </p:cBhvr>
                                    </p:animEffect>
                                  </p:childTnLst>
                                </p:cTn>
                              </p:par>
                              <p:par>
                                <p:cTn fill="hold" nodeType="withEffect" presetClass="entr" presetID="10" presetSubtype="0">
                                  <p:stCondLst>
                                    <p:cond delay="0"/>
                                  </p:stCondLst>
                                  <p:childTnLst>
                                    <p:set>
                                      <p:cBhvr>
                                        <p:cTn dur="1" fill="hold">
                                          <p:stCondLst>
                                            <p:cond delay="0"/>
                                          </p:stCondLst>
                                        </p:cTn>
                                        <p:tgtEl>
                                          <p:spTgt spid="749"/>
                                        </p:tgtEl>
                                        <p:attrNameLst>
                                          <p:attrName>style.visibility</p:attrName>
                                        </p:attrNameLst>
                                      </p:cBhvr>
                                      <p:to>
                                        <p:strVal val="visible"/>
                                      </p:to>
                                    </p:set>
                                    <p:animEffect filter="fade" transition="in">
                                      <p:cBhvr>
                                        <p:cTn dur="600"/>
                                        <p:tgtEl>
                                          <p:spTgt spid="7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7"/>
                                        </p:tgtEl>
                                        <p:attrNameLst>
                                          <p:attrName>style.visibility</p:attrName>
                                        </p:attrNameLst>
                                      </p:cBhvr>
                                      <p:to>
                                        <p:strVal val="visible"/>
                                      </p:to>
                                    </p:set>
                                    <p:animEffect filter="fade" transition="in">
                                      <p:cBhvr>
                                        <p:cTn dur="600"/>
                                        <p:tgtEl>
                                          <p:spTgt spid="717"/>
                                        </p:tgtEl>
                                      </p:cBhvr>
                                    </p:animEffect>
                                  </p:childTnLst>
                                </p:cTn>
                              </p:par>
                              <p:par>
                                <p:cTn fill="hold" nodeType="withEffect" presetClass="entr" presetID="10" presetSubtype="0">
                                  <p:stCondLst>
                                    <p:cond delay="0"/>
                                  </p:stCondLst>
                                  <p:childTnLst>
                                    <p:set>
                                      <p:cBhvr>
                                        <p:cTn dur="1" fill="hold">
                                          <p:stCondLst>
                                            <p:cond delay="0"/>
                                          </p:stCondLst>
                                        </p:cTn>
                                        <p:tgtEl>
                                          <p:spTgt spid="688"/>
                                        </p:tgtEl>
                                        <p:attrNameLst>
                                          <p:attrName>style.visibility</p:attrName>
                                        </p:attrNameLst>
                                      </p:cBhvr>
                                      <p:to>
                                        <p:strVal val="visible"/>
                                      </p:to>
                                    </p:set>
                                    <p:animEffect filter="fade" transition="in">
                                      <p:cBhvr>
                                        <p:cTn dur="600"/>
                                        <p:tgtEl>
                                          <p:spTgt spid="688"/>
                                        </p:tgtEl>
                                      </p:cBhvr>
                                    </p:animEffect>
                                  </p:childTnLst>
                                </p:cTn>
                              </p:par>
                            </p:childTnLst>
                          </p:cTn>
                        </p:par>
                        <p:par>
                          <p:cTn fill="hold">
                            <p:stCondLst>
                              <p:cond delay="600"/>
                            </p:stCondLst>
                            <p:childTnLst>
                              <p:par>
                                <p:cTn fill="hold" nodeType="afterEffect" presetClass="entr" presetID="10" presetSubtype="0">
                                  <p:stCondLst>
                                    <p:cond delay="0"/>
                                  </p:stCondLst>
                                  <p:childTnLst>
                                    <p:set>
                                      <p:cBhvr>
                                        <p:cTn dur="1" fill="hold">
                                          <p:stCondLst>
                                            <p:cond delay="0"/>
                                          </p:stCondLst>
                                        </p:cTn>
                                        <p:tgtEl>
                                          <p:spTgt spid="714"/>
                                        </p:tgtEl>
                                        <p:attrNameLst>
                                          <p:attrName>style.visibility</p:attrName>
                                        </p:attrNameLst>
                                      </p:cBhvr>
                                      <p:to>
                                        <p:strVal val="visible"/>
                                      </p:to>
                                    </p:set>
                                    <p:animEffect filter="fade" transition="in">
                                      <p:cBhvr>
                                        <p:cTn dur="500"/>
                                        <p:tgtEl>
                                          <p:spTgt spid="7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 name="Shape 756"/>
        <p:cNvGrpSpPr/>
        <p:nvPr/>
      </p:nvGrpSpPr>
      <p:grpSpPr>
        <a:xfrm>
          <a:off x="0" y="0"/>
          <a:ext cx="0" cy="0"/>
          <a:chOff x="0" y="0"/>
          <a:chExt cx="0" cy="0"/>
        </a:xfrm>
      </p:grpSpPr>
      <p:grpSp>
        <p:nvGrpSpPr>
          <p:cNvPr id="757" name="Google Shape;757;p32"/>
          <p:cNvGrpSpPr/>
          <p:nvPr/>
        </p:nvGrpSpPr>
        <p:grpSpPr>
          <a:xfrm>
            <a:off x="323851" y="1085670"/>
            <a:ext cx="8519134" cy="827030"/>
            <a:chOff x="323851" y="1085670"/>
            <a:chExt cx="8519134" cy="827030"/>
          </a:xfrm>
        </p:grpSpPr>
        <p:sp>
          <p:nvSpPr>
            <p:cNvPr id="758" name="Google Shape;758;p32"/>
            <p:cNvSpPr/>
            <p:nvPr/>
          </p:nvSpPr>
          <p:spPr>
            <a:xfrm>
              <a:off x="323851" y="1085670"/>
              <a:ext cx="8519134" cy="827030"/>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567"/>
                <a:buFont typeface="Arial"/>
                <a:buNone/>
              </a:pPr>
              <a:r>
                <a:t/>
              </a:r>
              <a:endParaRPr b="0" i="0" sz="2567" u="none" cap="none" strike="noStrike">
                <a:solidFill>
                  <a:srgbClr val="000000"/>
                </a:solidFill>
                <a:latin typeface="Noto Sans JP"/>
                <a:ea typeface="Noto Sans JP"/>
                <a:cs typeface="Noto Sans JP"/>
                <a:sym typeface="Noto Sans JP"/>
              </a:endParaRPr>
            </a:p>
          </p:txBody>
        </p:sp>
        <p:sp>
          <p:nvSpPr>
            <p:cNvPr id="759" name="Google Shape;759;p32"/>
            <p:cNvSpPr txBox="1"/>
            <p:nvPr/>
          </p:nvSpPr>
          <p:spPr>
            <a:xfrm>
              <a:off x="400365" y="1314519"/>
              <a:ext cx="542051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ja-JP" sz="1800" u="none" cap="none" strike="noStrike">
                  <a:solidFill>
                    <a:schemeClr val="dk1"/>
                  </a:solidFill>
                  <a:latin typeface="Noto Sans JP"/>
                  <a:ea typeface="Noto Sans JP"/>
                  <a:cs typeface="Noto Sans JP"/>
                  <a:sym typeface="Noto Sans JP"/>
                </a:rPr>
                <a:t>社会保障関係費は今後も増えるのか</a:t>
              </a:r>
              <a:endParaRPr b="0" i="0" sz="1400" u="none" cap="none" strike="noStrike">
                <a:solidFill>
                  <a:srgbClr val="000000"/>
                </a:solidFill>
                <a:latin typeface="Arial"/>
                <a:ea typeface="Arial"/>
                <a:cs typeface="Arial"/>
                <a:sym typeface="Arial"/>
              </a:endParaRPr>
            </a:p>
          </p:txBody>
        </p:sp>
      </p:grpSp>
      <p:sp>
        <p:nvSpPr>
          <p:cNvPr id="760" name="Google Shape;760;p32"/>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ja-JP"/>
              <a:t>‹#›</a:t>
            </a:fld>
            <a:endParaRPr/>
          </a:p>
        </p:txBody>
      </p:sp>
      <p:sp>
        <p:nvSpPr>
          <p:cNvPr id="761" name="Google Shape;761;p32"/>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500"/>
              <a:buFont typeface="Arial"/>
              <a:buNone/>
            </a:pPr>
            <a:r>
              <a:rPr b="1" i="0" lang="ja-JP" sz="2500" u="none" cap="none" strike="noStrike">
                <a:solidFill>
                  <a:srgbClr val="005BAD"/>
                </a:solidFill>
                <a:latin typeface="Noto Sans JP"/>
                <a:ea typeface="Noto Sans JP"/>
                <a:cs typeface="Noto Sans JP"/>
                <a:sym typeface="Noto Sans JP"/>
              </a:rPr>
              <a:t>３</a:t>
            </a:r>
            <a:r>
              <a:rPr b="1" i="0" lang="ja-JP" sz="2200" u="none" cap="none" strike="noStrike">
                <a:solidFill>
                  <a:srgbClr val="005BAD"/>
                </a:solidFill>
                <a:latin typeface="Noto Sans JP"/>
                <a:ea typeface="Noto Sans JP"/>
                <a:cs typeface="Noto Sans JP"/>
                <a:sym typeface="Noto Sans JP"/>
              </a:rPr>
              <a:t>. </a:t>
            </a:r>
            <a:r>
              <a:rPr b="1" i="0" lang="ja-JP" sz="2200" u="none" cap="none" strike="noStrike">
                <a:solidFill>
                  <a:schemeClr val="dk1"/>
                </a:solidFill>
                <a:latin typeface="Noto Sans JP"/>
                <a:ea typeface="Noto Sans JP"/>
                <a:cs typeface="Noto Sans JP"/>
                <a:sym typeface="Noto Sans JP"/>
              </a:rPr>
              <a:t>国の財政をみてみよう③</a:t>
            </a:r>
            <a:endParaRPr b="0" i="0" sz="1400" u="none" cap="none" strike="noStrike">
              <a:solidFill>
                <a:srgbClr val="000000"/>
              </a:solidFill>
              <a:latin typeface="Arial"/>
              <a:ea typeface="Arial"/>
              <a:cs typeface="Arial"/>
              <a:sym typeface="Arial"/>
            </a:endParaRPr>
          </a:p>
        </p:txBody>
      </p:sp>
      <p:sp>
        <p:nvSpPr>
          <p:cNvPr id="762" name="Google Shape;762;p32"/>
          <p:cNvSpPr txBox="1"/>
          <p:nvPr/>
        </p:nvSpPr>
        <p:spPr>
          <a:xfrm>
            <a:off x="340205" y="2792501"/>
            <a:ext cx="8771002" cy="2365759"/>
          </a:xfrm>
          <a:prstGeom prst="rect">
            <a:avLst/>
          </a:prstGeom>
          <a:noFill/>
          <a:ln>
            <a:noFill/>
          </a:ln>
        </p:spPr>
        <p:txBody>
          <a:bodyPr anchorCtr="0" anchor="t" bIns="45700" lIns="91425" spcFirstLastPara="1" rIns="91425" wrap="square" tIns="45700">
            <a:noAutofit/>
          </a:bodyPr>
          <a:lstStyle/>
          <a:p>
            <a:pPr indent="-252000" lvl="0" marL="252000" marR="0" rtl="0" algn="l">
              <a:lnSpc>
                <a:spcPct val="110000"/>
              </a:lnSpc>
              <a:spcBef>
                <a:spcPts val="0"/>
              </a:spcBef>
              <a:spcAft>
                <a:spcPts val="0"/>
              </a:spcAft>
              <a:buClr>
                <a:srgbClr val="005BAD"/>
              </a:buClr>
              <a:buSzPts val="1700"/>
              <a:buFont typeface="Noto Sans Symbols"/>
              <a:buChar char="●"/>
            </a:pPr>
            <a:r>
              <a:rPr b="0" i="0" lang="ja-JP" sz="1700" u="none" cap="none" strike="noStrike">
                <a:solidFill>
                  <a:schemeClr val="dk1"/>
                </a:solidFill>
                <a:latin typeface="Noto Sans JP"/>
                <a:ea typeface="Noto Sans JP"/>
                <a:cs typeface="Noto Sans JP"/>
                <a:sym typeface="Noto Sans JP"/>
              </a:rPr>
              <a:t>日本は、他国に類をみない速度で高齢化が進んでいます。</a:t>
            </a:r>
            <a:endParaRPr b="0" i="0" sz="1700" u="none" cap="none" strike="noStrike">
              <a:solidFill>
                <a:schemeClr val="dk1"/>
              </a:solidFill>
              <a:latin typeface="Noto Sans JP"/>
              <a:ea typeface="Noto Sans JP"/>
              <a:cs typeface="Noto Sans JP"/>
              <a:sym typeface="Noto Sans JP"/>
            </a:endParaRPr>
          </a:p>
          <a:p>
            <a:pPr indent="265113" lvl="0" marL="0" marR="0" rtl="0" algn="l">
              <a:lnSpc>
                <a:spcPct val="110000"/>
              </a:lnSpc>
              <a:spcBef>
                <a:spcPts val="600"/>
              </a:spcBef>
              <a:spcAft>
                <a:spcPts val="0"/>
              </a:spcAft>
              <a:buClr>
                <a:srgbClr val="000000"/>
              </a:buClr>
              <a:buSzPts val="1700"/>
              <a:buFont typeface="Arial"/>
              <a:buNone/>
            </a:pPr>
            <a:r>
              <a:rPr b="0" i="0" lang="ja-JP" sz="1700" u="none" cap="none" strike="noStrike">
                <a:solidFill>
                  <a:schemeClr val="dk1"/>
                </a:solidFill>
                <a:latin typeface="Noto Sans JP"/>
                <a:ea typeface="Noto Sans JP"/>
                <a:cs typeface="Noto Sans JP"/>
                <a:sym typeface="Noto Sans JP"/>
              </a:rPr>
              <a:t>今後、高齢化はさらに進展し、2025年（令和７年）には</a:t>
            </a:r>
            <a:endParaRPr b="0" i="0" sz="1700" u="none" cap="none" strike="noStrike">
              <a:solidFill>
                <a:schemeClr val="dk1"/>
              </a:solidFill>
              <a:latin typeface="Noto Sans JP"/>
              <a:ea typeface="Noto Sans JP"/>
              <a:cs typeface="Noto Sans JP"/>
              <a:sym typeface="Noto Sans JP"/>
            </a:endParaRPr>
          </a:p>
          <a:p>
            <a:pPr indent="265113" lvl="0" marL="0" marR="0" rtl="0" algn="l">
              <a:lnSpc>
                <a:spcPct val="110000"/>
              </a:lnSpc>
              <a:spcBef>
                <a:spcPts val="600"/>
              </a:spcBef>
              <a:spcAft>
                <a:spcPts val="0"/>
              </a:spcAft>
              <a:buClr>
                <a:srgbClr val="000000"/>
              </a:buClr>
              <a:buSzPts val="2000"/>
              <a:buFont typeface="Arial"/>
              <a:buNone/>
            </a:pPr>
            <a:r>
              <a:rPr b="0" i="0" lang="ja-JP" sz="2000" u="none" cap="none" strike="noStrike">
                <a:solidFill>
                  <a:srgbClr val="005BAD"/>
                </a:solidFill>
                <a:latin typeface="Noto Sans JP"/>
                <a:ea typeface="Noto Sans JP"/>
                <a:cs typeface="Noto Sans JP"/>
                <a:sym typeface="Noto Sans JP"/>
              </a:rPr>
              <a:t>いわゆる「団塊の世代」の全員が後期高齢者である75歳以上となり</a:t>
            </a:r>
            <a:r>
              <a:rPr b="0" i="0" lang="ja-JP" sz="1700" u="none" cap="none" strike="noStrike">
                <a:solidFill>
                  <a:schemeClr val="dk1"/>
                </a:solidFill>
                <a:latin typeface="Noto Sans JP"/>
                <a:ea typeface="Noto Sans JP"/>
                <a:cs typeface="Noto Sans JP"/>
                <a:sym typeface="Noto Sans JP"/>
              </a:rPr>
              <a:t>ます。</a:t>
            </a:r>
            <a:endParaRPr b="0" i="0" sz="1700" u="none" cap="none" strike="noStrike">
              <a:solidFill>
                <a:schemeClr val="dk1"/>
              </a:solidFill>
              <a:latin typeface="Noto Sans JP"/>
              <a:ea typeface="Noto Sans JP"/>
              <a:cs typeface="Noto Sans JP"/>
              <a:sym typeface="Noto Sans JP"/>
            </a:endParaRPr>
          </a:p>
          <a:p>
            <a:pPr indent="265113" lvl="0" marL="0" marR="0" rtl="0" algn="l">
              <a:lnSpc>
                <a:spcPct val="110000"/>
              </a:lnSpc>
              <a:spcBef>
                <a:spcPts val="0"/>
              </a:spcBef>
              <a:spcAft>
                <a:spcPts val="0"/>
              </a:spcAft>
              <a:buClr>
                <a:srgbClr val="000000"/>
              </a:buClr>
              <a:buSzPts val="1700"/>
              <a:buFont typeface="Arial"/>
              <a:buNone/>
            </a:pPr>
            <a:r>
              <a:rPr b="0" i="0" lang="ja-JP" sz="1700" u="none" cap="none" strike="noStrike">
                <a:solidFill>
                  <a:schemeClr val="dk1"/>
                </a:solidFill>
                <a:latin typeface="Noto Sans JP"/>
                <a:ea typeface="Noto Sans JP"/>
                <a:cs typeface="Noto Sans JP"/>
                <a:sym typeface="Noto Sans JP"/>
              </a:rPr>
              <a:t>※「団塊の世代」とは、出生率の高かった昭和22年から昭和24年に生まれた世代</a:t>
            </a:r>
            <a:endParaRPr b="0" i="0" sz="1400" u="none" cap="none" strike="noStrike">
              <a:solidFill>
                <a:srgbClr val="000000"/>
              </a:solidFill>
              <a:latin typeface="Arial"/>
              <a:ea typeface="Arial"/>
              <a:cs typeface="Arial"/>
              <a:sym typeface="Arial"/>
            </a:endParaRPr>
          </a:p>
          <a:p>
            <a:pPr indent="-252000" lvl="0" marL="252000" marR="0" rtl="0" algn="l">
              <a:lnSpc>
                <a:spcPct val="110000"/>
              </a:lnSpc>
              <a:spcBef>
                <a:spcPts val="1800"/>
              </a:spcBef>
              <a:spcAft>
                <a:spcPts val="0"/>
              </a:spcAft>
              <a:buClr>
                <a:srgbClr val="005BAD"/>
              </a:buClr>
              <a:buSzPts val="1700"/>
              <a:buFont typeface="Noto Sans Symbols"/>
              <a:buChar char="●"/>
            </a:pPr>
            <a:r>
              <a:rPr b="0" i="0" lang="ja-JP" sz="2000" u="none" cap="none" strike="noStrike">
                <a:solidFill>
                  <a:srgbClr val="005BAD"/>
                </a:solidFill>
                <a:latin typeface="Noto Sans JP"/>
                <a:ea typeface="Noto Sans JP"/>
                <a:cs typeface="Noto Sans JP"/>
                <a:sym typeface="Noto Sans JP"/>
              </a:rPr>
              <a:t>75歳以上になると、１人当たりの医療や介護の費用は急増</a:t>
            </a:r>
            <a:r>
              <a:rPr b="0" i="0" lang="ja-JP" sz="1700" u="none" cap="none" strike="noStrike">
                <a:solidFill>
                  <a:schemeClr val="dk1"/>
                </a:solidFill>
                <a:latin typeface="Noto Sans JP"/>
                <a:ea typeface="Noto Sans JP"/>
                <a:cs typeface="Noto Sans JP"/>
                <a:sym typeface="Noto Sans JP"/>
              </a:rPr>
              <a:t>することから、</a:t>
            </a:r>
            <a:endParaRPr b="0" i="0" sz="1700" u="none" cap="none" strike="noStrike">
              <a:solidFill>
                <a:schemeClr val="dk1"/>
              </a:solidFill>
              <a:latin typeface="Noto Sans JP"/>
              <a:ea typeface="Noto Sans JP"/>
              <a:cs typeface="Noto Sans JP"/>
              <a:sym typeface="Noto Sans JP"/>
            </a:endParaRPr>
          </a:p>
          <a:p>
            <a:pPr indent="265113" lvl="0" marL="0" marR="0" rtl="0" algn="l">
              <a:lnSpc>
                <a:spcPct val="110000"/>
              </a:lnSpc>
              <a:spcBef>
                <a:spcPts val="0"/>
              </a:spcBef>
              <a:spcAft>
                <a:spcPts val="0"/>
              </a:spcAft>
              <a:buClr>
                <a:srgbClr val="000000"/>
              </a:buClr>
              <a:buSzPts val="1700"/>
              <a:buFont typeface="Arial"/>
              <a:buNone/>
            </a:pPr>
            <a:r>
              <a:rPr b="0" i="0" lang="ja-JP" sz="1700" u="none" cap="none" strike="noStrike">
                <a:solidFill>
                  <a:schemeClr val="dk1"/>
                </a:solidFill>
                <a:latin typeface="Noto Sans JP"/>
                <a:ea typeface="Noto Sans JP"/>
                <a:cs typeface="Noto Sans JP"/>
                <a:sym typeface="Noto Sans JP"/>
              </a:rPr>
              <a:t>持続可能な社会保障制度を作るために残された時間はわずかです。</a:t>
            </a:r>
            <a:endParaRPr b="0" i="0" sz="1400" u="none" cap="none" strike="noStrike">
              <a:solidFill>
                <a:srgbClr val="000000"/>
              </a:solidFill>
              <a:latin typeface="Arial"/>
              <a:ea typeface="Arial"/>
              <a:cs typeface="Arial"/>
              <a:sym typeface="Arial"/>
            </a:endParaRPr>
          </a:p>
        </p:txBody>
      </p:sp>
      <p:pic>
        <p:nvPicPr>
          <p:cNvPr id="763" name="Google Shape;763;p32"/>
          <p:cNvPicPr preferRelativeResize="0"/>
          <p:nvPr/>
        </p:nvPicPr>
        <p:blipFill rotWithShape="1">
          <a:blip r:embed="rId3">
            <a:alphaModFix/>
          </a:blip>
          <a:srcRect b="0" l="0" r="0" t="0"/>
          <a:stretch/>
        </p:blipFill>
        <p:spPr>
          <a:xfrm>
            <a:off x="7601021" y="811947"/>
            <a:ext cx="1323956" cy="150032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7"/>
                                        </p:tgtEl>
                                        <p:attrNameLst>
                                          <p:attrName>style.visibility</p:attrName>
                                        </p:attrNameLst>
                                      </p:cBhvr>
                                      <p:to>
                                        <p:strVal val="visible"/>
                                      </p:to>
                                    </p:set>
                                    <p:animEffect filter="fade" transition="in">
                                      <p:cBhvr>
                                        <p:cTn dur="500"/>
                                        <p:tgtEl>
                                          <p:spTgt spid="75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63"/>
                                        </p:tgtEl>
                                        <p:attrNameLst>
                                          <p:attrName>style.visibility</p:attrName>
                                        </p:attrNameLst>
                                      </p:cBhvr>
                                      <p:to>
                                        <p:strVal val="visible"/>
                                      </p:to>
                                    </p:set>
                                    <p:animEffect filter="fade" transition="in">
                                      <p:cBhvr>
                                        <p:cTn dur="600"/>
                                        <p:tgtEl>
                                          <p:spTgt spid="7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2"/>
                                        </p:tgtEl>
                                        <p:attrNameLst>
                                          <p:attrName>style.visibility</p:attrName>
                                        </p:attrNameLst>
                                      </p:cBhvr>
                                      <p:to>
                                        <p:strVal val="visible"/>
                                      </p:to>
                                    </p:set>
                                    <p:animEffect filter="fade" transition="in">
                                      <p:cBhvr>
                                        <p:cTn dur="600"/>
                                        <p:tgtEl>
                                          <p:spTgt spid="7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8" name="Shape 768"/>
        <p:cNvGrpSpPr/>
        <p:nvPr/>
      </p:nvGrpSpPr>
      <p:grpSpPr>
        <a:xfrm>
          <a:off x="0" y="0"/>
          <a:ext cx="0" cy="0"/>
          <a:chOff x="0" y="0"/>
          <a:chExt cx="0" cy="0"/>
        </a:xfrm>
      </p:grpSpPr>
      <p:sp>
        <p:nvSpPr>
          <p:cNvPr id="769" name="Google Shape;769;p33"/>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500"/>
              <a:buFont typeface="Arial"/>
              <a:buNone/>
            </a:pPr>
            <a:r>
              <a:rPr b="1" i="0" lang="ja-JP" sz="2500" u="none" cap="none" strike="noStrike">
                <a:solidFill>
                  <a:srgbClr val="005BAD"/>
                </a:solidFill>
                <a:latin typeface="Noto Sans JP"/>
                <a:ea typeface="Noto Sans JP"/>
                <a:cs typeface="Noto Sans JP"/>
                <a:sym typeface="Noto Sans JP"/>
              </a:rPr>
              <a:t>３</a:t>
            </a:r>
            <a:r>
              <a:rPr b="1" i="0" lang="ja-JP" sz="2200" u="none" cap="none" strike="noStrike">
                <a:solidFill>
                  <a:srgbClr val="005BAD"/>
                </a:solidFill>
                <a:latin typeface="Noto Sans JP"/>
                <a:ea typeface="Noto Sans JP"/>
                <a:cs typeface="Noto Sans JP"/>
                <a:sym typeface="Noto Sans JP"/>
              </a:rPr>
              <a:t>. </a:t>
            </a:r>
            <a:r>
              <a:rPr b="1" i="0" lang="ja-JP" sz="2200" u="none" cap="none" strike="noStrike">
                <a:solidFill>
                  <a:schemeClr val="dk1"/>
                </a:solidFill>
                <a:latin typeface="Noto Sans JP"/>
                <a:ea typeface="Noto Sans JP"/>
                <a:cs typeface="Noto Sans JP"/>
                <a:sym typeface="Noto Sans JP"/>
              </a:rPr>
              <a:t>国の財政をみてみよう③</a:t>
            </a:r>
            <a:endParaRPr b="0" i="0" sz="1400" u="none" cap="none" strike="noStrike">
              <a:solidFill>
                <a:srgbClr val="000000"/>
              </a:solidFill>
              <a:latin typeface="Arial"/>
              <a:ea typeface="Arial"/>
              <a:cs typeface="Arial"/>
              <a:sym typeface="Arial"/>
            </a:endParaRPr>
          </a:p>
        </p:txBody>
      </p:sp>
      <p:sp>
        <p:nvSpPr>
          <p:cNvPr id="770" name="Google Shape;770;p33"/>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ja-JP"/>
              <a:t>‹#›</a:t>
            </a:fld>
            <a:endParaRPr/>
          </a:p>
        </p:txBody>
      </p:sp>
      <p:grpSp>
        <p:nvGrpSpPr>
          <p:cNvPr id="771" name="Google Shape;771;p33"/>
          <p:cNvGrpSpPr/>
          <p:nvPr/>
        </p:nvGrpSpPr>
        <p:grpSpPr>
          <a:xfrm>
            <a:off x="306265" y="1174782"/>
            <a:ext cx="4604035" cy="259668"/>
            <a:chOff x="643082" y="2567207"/>
            <a:chExt cx="4604035" cy="259668"/>
          </a:xfrm>
        </p:grpSpPr>
        <p:sp>
          <p:nvSpPr>
            <p:cNvPr id="772" name="Google Shape;772;p33"/>
            <p:cNvSpPr txBox="1"/>
            <p:nvPr/>
          </p:nvSpPr>
          <p:spPr>
            <a:xfrm>
              <a:off x="643082" y="2567207"/>
              <a:ext cx="1490036" cy="243272"/>
            </a:xfrm>
            <a:prstGeom prst="rect">
              <a:avLst/>
            </a:prstGeom>
            <a:noFill/>
            <a:ln>
              <a:noFill/>
            </a:ln>
          </p:spPr>
          <p:txBody>
            <a:bodyPr anchorCtr="0" anchor="t" bIns="0" lIns="0" spcFirstLastPara="1" rIns="0" wrap="square" tIns="0">
              <a:spAutoFit/>
            </a:bodyPr>
            <a:lstStyle/>
            <a:p>
              <a:pPr indent="-174678" lvl="0" marL="185815" marR="4689" rtl="0" algn="ctr">
                <a:lnSpc>
                  <a:spcPct val="113999"/>
                </a:lnSpc>
                <a:spcBef>
                  <a:spcPts val="0"/>
                </a:spcBef>
                <a:spcAft>
                  <a:spcPts val="0"/>
                </a:spcAft>
                <a:buClr>
                  <a:srgbClr val="000000"/>
                </a:buClr>
                <a:buSzPts val="1500"/>
                <a:buFont typeface="Arial"/>
                <a:buNone/>
              </a:pPr>
              <a:r>
                <a:rPr b="0" i="0" lang="ja-JP" sz="1500" u="none" cap="none" strike="noStrike">
                  <a:solidFill>
                    <a:srgbClr val="231916"/>
                  </a:solidFill>
                  <a:latin typeface="Noto Sans JP"/>
                  <a:ea typeface="Noto Sans JP"/>
                  <a:cs typeface="Noto Sans JP"/>
                  <a:sym typeface="Noto Sans JP"/>
                </a:rPr>
                <a:t>日本の高齢化率</a:t>
              </a:r>
              <a:endParaRPr b="0" i="0" sz="1500" u="none" cap="none" strike="noStrike">
                <a:solidFill>
                  <a:srgbClr val="231916"/>
                </a:solidFill>
                <a:latin typeface="Noto Sans JP"/>
                <a:ea typeface="Noto Sans JP"/>
                <a:cs typeface="Noto Sans JP"/>
                <a:sym typeface="Noto Sans JP"/>
              </a:endParaRPr>
            </a:p>
          </p:txBody>
        </p:sp>
        <p:sp>
          <p:nvSpPr>
            <p:cNvPr id="773" name="Google Shape;773;p33"/>
            <p:cNvSpPr txBox="1"/>
            <p:nvPr/>
          </p:nvSpPr>
          <p:spPr>
            <a:xfrm>
              <a:off x="2091518" y="2572959"/>
              <a:ext cx="3155599" cy="253916"/>
            </a:xfrm>
            <a:prstGeom prst="rect">
              <a:avLst/>
            </a:prstGeom>
            <a:noFill/>
            <a:ln>
              <a:noFill/>
            </a:ln>
          </p:spPr>
          <p:txBody>
            <a:bodyPr anchorCtr="0" anchor="t" bIns="45700" lIns="91425" spcFirstLastPara="1" rIns="91425" wrap="square" tIns="45700">
              <a:spAutoFit/>
            </a:bodyPr>
            <a:lstStyle/>
            <a:p>
              <a:pPr indent="-325324" lvl="0" marL="325324" marR="0" rtl="0" algn="l">
                <a:lnSpc>
                  <a:spcPct val="100000"/>
                </a:lnSpc>
                <a:spcBef>
                  <a:spcPts val="0"/>
                </a:spcBef>
                <a:spcAft>
                  <a:spcPts val="0"/>
                </a:spcAft>
                <a:buClr>
                  <a:srgbClr val="000000"/>
                </a:buClr>
                <a:buSzPts val="1050"/>
                <a:buFont typeface="Arial"/>
                <a:buNone/>
              </a:pPr>
              <a:r>
                <a:rPr b="0" i="0" lang="ja-JP" sz="1050" u="none" cap="none" strike="noStrike">
                  <a:solidFill>
                    <a:srgbClr val="000000"/>
                  </a:solidFill>
                  <a:latin typeface="Noto Sans JP"/>
                  <a:ea typeface="Noto Sans JP"/>
                  <a:cs typeface="Noto Sans JP"/>
                  <a:sym typeface="Noto Sans JP"/>
                </a:rPr>
                <a:t>(高齢化率＝総人口に占める65歳以上人口の割合)</a:t>
              </a:r>
              <a:endParaRPr b="0" i="0" sz="1400" u="none" cap="none" strike="noStrike">
                <a:solidFill>
                  <a:srgbClr val="000000"/>
                </a:solidFill>
                <a:latin typeface="Arial"/>
                <a:ea typeface="Arial"/>
                <a:cs typeface="Arial"/>
                <a:sym typeface="Arial"/>
              </a:endParaRPr>
            </a:p>
          </p:txBody>
        </p:sp>
      </p:grpSp>
      <p:sp>
        <p:nvSpPr>
          <p:cNvPr id="774" name="Google Shape;774;p33"/>
          <p:cNvSpPr txBox="1"/>
          <p:nvPr/>
        </p:nvSpPr>
        <p:spPr>
          <a:xfrm>
            <a:off x="562605" y="5781724"/>
            <a:ext cx="8330570" cy="246221"/>
          </a:xfrm>
          <a:prstGeom prst="rect">
            <a:avLst/>
          </a:prstGeom>
          <a:noFill/>
          <a:ln>
            <a:noFill/>
          </a:ln>
        </p:spPr>
        <p:txBody>
          <a:bodyPr anchorCtr="0" anchor="t" bIns="0" lIns="0" spcFirstLastPara="1" rIns="0" wrap="square" tIns="0">
            <a:spAutoFit/>
          </a:bodyPr>
          <a:lstStyle/>
          <a:p>
            <a:pPr indent="0" lvl="0" marL="11723" marR="0" rtl="0" algn="l">
              <a:lnSpc>
                <a:spcPct val="100000"/>
              </a:lnSpc>
              <a:spcBef>
                <a:spcPts val="0"/>
              </a:spcBef>
              <a:spcAft>
                <a:spcPts val="0"/>
              </a:spcAft>
              <a:buClr>
                <a:srgbClr val="000000"/>
              </a:buClr>
              <a:buSzPts val="800"/>
              <a:buFont typeface="Arial"/>
              <a:buNone/>
            </a:pPr>
            <a:r>
              <a:rPr b="0" i="0" lang="ja-JP" sz="800" u="none" cap="none" strike="noStrike">
                <a:solidFill>
                  <a:srgbClr val="000000"/>
                </a:solidFill>
                <a:latin typeface="Noto Sans JP"/>
                <a:ea typeface="Noto Sans JP"/>
                <a:cs typeface="Noto Sans JP"/>
                <a:sym typeface="Noto Sans JP"/>
              </a:rPr>
              <a:t>出所 ： 日本：総務省「人口推計」、国立社会保障・人口問題研究所　「日本の将来推計人口（令和５年推計）」（出生中位・死亡中位仮定）</a:t>
            </a:r>
            <a:endParaRPr b="0" i="0" sz="800" u="none" cap="none" strike="noStrike">
              <a:solidFill>
                <a:srgbClr val="000000"/>
              </a:solidFill>
              <a:latin typeface="Noto Sans JP"/>
              <a:ea typeface="Noto Sans JP"/>
              <a:cs typeface="Noto Sans JP"/>
              <a:sym typeface="Noto Sans JP"/>
            </a:endParaRPr>
          </a:p>
          <a:p>
            <a:pPr indent="0" lvl="0" marL="360000" marR="0" rtl="0" algn="l">
              <a:lnSpc>
                <a:spcPct val="100000"/>
              </a:lnSpc>
              <a:spcBef>
                <a:spcPts val="0"/>
              </a:spcBef>
              <a:spcAft>
                <a:spcPts val="0"/>
              </a:spcAft>
              <a:buClr>
                <a:srgbClr val="000000"/>
              </a:buClr>
              <a:buSzPts val="800"/>
              <a:buFont typeface="Arial"/>
              <a:buNone/>
            </a:pPr>
            <a:r>
              <a:rPr b="0" i="0" lang="ja-JP" sz="800" u="none" cap="none" strike="noStrike">
                <a:solidFill>
                  <a:srgbClr val="000000"/>
                </a:solidFill>
                <a:latin typeface="Noto Sans JP"/>
                <a:ea typeface="Noto Sans JP"/>
                <a:cs typeface="Noto Sans JP"/>
                <a:sym typeface="Noto Sans JP"/>
              </a:rPr>
              <a:t>諸外国：国連“World Population Prospects 2022”</a:t>
            </a:r>
            <a:endParaRPr b="0" i="0" sz="1400" u="none" cap="none" strike="noStrike">
              <a:solidFill>
                <a:srgbClr val="000000"/>
              </a:solidFill>
              <a:latin typeface="Arial"/>
              <a:ea typeface="Arial"/>
              <a:cs typeface="Arial"/>
              <a:sym typeface="Arial"/>
            </a:endParaRPr>
          </a:p>
        </p:txBody>
      </p:sp>
      <p:grpSp>
        <p:nvGrpSpPr>
          <p:cNvPr id="775" name="Google Shape;775;p33"/>
          <p:cNvGrpSpPr/>
          <p:nvPr/>
        </p:nvGrpSpPr>
        <p:grpSpPr>
          <a:xfrm>
            <a:off x="-132987" y="1500681"/>
            <a:ext cx="9144003" cy="4214814"/>
            <a:chOff x="-132987" y="1500681"/>
            <a:chExt cx="9144003" cy="4214814"/>
          </a:xfrm>
        </p:grpSpPr>
        <p:pic>
          <p:nvPicPr>
            <p:cNvPr id="776" name="Google Shape;776;p33"/>
            <p:cNvPicPr preferRelativeResize="0"/>
            <p:nvPr/>
          </p:nvPicPr>
          <p:blipFill rotWithShape="1">
            <a:blip r:embed="rId3">
              <a:alphaModFix/>
            </a:blip>
            <a:srcRect b="0" l="0" r="0" t="0"/>
            <a:stretch/>
          </p:blipFill>
          <p:spPr>
            <a:xfrm>
              <a:off x="-132987" y="1500681"/>
              <a:ext cx="9144003" cy="4214814"/>
            </a:xfrm>
            <a:prstGeom prst="rect">
              <a:avLst/>
            </a:prstGeom>
            <a:noFill/>
            <a:ln>
              <a:noFill/>
            </a:ln>
          </p:spPr>
        </p:pic>
        <p:sp>
          <p:nvSpPr>
            <p:cNvPr id="777" name="Google Shape;777;p33"/>
            <p:cNvSpPr/>
            <p:nvPr/>
          </p:nvSpPr>
          <p:spPr>
            <a:xfrm>
              <a:off x="4372225" y="2112425"/>
              <a:ext cx="832500" cy="4572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78" name="Google Shape;778;p33"/>
          <p:cNvSpPr txBox="1"/>
          <p:nvPr/>
        </p:nvSpPr>
        <p:spPr>
          <a:xfrm>
            <a:off x="4528442" y="2360870"/>
            <a:ext cx="820500" cy="310200"/>
          </a:xfrm>
          <a:prstGeom prst="rect">
            <a:avLst/>
          </a:prstGeom>
          <a:noFill/>
          <a:ln>
            <a:noFill/>
          </a:ln>
        </p:spPr>
        <p:txBody>
          <a:bodyPr anchorCtr="0" anchor="t" bIns="0" lIns="0" spcFirstLastPara="1" rIns="0" wrap="square" tIns="0">
            <a:spAutoFit/>
          </a:bodyPr>
          <a:lstStyle/>
          <a:p>
            <a:pPr indent="-185814" lvl="0" marL="196952" marR="4688" rtl="0" algn="l">
              <a:lnSpc>
                <a:spcPct val="101499"/>
              </a:lnSpc>
              <a:spcBef>
                <a:spcPts val="0"/>
              </a:spcBef>
              <a:spcAft>
                <a:spcPts val="0"/>
              </a:spcAft>
              <a:buClr>
                <a:srgbClr val="000000"/>
              </a:buClr>
              <a:buSzPts val="1000"/>
              <a:buFont typeface="Arial"/>
              <a:buNone/>
            </a:pPr>
            <a:r>
              <a:rPr b="1" i="0" lang="ja-JP" sz="1000" u="none" cap="none" strike="noStrike">
                <a:solidFill>
                  <a:srgbClr val="000000"/>
                </a:solidFill>
                <a:latin typeface="Noto Sans JP"/>
                <a:ea typeface="Noto Sans JP"/>
                <a:cs typeface="Noto Sans JP"/>
                <a:sym typeface="Noto Sans JP"/>
              </a:rPr>
              <a:t>（2024年）  29.4</a:t>
            </a:r>
            <a:endParaRPr b="1" i="0" sz="1000" u="none" cap="none" strike="noStrike">
              <a:solidFill>
                <a:srgbClr val="000000"/>
              </a:solidFill>
              <a:latin typeface="Noto Sans JP"/>
              <a:ea typeface="Noto Sans JP"/>
              <a:cs typeface="Noto Sans JP"/>
              <a:sym typeface="Noto Sans JP"/>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1"/>
                                        </p:tgtEl>
                                        <p:attrNameLst>
                                          <p:attrName>style.visibility</p:attrName>
                                        </p:attrNameLst>
                                      </p:cBhvr>
                                      <p:to>
                                        <p:strVal val="visible"/>
                                      </p:to>
                                    </p:set>
                                    <p:animEffect filter="fade" transition="in">
                                      <p:cBhvr>
                                        <p:cTn dur="600"/>
                                        <p:tgtEl>
                                          <p:spTgt spid="771"/>
                                        </p:tgtEl>
                                      </p:cBhvr>
                                    </p:animEffect>
                                  </p:childTnLst>
                                </p:cTn>
                              </p:par>
                            </p:childTnLst>
                          </p:cTn>
                        </p:par>
                        <p:par>
                          <p:cTn fill="hold">
                            <p:stCondLst>
                              <p:cond delay="600"/>
                            </p:stCondLst>
                            <p:childTnLst>
                              <p:par>
                                <p:cTn fill="hold" nodeType="afterEffect" presetClass="entr" presetID="10" presetSubtype="0">
                                  <p:stCondLst>
                                    <p:cond delay="0"/>
                                  </p:stCondLst>
                                  <p:childTnLst>
                                    <p:set>
                                      <p:cBhvr>
                                        <p:cTn dur="1" fill="hold">
                                          <p:stCondLst>
                                            <p:cond delay="0"/>
                                          </p:stCondLst>
                                        </p:cTn>
                                        <p:tgtEl>
                                          <p:spTgt spid="775"/>
                                        </p:tgtEl>
                                        <p:attrNameLst>
                                          <p:attrName>style.visibility</p:attrName>
                                        </p:attrNameLst>
                                      </p:cBhvr>
                                      <p:to>
                                        <p:strVal val="visible"/>
                                      </p:to>
                                    </p:set>
                                    <p:animEffect filter="fade" transition="in">
                                      <p:cBhvr>
                                        <p:cTn dur="600"/>
                                        <p:tgtEl>
                                          <p:spTgt spid="775"/>
                                        </p:tgtEl>
                                      </p:cBhvr>
                                    </p:animEffect>
                                  </p:childTnLst>
                                </p:cTn>
                              </p:par>
                              <p:par>
                                <p:cTn fill="hold" nodeType="withEffect" presetClass="entr" presetID="10" presetSubtype="0">
                                  <p:stCondLst>
                                    <p:cond delay="0"/>
                                  </p:stCondLst>
                                  <p:childTnLst>
                                    <p:set>
                                      <p:cBhvr>
                                        <p:cTn dur="1" fill="hold">
                                          <p:stCondLst>
                                            <p:cond delay="0"/>
                                          </p:stCondLst>
                                        </p:cTn>
                                        <p:tgtEl>
                                          <p:spTgt spid="778"/>
                                        </p:tgtEl>
                                        <p:attrNameLst>
                                          <p:attrName>style.visibility</p:attrName>
                                        </p:attrNameLst>
                                      </p:cBhvr>
                                      <p:to>
                                        <p:strVal val="visible"/>
                                      </p:to>
                                    </p:set>
                                    <p:animEffect filter="fade" transition="in">
                                      <p:cBhvr>
                                        <p:cTn dur="600"/>
                                        <p:tgtEl>
                                          <p:spTgt spid="778"/>
                                        </p:tgtEl>
                                      </p:cBhvr>
                                    </p:animEffect>
                                  </p:childTnLst>
                                </p:cTn>
                              </p:par>
                            </p:childTnLst>
                          </p:cTn>
                        </p:par>
                        <p:par>
                          <p:cTn fill="hold">
                            <p:stCondLst>
                              <p:cond delay="1200"/>
                            </p:stCondLst>
                            <p:childTnLst>
                              <p:par>
                                <p:cTn fill="hold" nodeType="afterEffect" presetClass="entr" presetID="10" presetSubtype="0">
                                  <p:stCondLst>
                                    <p:cond delay="0"/>
                                  </p:stCondLst>
                                  <p:childTnLst>
                                    <p:set>
                                      <p:cBhvr>
                                        <p:cTn dur="1" fill="hold">
                                          <p:stCondLst>
                                            <p:cond delay="0"/>
                                          </p:stCondLst>
                                        </p:cTn>
                                        <p:tgtEl>
                                          <p:spTgt spid="774"/>
                                        </p:tgtEl>
                                        <p:attrNameLst>
                                          <p:attrName>style.visibility</p:attrName>
                                        </p:attrNameLst>
                                      </p:cBhvr>
                                      <p:to>
                                        <p:strVal val="visible"/>
                                      </p:to>
                                    </p:set>
                                    <p:animEffect filter="fade" transition="in">
                                      <p:cBhvr>
                                        <p:cTn dur="500"/>
                                        <p:tgtEl>
                                          <p:spTgt spid="7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16"/>
          <p:cNvPicPr preferRelativeResize="0"/>
          <p:nvPr/>
        </p:nvPicPr>
        <p:blipFill rotWithShape="1">
          <a:blip r:embed="rId3">
            <a:alphaModFix/>
          </a:blip>
          <a:srcRect b="0" l="0" r="0" t="0"/>
          <a:stretch/>
        </p:blipFill>
        <p:spPr>
          <a:xfrm>
            <a:off x="240031" y="882587"/>
            <a:ext cx="8571030" cy="5060737"/>
          </a:xfrm>
          <a:prstGeom prst="rect">
            <a:avLst/>
          </a:prstGeom>
          <a:noFill/>
          <a:ln>
            <a:noFill/>
          </a:ln>
        </p:spPr>
      </p:pic>
      <p:grpSp>
        <p:nvGrpSpPr>
          <p:cNvPr id="148" name="Google Shape;148;p16"/>
          <p:cNvGrpSpPr/>
          <p:nvPr/>
        </p:nvGrpSpPr>
        <p:grpSpPr>
          <a:xfrm>
            <a:off x="287921" y="6410880"/>
            <a:ext cx="8532000" cy="374400"/>
            <a:chOff x="322211" y="6410880"/>
            <a:chExt cx="8532000" cy="374400"/>
          </a:xfrm>
        </p:grpSpPr>
        <p:sp>
          <p:nvSpPr>
            <p:cNvPr id="149" name="Google Shape;149;p16"/>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150" name="Google Shape;150;p16"/>
            <p:cNvSpPr/>
            <p:nvPr/>
          </p:nvSpPr>
          <p:spPr>
            <a:xfrm>
              <a:off x="322212" y="6449705"/>
              <a:ext cx="8497741" cy="296751"/>
            </a:xfrm>
            <a:prstGeom prst="rect">
              <a:avLst/>
            </a:prstGeom>
            <a:solidFill>
              <a:srgbClr val="CCECFF">
                <a:alpha val="29411"/>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grpSp>
      <p:cxnSp>
        <p:nvCxnSpPr>
          <p:cNvPr id="151" name="Google Shape;151;p16">
            <a:hlinkClick action="ppaction://hlinkshowjump?jump=previousslide"/>
          </p:cNvPr>
          <p:cNvCxnSpPr/>
          <p:nvPr/>
        </p:nvCxnSpPr>
        <p:spPr>
          <a:xfrm>
            <a:off x="8458200" y="228600"/>
            <a:ext cx="228600" cy="0"/>
          </a:xfrm>
          <a:prstGeom prst="straightConnector1">
            <a:avLst/>
          </a:prstGeom>
          <a:noFill/>
          <a:ln cap="flat" cmpd="sng" w="50800">
            <a:solidFill>
              <a:srgbClr val="FFFFFF"/>
            </a:solidFill>
            <a:prstDash val="solid"/>
            <a:round/>
            <a:headEnd len="med" w="med" type="triangle"/>
            <a:tailEnd len="sm" w="sm" type="none"/>
          </a:ln>
        </p:spPr>
      </p:cxnSp>
      <p:cxnSp>
        <p:nvCxnSpPr>
          <p:cNvPr id="152" name="Google Shape;152;p16">
            <a:hlinkClick action="ppaction://hlinkshowjump?jump=nextslide"/>
          </p:cNvPr>
          <p:cNvCxnSpPr/>
          <p:nvPr/>
        </p:nvCxnSpPr>
        <p:spPr>
          <a:xfrm>
            <a:off x="8763000" y="228600"/>
            <a:ext cx="228600" cy="0"/>
          </a:xfrm>
          <a:prstGeom prst="straightConnector1">
            <a:avLst/>
          </a:prstGeom>
          <a:noFill/>
          <a:ln cap="flat" cmpd="sng" w="50800">
            <a:solidFill>
              <a:srgbClr val="FFFFFF"/>
            </a:solidFill>
            <a:prstDash val="solid"/>
            <a:round/>
            <a:headEnd len="sm" w="sm" type="none"/>
            <a:tailEnd len="med" w="med" type="triangle"/>
          </a:ln>
        </p:spPr>
      </p:cxnSp>
      <p:sp>
        <p:nvSpPr>
          <p:cNvPr id="153" name="Google Shape;153;p16"/>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ja-JP"/>
              <a:t>‹#›</a:t>
            </a:fld>
            <a:endParaRPr/>
          </a:p>
        </p:txBody>
      </p:sp>
      <p:sp>
        <p:nvSpPr>
          <p:cNvPr id="154" name="Google Shape;154;p16"/>
          <p:cNvSpPr txBox="1"/>
          <p:nvPr/>
        </p:nvSpPr>
        <p:spPr>
          <a:xfrm>
            <a:off x="762244" y="6473251"/>
            <a:ext cx="5957080"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ja-JP" sz="1100" u="none" cap="none" strike="noStrike">
                <a:solidFill>
                  <a:srgbClr val="005BAD"/>
                </a:solidFill>
                <a:latin typeface="Noto Sans JP"/>
                <a:ea typeface="Noto Sans JP"/>
                <a:cs typeface="Noto Sans JP"/>
                <a:sym typeface="Noto Sans JP"/>
              </a:rPr>
              <a:t>身近な税金をもっと調べよう　</a:t>
            </a:r>
            <a:r>
              <a:rPr b="0" i="0" lang="ja-JP" sz="1100" u="sng" cap="none" strike="noStrike">
                <a:solidFill>
                  <a:schemeClr val="hlink"/>
                </a:solidFill>
                <a:latin typeface="Arial"/>
                <a:ea typeface="Arial"/>
                <a:cs typeface="Arial"/>
                <a:sym typeface="Arial"/>
                <a:hlinkClick r:id="rId4"/>
              </a:rPr>
              <a:t>https://www.mof.go.jp/tax_information/index.html </a:t>
            </a:r>
            <a:r>
              <a:rPr b="0" i="0" lang="ja-JP" sz="1000" u="none" cap="none" strike="noStrike">
                <a:solidFill>
                  <a:schemeClr val="dk1"/>
                </a:solidFill>
                <a:latin typeface="Noto Sans JP"/>
                <a:ea typeface="Noto Sans JP"/>
                <a:cs typeface="Noto Sans JP"/>
                <a:sym typeface="Noto Sans JP"/>
              </a:rPr>
              <a:t>(財務省HP）</a:t>
            </a:r>
            <a:endParaRPr b="0" i="0" sz="1100" u="none" cap="none" strike="noStrike">
              <a:solidFill>
                <a:schemeClr val="dk1"/>
              </a:solidFill>
              <a:latin typeface="Noto Sans JP"/>
              <a:ea typeface="Noto Sans JP"/>
              <a:cs typeface="Noto Sans JP"/>
              <a:sym typeface="Noto Sans JP"/>
            </a:endParaRPr>
          </a:p>
        </p:txBody>
      </p:sp>
      <p:sp>
        <p:nvSpPr>
          <p:cNvPr id="155" name="Google Shape;155;p16"/>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500"/>
              <a:buFont typeface="Arial"/>
              <a:buNone/>
            </a:pPr>
            <a:r>
              <a:rPr b="1" i="0" lang="ja-JP" sz="2500" u="none" cap="none" strike="noStrike">
                <a:solidFill>
                  <a:srgbClr val="005BAD"/>
                </a:solidFill>
                <a:latin typeface="Noto Sans JP"/>
                <a:ea typeface="Noto Sans JP"/>
                <a:cs typeface="Noto Sans JP"/>
                <a:sym typeface="Noto Sans JP"/>
              </a:rPr>
              <a:t>１</a:t>
            </a:r>
            <a:r>
              <a:rPr b="1" i="0" lang="ja-JP" sz="2200" u="none" cap="none" strike="noStrike">
                <a:solidFill>
                  <a:srgbClr val="005BAD"/>
                </a:solidFill>
                <a:latin typeface="Noto Sans JP"/>
                <a:ea typeface="Noto Sans JP"/>
                <a:cs typeface="Noto Sans JP"/>
                <a:sym typeface="Noto Sans JP"/>
              </a:rPr>
              <a:t>. </a:t>
            </a:r>
            <a:r>
              <a:rPr b="1" i="0" lang="ja-JP" sz="2200" u="none" cap="none" strike="noStrike">
                <a:solidFill>
                  <a:schemeClr val="dk1"/>
                </a:solidFill>
                <a:latin typeface="Noto Sans JP"/>
                <a:ea typeface="Noto Sans JP"/>
                <a:cs typeface="Noto Sans JP"/>
                <a:sym typeface="Noto Sans JP"/>
              </a:rPr>
              <a:t>生活と税金の関わりについて考えてみよう </a:t>
            </a:r>
            <a:endParaRPr b="0" i="0" sz="1400" u="none" cap="none" strike="noStrike">
              <a:solidFill>
                <a:srgbClr val="000000"/>
              </a:solidFill>
              <a:latin typeface="Arial"/>
              <a:ea typeface="Arial"/>
              <a:cs typeface="Arial"/>
              <a:sym typeface="Arial"/>
            </a:endParaRPr>
          </a:p>
        </p:txBody>
      </p:sp>
      <p:grpSp>
        <p:nvGrpSpPr>
          <p:cNvPr id="156" name="Google Shape;156;p16"/>
          <p:cNvGrpSpPr/>
          <p:nvPr/>
        </p:nvGrpSpPr>
        <p:grpSpPr>
          <a:xfrm>
            <a:off x="-29057" y="6108719"/>
            <a:ext cx="832606" cy="749280"/>
            <a:chOff x="-35154" y="5996310"/>
            <a:chExt cx="945432" cy="850815"/>
          </a:xfrm>
        </p:grpSpPr>
        <p:sp>
          <p:nvSpPr>
            <p:cNvPr id="157" name="Google Shape;157;p16"/>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58" name="Google Shape;158;p16"/>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59" name="Google Shape;159;p16"/>
            <p:cNvSpPr txBox="1"/>
            <p:nvPr/>
          </p:nvSpPr>
          <p:spPr>
            <a:xfrm>
              <a:off x="-35154" y="6181034"/>
              <a:ext cx="825671"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1" i="0" lang="ja-JP" sz="1350" u="none" cap="none" strike="noStrike">
                  <a:solidFill>
                    <a:srgbClr val="005BAD"/>
                  </a:solidFill>
                  <a:latin typeface="Noto Sans JP"/>
                  <a:ea typeface="Noto Sans JP"/>
                  <a:cs typeface="Noto Sans JP"/>
                  <a:sym typeface="Noto Sans JP"/>
                </a:rPr>
                <a:t>もっと</a:t>
              </a:r>
              <a:endParaRPr b="1" i="0" sz="1350" u="none" cap="none" strike="noStrike">
                <a:solidFill>
                  <a:srgbClr val="005BAD"/>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350"/>
                <a:buFont typeface="Arial"/>
                <a:buNone/>
              </a:pPr>
              <a:r>
                <a:rPr b="1" i="0" lang="ja-JP" sz="1350" u="none" cap="none" strike="noStrike">
                  <a:solidFill>
                    <a:srgbClr val="005BAD"/>
                  </a:solidFill>
                  <a:latin typeface="Noto Sans JP"/>
                  <a:ea typeface="Noto Sans JP"/>
                  <a:cs typeface="Noto Sans JP"/>
                  <a:sym typeface="Noto Sans JP"/>
                </a:rPr>
                <a:t>詳しく</a:t>
              </a:r>
              <a:endParaRPr b="1" i="0" sz="1350" u="none" cap="none" strike="noStrike">
                <a:solidFill>
                  <a:srgbClr val="005BAD"/>
                </a:solidFill>
                <a:latin typeface="Noto Sans JP"/>
                <a:ea typeface="Noto Sans JP"/>
                <a:cs typeface="Noto Sans JP"/>
                <a:sym typeface="Noto Sans JP"/>
              </a:endParaRPr>
            </a:p>
          </p:txBody>
        </p:sp>
      </p:grpSp>
      <p:grpSp>
        <p:nvGrpSpPr>
          <p:cNvPr id="160" name="Google Shape;160;p16"/>
          <p:cNvGrpSpPr/>
          <p:nvPr/>
        </p:nvGrpSpPr>
        <p:grpSpPr>
          <a:xfrm>
            <a:off x="543947" y="1116027"/>
            <a:ext cx="2160591" cy="792000"/>
            <a:chOff x="543947" y="1116027"/>
            <a:chExt cx="2160591" cy="792000"/>
          </a:xfrm>
        </p:grpSpPr>
        <p:grpSp>
          <p:nvGrpSpPr>
            <p:cNvPr id="161" name="Google Shape;161;p16"/>
            <p:cNvGrpSpPr/>
            <p:nvPr/>
          </p:nvGrpSpPr>
          <p:grpSpPr>
            <a:xfrm>
              <a:off x="543947" y="1116027"/>
              <a:ext cx="2160591" cy="792000"/>
              <a:chOff x="403588" y="1116027"/>
              <a:chExt cx="2160591" cy="792000"/>
            </a:xfrm>
          </p:grpSpPr>
          <p:sp>
            <p:nvSpPr>
              <p:cNvPr id="162" name="Google Shape;162;p16"/>
              <p:cNvSpPr/>
              <p:nvPr/>
            </p:nvSpPr>
            <p:spPr>
              <a:xfrm>
                <a:off x="403588" y="1116027"/>
                <a:ext cx="2160591" cy="792000"/>
              </a:xfrm>
              <a:prstGeom prst="rect">
                <a:avLst/>
              </a:prstGeom>
              <a:solidFill>
                <a:schemeClr val="lt1">
                  <a:alpha val="89411"/>
                </a:schemeClr>
              </a:solidFill>
              <a:ln cap="flat" cmpd="sng" w="19050">
                <a:solidFill>
                  <a:srgbClr val="005BAD"/>
                </a:solidFill>
                <a:prstDash val="solid"/>
                <a:round/>
                <a:headEnd len="sm" w="sm" type="none"/>
                <a:tailEnd len="sm" w="sm" type="none"/>
              </a:ln>
            </p:spPr>
            <p:txBody>
              <a:bodyPr anchorCtr="0" anchor="ctr" bIns="0" lIns="36000" spcFirstLastPara="1" rIns="0" wrap="square" tIns="0">
                <a:noAutofit/>
              </a:bodyPr>
              <a:lstStyle/>
              <a:p>
                <a:pPr indent="0" lvl="0" marL="0" marR="0" rtl="0" algn="l">
                  <a:lnSpc>
                    <a:spcPct val="100000"/>
                  </a:lnSpc>
                  <a:spcBef>
                    <a:spcPts val="0"/>
                  </a:spcBef>
                  <a:spcAft>
                    <a:spcPts val="0"/>
                  </a:spcAft>
                  <a:buClr>
                    <a:srgbClr val="005BAD"/>
                  </a:buClr>
                  <a:buSzPts val="1800"/>
                  <a:buFont typeface="Noto Sans JP"/>
                  <a:buNone/>
                </a:pPr>
                <a:r>
                  <a:rPr b="1" i="0" lang="ja-JP" sz="1800" u="none" cap="none" strike="noStrike">
                    <a:solidFill>
                      <a:srgbClr val="005BAD"/>
                    </a:solidFill>
                    <a:latin typeface="Noto Sans JP"/>
                    <a:ea typeface="Noto Sans JP"/>
                    <a:cs typeface="Noto Sans JP"/>
                    <a:sym typeface="Noto Sans JP"/>
                  </a:rPr>
                  <a:t> </a:t>
                </a:r>
                <a:r>
                  <a:rPr b="1" i="0" lang="ja-JP" sz="2400" u="none" cap="none" strike="noStrike">
                    <a:solidFill>
                      <a:srgbClr val="005BAD"/>
                    </a:solidFill>
                    <a:latin typeface="Noto Sans JP"/>
                    <a:ea typeface="Noto Sans JP"/>
                    <a:cs typeface="Noto Sans JP"/>
                    <a:sym typeface="Noto Sans JP"/>
                  </a:rPr>
                  <a:t>家</a:t>
                </a:r>
                <a:endParaRPr b="0" i="0" sz="1400" u="none" cap="none" strike="noStrike">
                  <a:solidFill>
                    <a:srgbClr val="000000"/>
                  </a:solidFill>
                  <a:latin typeface="Arial"/>
                  <a:ea typeface="Arial"/>
                  <a:cs typeface="Arial"/>
                  <a:sym typeface="Arial"/>
                </a:endParaRPr>
              </a:p>
            </p:txBody>
          </p:sp>
          <p:cxnSp>
            <p:nvCxnSpPr>
              <p:cNvPr id="163" name="Google Shape;163;p16"/>
              <p:cNvCxnSpPr/>
              <p:nvPr/>
            </p:nvCxnSpPr>
            <p:spPr>
              <a:xfrm>
                <a:off x="920691" y="1242027"/>
                <a:ext cx="0" cy="540000"/>
              </a:xfrm>
              <a:prstGeom prst="straightConnector1">
                <a:avLst/>
              </a:prstGeom>
              <a:noFill/>
              <a:ln cap="flat" cmpd="sng" w="22225">
                <a:solidFill>
                  <a:srgbClr val="005BAD"/>
                </a:solidFill>
                <a:prstDash val="solid"/>
                <a:round/>
                <a:headEnd len="sm" w="sm" type="none"/>
                <a:tailEnd len="sm" w="sm" type="none"/>
              </a:ln>
            </p:spPr>
          </p:cxnSp>
        </p:grpSp>
        <p:grpSp>
          <p:nvGrpSpPr>
            <p:cNvPr id="164" name="Google Shape;164;p16"/>
            <p:cNvGrpSpPr/>
            <p:nvPr/>
          </p:nvGrpSpPr>
          <p:grpSpPr>
            <a:xfrm>
              <a:off x="1009534" y="1170278"/>
              <a:ext cx="1627369" cy="683498"/>
              <a:chOff x="897608" y="1223729"/>
              <a:chExt cx="1627369" cy="683498"/>
            </a:xfrm>
          </p:grpSpPr>
          <p:sp>
            <p:nvSpPr>
              <p:cNvPr id="165" name="Google Shape;165;p16"/>
              <p:cNvSpPr txBox="1"/>
              <p:nvPr/>
            </p:nvSpPr>
            <p:spPr>
              <a:xfrm>
                <a:off x="897608" y="1223729"/>
                <a:ext cx="1165704" cy="369332"/>
              </a:xfrm>
              <a:prstGeom prst="rect">
                <a:avLst/>
              </a:prstGeom>
              <a:noFill/>
              <a:ln>
                <a:noFill/>
              </a:ln>
            </p:spPr>
            <p:txBody>
              <a:bodyPr anchorCtr="0" anchor="t" bIns="45700" lIns="91425" spcFirstLastPara="1" rIns="91425" wrap="square" tIns="45700">
                <a:spAutoFit/>
              </a:bodyPr>
              <a:lstStyle/>
              <a:p>
                <a:pPr indent="-180000" lvl="0" marL="285750" marR="0" rtl="0" algn="l">
                  <a:lnSpc>
                    <a:spcPct val="100000"/>
                  </a:lnSpc>
                  <a:spcBef>
                    <a:spcPts val="0"/>
                  </a:spcBef>
                  <a:spcAft>
                    <a:spcPts val="0"/>
                  </a:spcAft>
                  <a:buClr>
                    <a:srgbClr val="005BAD"/>
                  </a:buClr>
                  <a:buSzPts val="2160"/>
                  <a:buFont typeface="Arial"/>
                  <a:buChar char="•"/>
                </a:pPr>
                <a:r>
                  <a:rPr b="0" i="0" lang="ja-JP" sz="1800" u="none" cap="none" strike="noStrike">
                    <a:solidFill>
                      <a:srgbClr val="005BAD"/>
                    </a:solidFill>
                    <a:latin typeface="Noto Sans JP"/>
                    <a:ea typeface="Noto Sans JP"/>
                    <a:cs typeface="Noto Sans JP"/>
                    <a:sym typeface="Noto Sans JP"/>
                  </a:rPr>
                  <a:t>住民税</a:t>
                </a:r>
                <a:endParaRPr b="0" i="0" sz="1400" u="none" cap="none" strike="noStrike">
                  <a:solidFill>
                    <a:srgbClr val="000000"/>
                  </a:solidFill>
                  <a:latin typeface="Arial"/>
                  <a:ea typeface="Arial"/>
                  <a:cs typeface="Arial"/>
                  <a:sym typeface="Arial"/>
                </a:endParaRPr>
              </a:p>
            </p:txBody>
          </p:sp>
          <p:sp>
            <p:nvSpPr>
              <p:cNvPr id="166" name="Google Shape;166;p16"/>
              <p:cNvSpPr txBox="1"/>
              <p:nvPr/>
            </p:nvSpPr>
            <p:spPr>
              <a:xfrm>
                <a:off x="897608" y="1537895"/>
                <a:ext cx="1627369" cy="369332"/>
              </a:xfrm>
              <a:prstGeom prst="rect">
                <a:avLst/>
              </a:prstGeom>
              <a:noFill/>
              <a:ln>
                <a:noFill/>
              </a:ln>
            </p:spPr>
            <p:txBody>
              <a:bodyPr anchorCtr="0" anchor="t" bIns="45700" lIns="91425" spcFirstLastPara="1" rIns="91425" wrap="square" tIns="45700">
                <a:spAutoFit/>
              </a:bodyPr>
              <a:lstStyle/>
              <a:p>
                <a:pPr indent="-180000" lvl="0" marL="285750" marR="0" rtl="0" algn="l">
                  <a:lnSpc>
                    <a:spcPct val="100000"/>
                  </a:lnSpc>
                  <a:spcBef>
                    <a:spcPts val="0"/>
                  </a:spcBef>
                  <a:spcAft>
                    <a:spcPts val="0"/>
                  </a:spcAft>
                  <a:buClr>
                    <a:srgbClr val="005BAD"/>
                  </a:buClr>
                  <a:buSzPts val="2160"/>
                  <a:buFont typeface="Arial"/>
                  <a:buChar char="•"/>
                </a:pPr>
                <a:r>
                  <a:rPr b="0" i="0" lang="ja-JP" sz="1800" u="none" cap="none" strike="noStrike">
                    <a:solidFill>
                      <a:srgbClr val="005BAD"/>
                    </a:solidFill>
                    <a:latin typeface="Noto Sans JP"/>
                    <a:ea typeface="Noto Sans JP"/>
                    <a:cs typeface="Noto Sans JP"/>
                    <a:sym typeface="Noto Sans JP"/>
                  </a:rPr>
                  <a:t>固定資産税</a:t>
                </a:r>
                <a:endParaRPr b="0" i="0" sz="1400" u="none" cap="none" strike="noStrike">
                  <a:solidFill>
                    <a:srgbClr val="000000"/>
                  </a:solidFill>
                  <a:latin typeface="Arial"/>
                  <a:ea typeface="Arial"/>
                  <a:cs typeface="Arial"/>
                  <a:sym typeface="Arial"/>
                </a:endParaRPr>
              </a:p>
            </p:txBody>
          </p:sp>
        </p:grpSp>
      </p:grpSp>
      <p:grpSp>
        <p:nvGrpSpPr>
          <p:cNvPr id="167" name="Google Shape;167;p16"/>
          <p:cNvGrpSpPr/>
          <p:nvPr/>
        </p:nvGrpSpPr>
        <p:grpSpPr>
          <a:xfrm>
            <a:off x="4970206" y="1116027"/>
            <a:ext cx="2315497" cy="791657"/>
            <a:chOff x="4970206" y="1164174"/>
            <a:chExt cx="2315497" cy="791657"/>
          </a:xfrm>
        </p:grpSpPr>
        <p:grpSp>
          <p:nvGrpSpPr>
            <p:cNvPr id="168" name="Google Shape;168;p16"/>
            <p:cNvGrpSpPr/>
            <p:nvPr/>
          </p:nvGrpSpPr>
          <p:grpSpPr>
            <a:xfrm>
              <a:off x="4970206" y="1164174"/>
              <a:ext cx="2315497" cy="791657"/>
              <a:chOff x="6297163" y="2594917"/>
              <a:chExt cx="2315497" cy="791657"/>
            </a:xfrm>
          </p:grpSpPr>
          <p:sp>
            <p:nvSpPr>
              <p:cNvPr id="169" name="Google Shape;169;p16"/>
              <p:cNvSpPr/>
              <p:nvPr/>
            </p:nvSpPr>
            <p:spPr>
              <a:xfrm>
                <a:off x="6297163" y="2594917"/>
                <a:ext cx="2315497" cy="791657"/>
              </a:xfrm>
              <a:prstGeom prst="rect">
                <a:avLst/>
              </a:prstGeom>
              <a:solidFill>
                <a:schemeClr val="lt1">
                  <a:alpha val="94509"/>
                </a:schemeClr>
              </a:solidFill>
              <a:ln cap="flat" cmpd="sng" w="19050">
                <a:solidFill>
                  <a:srgbClr val="005BAD"/>
                </a:solidFill>
                <a:prstDash val="solid"/>
                <a:round/>
                <a:headEnd len="sm" w="sm" type="none"/>
                <a:tailEnd len="sm" w="sm" type="none"/>
              </a:ln>
            </p:spPr>
            <p:txBody>
              <a:bodyPr anchorCtr="0" anchor="ctr" bIns="0" lIns="3600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b="1" i="0" lang="ja-JP" sz="1800" u="none" cap="none" strike="noStrike">
                    <a:solidFill>
                      <a:srgbClr val="005BAD"/>
                    </a:solidFill>
                    <a:latin typeface="Noto Sans JP"/>
                    <a:ea typeface="Noto Sans JP"/>
                    <a:cs typeface="Noto Sans JP"/>
                    <a:sym typeface="Noto Sans JP"/>
                  </a:rPr>
                  <a:t> </a:t>
                </a:r>
                <a:r>
                  <a:rPr b="1" i="0" lang="ja-JP" sz="2000" u="none" cap="none" strike="noStrike">
                    <a:solidFill>
                      <a:srgbClr val="005BAD"/>
                    </a:solidFill>
                    <a:latin typeface="Noto Sans JP"/>
                    <a:ea typeface="Noto Sans JP"/>
                    <a:cs typeface="Noto Sans JP"/>
                    <a:sym typeface="Noto Sans JP"/>
                  </a:rPr>
                  <a:t>会社</a:t>
                </a:r>
                <a:endParaRPr b="1" i="0" sz="1800" u="none" cap="none" strike="noStrike">
                  <a:solidFill>
                    <a:srgbClr val="005BAD"/>
                  </a:solidFill>
                  <a:latin typeface="Noto Sans JP"/>
                  <a:ea typeface="Noto Sans JP"/>
                  <a:cs typeface="Noto Sans JP"/>
                  <a:sym typeface="Noto Sans JP"/>
                </a:endParaRPr>
              </a:p>
            </p:txBody>
          </p:sp>
          <p:cxnSp>
            <p:nvCxnSpPr>
              <p:cNvPr id="170" name="Google Shape;170;p16"/>
              <p:cNvCxnSpPr/>
              <p:nvPr/>
            </p:nvCxnSpPr>
            <p:spPr>
              <a:xfrm>
                <a:off x="6989438" y="2720745"/>
                <a:ext cx="0" cy="540000"/>
              </a:xfrm>
              <a:prstGeom prst="straightConnector1">
                <a:avLst/>
              </a:prstGeom>
              <a:noFill/>
              <a:ln cap="flat" cmpd="sng" w="22225">
                <a:solidFill>
                  <a:srgbClr val="005BAD"/>
                </a:solidFill>
                <a:prstDash val="solid"/>
                <a:round/>
                <a:headEnd len="sm" w="sm" type="none"/>
                <a:tailEnd len="sm" w="sm" type="none"/>
              </a:ln>
            </p:spPr>
          </p:cxnSp>
        </p:grpSp>
        <p:grpSp>
          <p:nvGrpSpPr>
            <p:cNvPr id="171" name="Google Shape;171;p16"/>
            <p:cNvGrpSpPr/>
            <p:nvPr/>
          </p:nvGrpSpPr>
          <p:grpSpPr>
            <a:xfrm>
              <a:off x="5553237" y="1221775"/>
              <a:ext cx="1718740" cy="676454"/>
              <a:chOff x="6929462" y="2642814"/>
              <a:chExt cx="1718740" cy="676454"/>
            </a:xfrm>
          </p:grpSpPr>
          <p:sp>
            <p:nvSpPr>
              <p:cNvPr id="172" name="Google Shape;172;p16"/>
              <p:cNvSpPr txBox="1"/>
              <p:nvPr/>
            </p:nvSpPr>
            <p:spPr>
              <a:xfrm>
                <a:off x="6929462" y="2642814"/>
                <a:ext cx="1165704" cy="369332"/>
              </a:xfrm>
              <a:prstGeom prst="rect">
                <a:avLst/>
              </a:prstGeom>
              <a:noFill/>
              <a:ln>
                <a:noFill/>
              </a:ln>
            </p:spPr>
            <p:txBody>
              <a:bodyPr anchorCtr="0" anchor="t" bIns="45700" lIns="91425" spcFirstLastPara="1" rIns="91425" wrap="square" tIns="45700">
                <a:spAutoFit/>
              </a:bodyPr>
              <a:lstStyle/>
              <a:p>
                <a:pPr indent="-180000" lvl="0" marL="285750" marR="0" rtl="0" algn="l">
                  <a:lnSpc>
                    <a:spcPct val="100000"/>
                  </a:lnSpc>
                  <a:spcBef>
                    <a:spcPts val="0"/>
                  </a:spcBef>
                  <a:spcAft>
                    <a:spcPts val="0"/>
                  </a:spcAft>
                  <a:buClr>
                    <a:srgbClr val="005BAD"/>
                  </a:buClr>
                  <a:buSzPts val="2160"/>
                  <a:buFont typeface="Arial"/>
                  <a:buChar char="•"/>
                </a:pPr>
                <a:r>
                  <a:rPr b="0" i="0" lang="ja-JP" sz="1800" u="none" cap="none" strike="noStrike">
                    <a:solidFill>
                      <a:srgbClr val="005BAD"/>
                    </a:solidFill>
                    <a:latin typeface="Noto Sans JP"/>
                    <a:ea typeface="Noto Sans JP"/>
                    <a:cs typeface="Noto Sans JP"/>
                    <a:sym typeface="Noto Sans JP"/>
                  </a:rPr>
                  <a:t>法人税</a:t>
                </a:r>
                <a:endParaRPr b="0" i="0" sz="1400" u="none" cap="none" strike="noStrike">
                  <a:solidFill>
                    <a:srgbClr val="000000"/>
                  </a:solidFill>
                  <a:latin typeface="Arial"/>
                  <a:ea typeface="Arial"/>
                  <a:cs typeface="Arial"/>
                  <a:sym typeface="Arial"/>
                </a:endParaRPr>
              </a:p>
            </p:txBody>
          </p:sp>
          <p:sp>
            <p:nvSpPr>
              <p:cNvPr id="173" name="Google Shape;173;p16"/>
              <p:cNvSpPr txBox="1"/>
              <p:nvPr/>
            </p:nvSpPr>
            <p:spPr>
              <a:xfrm>
                <a:off x="6929462" y="2949936"/>
                <a:ext cx="1718740" cy="369332"/>
              </a:xfrm>
              <a:prstGeom prst="rect">
                <a:avLst/>
              </a:prstGeom>
              <a:noFill/>
              <a:ln>
                <a:noFill/>
              </a:ln>
            </p:spPr>
            <p:txBody>
              <a:bodyPr anchorCtr="0" anchor="t" bIns="45700" lIns="91425" spcFirstLastPara="1" rIns="91425" wrap="square" tIns="45700">
                <a:spAutoFit/>
              </a:bodyPr>
              <a:lstStyle/>
              <a:p>
                <a:pPr indent="-180000" lvl="0" marL="285750" marR="0" rtl="0" algn="l">
                  <a:lnSpc>
                    <a:spcPct val="100000"/>
                  </a:lnSpc>
                  <a:spcBef>
                    <a:spcPts val="0"/>
                  </a:spcBef>
                  <a:spcAft>
                    <a:spcPts val="0"/>
                  </a:spcAft>
                  <a:buClr>
                    <a:srgbClr val="005BAD"/>
                  </a:buClr>
                  <a:buSzPts val="2160"/>
                  <a:buFont typeface="Arial"/>
                  <a:buChar char="•"/>
                </a:pPr>
                <a:r>
                  <a:rPr b="0" i="0" lang="ja-JP" sz="1800" u="none" cap="none" strike="noStrike">
                    <a:solidFill>
                      <a:srgbClr val="005BAD"/>
                    </a:solidFill>
                    <a:latin typeface="Noto Sans JP"/>
                    <a:ea typeface="Noto Sans JP"/>
                    <a:cs typeface="Noto Sans JP"/>
                    <a:sym typeface="Noto Sans JP"/>
                  </a:rPr>
                  <a:t>所得税</a:t>
                </a:r>
                <a:r>
                  <a:rPr b="0" i="0" lang="ja-JP" sz="1600" u="none" cap="none" strike="noStrike">
                    <a:solidFill>
                      <a:srgbClr val="005BAD"/>
                    </a:solidFill>
                    <a:latin typeface="Noto Sans JP"/>
                    <a:ea typeface="Noto Sans JP"/>
                    <a:cs typeface="Noto Sans JP"/>
                    <a:sym typeface="Noto Sans JP"/>
                  </a:rPr>
                  <a:t>(給料)</a:t>
                </a:r>
                <a:endParaRPr b="0" i="0" sz="1800" u="none" cap="none" strike="noStrike">
                  <a:solidFill>
                    <a:srgbClr val="005BAD"/>
                  </a:solidFill>
                  <a:latin typeface="Noto Sans JP"/>
                  <a:ea typeface="Noto Sans JP"/>
                  <a:cs typeface="Noto Sans JP"/>
                  <a:sym typeface="Noto Sans JP"/>
                </a:endParaRPr>
              </a:p>
            </p:txBody>
          </p:sp>
        </p:grpSp>
      </p:grpSp>
      <p:grpSp>
        <p:nvGrpSpPr>
          <p:cNvPr id="174" name="Google Shape;174;p16"/>
          <p:cNvGrpSpPr/>
          <p:nvPr/>
        </p:nvGrpSpPr>
        <p:grpSpPr>
          <a:xfrm>
            <a:off x="1034564" y="5556178"/>
            <a:ext cx="7074873" cy="499594"/>
            <a:chOff x="1374708" y="5556178"/>
            <a:chExt cx="7074873" cy="499594"/>
          </a:xfrm>
        </p:grpSpPr>
        <p:grpSp>
          <p:nvGrpSpPr>
            <p:cNvPr id="175" name="Google Shape;175;p16"/>
            <p:cNvGrpSpPr/>
            <p:nvPr/>
          </p:nvGrpSpPr>
          <p:grpSpPr>
            <a:xfrm>
              <a:off x="1374708" y="5556178"/>
              <a:ext cx="7074873" cy="499594"/>
              <a:chOff x="5697777" y="4643078"/>
              <a:chExt cx="3839485" cy="1277643"/>
            </a:xfrm>
          </p:grpSpPr>
          <p:sp>
            <p:nvSpPr>
              <p:cNvPr id="176" name="Google Shape;176;p16"/>
              <p:cNvSpPr/>
              <p:nvPr/>
            </p:nvSpPr>
            <p:spPr>
              <a:xfrm>
                <a:off x="5697777" y="4643078"/>
                <a:ext cx="3839485" cy="1277643"/>
              </a:xfrm>
              <a:prstGeom prst="rect">
                <a:avLst/>
              </a:prstGeom>
              <a:solidFill>
                <a:schemeClr val="lt1">
                  <a:alpha val="80000"/>
                </a:schemeClr>
              </a:solidFill>
              <a:ln cap="flat" cmpd="sng" w="19050">
                <a:solidFill>
                  <a:srgbClr val="005BAD"/>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b="0" i="0" lang="ja-JP" sz="1800" u="none" cap="none" strike="noStrike">
                    <a:solidFill>
                      <a:srgbClr val="005BAD"/>
                    </a:solidFill>
                    <a:latin typeface="Noto Sans JP"/>
                    <a:ea typeface="Noto Sans JP"/>
                    <a:cs typeface="Noto Sans JP"/>
                    <a:sym typeface="Noto Sans JP"/>
                  </a:rPr>
                  <a:t> </a:t>
                </a:r>
                <a:r>
                  <a:rPr b="1" i="0" lang="ja-JP" sz="2000" u="none" cap="none" strike="noStrike">
                    <a:solidFill>
                      <a:srgbClr val="005BAD"/>
                    </a:solidFill>
                    <a:latin typeface="Noto Sans JP"/>
                    <a:ea typeface="Noto Sans JP"/>
                    <a:cs typeface="Noto Sans JP"/>
                    <a:sym typeface="Noto Sans JP"/>
                  </a:rPr>
                  <a:t>外出先</a:t>
                </a:r>
                <a:endParaRPr b="1" i="0" sz="1800" u="none" cap="none" strike="noStrike">
                  <a:solidFill>
                    <a:srgbClr val="005BAD"/>
                  </a:solidFill>
                  <a:latin typeface="Noto Sans JP"/>
                  <a:ea typeface="Noto Sans JP"/>
                  <a:cs typeface="Noto Sans JP"/>
                  <a:sym typeface="Noto Sans JP"/>
                </a:endParaRPr>
              </a:p>
            </p:txBody>
          </p:sp>
          <p:cxnSp>
            <p:nvCxnSpPr>
              <p:cNvPr id="177" name="Google Shape;177;p16"/>
              <p:cNvCxnSpPr/>
              <p:nvPr/>
            </p:nvCxnSpPr>
            <p:spPr>
              <a:xfrm>
                <a:off x="6171505" y="4770744"/>
                <a:ext cx="0" cy="1022313"/>
              </a:xfrm>
              <a:prstGeom prst="straightConnector1">
                <a:avLst/>
              </a:prstGeom>
              <a:noFill/>
              <a:ln cap="flat" cmpd="sng" w="22225">
                <a:solidFill>
                  <a:srgbClr val="005BAD"/>
                </a:solidFill>
                <a:prstDash val="solid"/>
                <a:round/>
                <a:headEnd len="sm" w="sm" type="none"/>
                <a:tailEnd len="sm" w="sm" type="none"/>
              </a:ln>
            </p:spPr>
          </p:cxnSp>
        </p:grpSp>
        <p:grpSp>
          <p:nvGrpSpPr>
            <p:cNvPr id="178" name="Google Shape;178;p16"/>
            <p:cNvGrpSpPr/>
            <p:nvPr/>
          </p:nvGrpSpPr>
          <p:grpSpPr>
            <a:xfrm>
              <a:off x="2145575" y="5621309"/>
              <a:ext cx="6278389" cy="369332"/>
              <a:chOff x="2342409" y="5549752"/>
              <a:chExt cx="6278389" cy="369332"/>
            </a:xfrm>
          </p:grpSpPr>
          <p:sp>
            <p:nvSpPr>
              <p:cNvPr id="179" name="Google Shape;179;p16"/>
              <p:cNvSpPr txBox="1"/>
              <p:nvPr/>
            </p:nvSpPr>
            <p:spPr>
              <a:xfrm>
                <a:off x="6634357" y="5549752"/>
                <a:ext cx="1986441" cy="369332"/>
              </a:xfrm>
              <a:prstGeom prst="rect">
                <a:avLst/>
              </a:prstGeom>
              <a:noFill/>
              <a:ln>
                <a:noFill/>
              </a:ln>
            </p:spPr>
            <p:txBody>
              <a:bodyPr anchorCtr="0" anchor="t" bIns="45700" lIns="91425" spcFirstLastPara="1" rIns="91425" wrap="square" tIns="45700">
                <a:spAutoFit/>
              </a:bodyPr>
              <a:lstStyle/>
              <a:p>
                <a:pPr indent="-180000" lvl="0" marL="285750" marR="0" rtl="0" algn="l">
                  <a:lnSpc>
                    <a:spcPct val="100000"/>
                  </a:lnSpc>
                  <a:spcBef>
                    <a:spcPts val="0"/>
                  </a:spcBef>
                  <a:spcAft>
                    <a:spcPts val="0"/>
                  </a:spcAft>
                  <a:buClr>
                    <a:srgbClr val="005BAD"/>
                  </a:buClr>
                  <a:buSzPts val="2160"/>
                  <a:buFont typeface="Arial"/>
                  <a:buChar char="•"/>
                </a:pPr>
                <a:r>
                  <a:rPr b="0" i="0" lang="ja-JP" sz="1800" u="none" cap="none" strike="noStrike">
                    <a:solidFill>
                      <a:srgbClr val="005BAD"/>
                    </a:solidFill>
                    <a:latin typeface="Noto Sans JP"/>
                    <a:ea typeface="Noto Sans JP"/>
                    <a:cs typeface="Noto Sans JP"/>
                    <a:sym typeface="Noto Sans JP"/>
                  </a:rPr>
                  <a:t>入湯税</a:t>
                </a:r>
                <a:r>
                  <a:rPr b="0" i="0" lang="ja-JP" sz="1600" u="none" cap="none" strike="noStrike">
                    <a:solidFill>
                      <a:srgbClr val="005BAD"/>
                    </a:solidFill>
                    <a:latin typeface="Noto Sans JP"/>
                    <a:ea typeface="Noto Sans JP"/>
                    <a:cs typeface="Noto Sans JP"/>
                    <a:sym typeface="Noto Sans JP"/>
                  </a:rPr>
                  <a:t>（温泉）</a:t>
                </a:r>
                <a:endParaRPr b="0" i="0" sz="1800" u="none" cap="none" strike="noStrike">
                  <a:solidFill>
                    <a:srgbClr val="005BAD"/>
                  </a:solidFill>
                  <a:latin typeface="Noto Sans JP"/>
                  <a:ea typeface="Noto Sans JP"/>
                  <a:cs typeface="Noto Sans JP"/>
                  <a:sym typeface="Noto Sans JP"/>
                </a:endParaRPr>
              </a:p>
            </p:txBody>
          </p:sp>
          <p:sp>
            <p:nvSpPr>
              <p:cNvPr id="180" name="Google Shape;180;p16"/>
              <p:cNvSpPr txBox="1"/>
              <p:nvPr/>
            </p:nvSpPr>
            <p:spPr>
              <a:xfrm>
                <a:off x="4946842" y="5549752"/>
                <a:ext cx="1915909" cy="369332"/>
              </a:xfrm>
              <a:prstGeom prst="rect">
                <a:avLst/>
              </a:prstGeom>
              <a:noFill/>
              <a:ln>
                <a:noFill/>
              </a:ln>
            </p:spPr>
            <p:txBody>
              <a:bodyPr anchorCtr="0" anchor="t" bIns="45700" lIns="91425" spcFirstLastPara="1" rIns="91425" wrap="square" tIns="45700">
                <a:spAutoFit/>
              </a:bodyPr>
              <a:lstStyle/>
              <a:p>
                <a:pPr indent="-180000" lvl="0" marL="285750" marR="0" rtl="0" algn="l">
                  <a:lnSpc>
                    <a:spcPct val="100000"/>
                  </a:lnSpc>
                  <a:spcBef>
                    <a:spcPts val="0"/>
                  </a:spcBef>
                  <a:spcAft>
                    <a:spcPts val="0"/>
                  </a:spcAft>
                  <a:buClr>
                    <a:srgbClr val="005BAD"/>
                  </a:buClr>
                  <a:buSzPts val="2160"/>
                  <a:buFont typeface="Arial"/>
                  <a:buChar char="•"/>
                </a:pPr>
                <a:r>
                  <a:rPr b="0" i="0" lang="ja-JP" sz="1800" u="none" cap="none" strike="noStrike">
                    <a:solidFill>
                      <a:srgbClr val="005BAD"/>
                    </a:solidFill>
                    <a:latin typeface="Noto Sans JP"/>
                    <a:ea typeface="Noto Sans JP"/>
                    <a:cs typeface="Noto Sans JP"/>
                    <a:sym typeface="Noto Sans JP"/>
                  </a:rPr>
                  <a:t>消費税</a:t>
                </a:r>
                <a:r>
                  <a:rPr b="0" i="0" lang="ja-JP" sz="1600" u="none" cap="none" strike="noStrike">
                    <a:solidFill>
                      <a:srgbClr val="005BAD"/>
                    </a:solidFill>
                    <a:latin typeface="Noto Sans JP"/>
                    <a:ea typeface="Noto Sans JP"/>
                    <a:cs typeface="Noto Sans JP"/>
                    <a:sym typeface="Noto Sans JP"/>
                  </a:rPr>
                  <a:t>(買い物)</a:t>
                </a:r>
                <a:endParaRPr b="0" i="0" sz="1800" u="none" cap="none" strike="noStrike">
                  <a:solidFill>
                    <a:srgbClr val="005BAD"/>
                  </a:solidFill>
                  <a:latin typeface="Noto Sans JP"/>
                  <a:ea typeface="Noto Sans JP"/>
                  <a:cs typeface="Noto Sans JP"/>
                  <a:sym typeface="Noto Sans JP"/>
                </a:endParaRPr>
              </a:p>
            </p:txBody>
          </p:sp>
          <p:sp>
            <p:nvSpPr>
              <p:cNvPr id="181" name="Google Shape;181;p16"/>
              <p:cNvSpPr txBox="1"/>
              <p:nvPr/>
            </p:nvSpPr>
            <p:spPr>
              <a:xfrm>
                <a:off x="2342409" y="5549752"/>
                <a:ext cx="2832827" cy="369332"/>
              </a:xfrm>
              <a:prstGeom prst="rect">
                <a:avLst/>
              </a:prstGeom>
              <a:noFill/>
              <a:ln>
                <a:noFill/>
              </a:ln>
            </p:spPr>
            <p:txBody>
              <a:bodyPr anchorCtr="0" anchor="t" bIns="45700" lIns="91425" spcFirstLastPara="1" rIns="91425" wrap="square" tIns="45700">
                <a:spAutoFit/>
              </a:bodyPr>
              <a:lstStyle/>
              <a:p>
                <a:pPr indent="-180000" lvl="0" marL="285750" marR="0" rtl="0" algn="l">
                  <a:lnSpc>
                    <a:spcPct val="100000"/>
                  </a:lnSpc>
                  <a:spcBef>
                    <a:spcPts val="0"/>
                  </a:spcBef>
                  <a:spcAft>
                    <a:spcPts val="0"/>
                  </a:spcAft>
                  <a:buClr>
                    <a:srgbClr val="005BAD"/>
                  </a:buClr>
                  <a:buSzPts val="2160"/>
                  <a:buFont typeface="Arial"/>
                  <a:buChar char="•"/>
                </a:pPr>
                <a:r>
                  <a:rPr b="0" i="0" lang="ja-JP" sz="1800" u="none" cap="none" strike="noStrike">
                    <a:solidFill>
                      <a:srgbClr val="005BAD"/>
                    </a:solidFill>
                    <a:latin typeface="Noto Sans JP"/>
                    <a:ea typeface="Noto Sans JP"/>
                    <a:cs typeface="Noto Sans JP"/>
                    <a:sym typeface="Noto Sans JP"/>
                  </a:rPr>
                  <a:t>揮発油税</a:t>
                </a:r>
                <a:r>
                  <a:rPr b="0" i="0" lang="ja-JP" sz="1600" u="none" cap="none" strike="noStrike">
                    <a:solidFill>
                      <a:srgbClr val="005BAD"/>
                    </a:solidFill>
                    <a:latin typeface="Noto Sans JP"/>
                    <a:ea typeface="Noto Sans JP"/>
                    <a:cs typeface="Noto Sans JP"/>
                    <a:sym typeface="Noto Sans JP"/>
                  </a:rPr>
                  <a:t>（ガソリン税）</a:t>
                </a:r>
                <a:endParaRPr b="0" i="0" sz="1800" u="none" cap="none" strike="noStrike">
                  <a:solidFill>
                    <a:srgbClr val="005BAD"/>
                  </a:solidFill>
                  <a:latin typeface="Noto Sans JP"/>
                  <a:ea typeface="Noto Sans JP"/>
                  <a:cs typeface="Noto Sans JP"/>
                  <a:sym typeface="Noto Sans JP"/>
                </a:endParaRPr>
              </a:p>
            </p:txBody>
          </p:sp>
        </p:gr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500"/>
                                        <p:tgtEl>
                                          <p:spTgt spid="1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500"/>
                                        <p:tgtEl>
                                          <p:spTgt spid="1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500"/>
                                        <p:tgtEl>
                                          <p:spTgt spid="1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500"/>
                                        <p:tgtEl>
                                          <p:spTgt spid="1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3" name="Shape 783"/>
        <p:cNvGrpSpPr/>
        <p:nvPr/>
      </p:nvGrpSpPr>
      <p:grpSpPr>
        <a:xfrm>
          <a:off x="0" y="0"/>
          <a:ext cx="0" cy="0"/>
          <a:chOff x="0" y="0"/>
          <a:chExt cx="0" cy="0"/>
        </a:xfrm>
      </p:grpSpPr>
      <p:grpSp>
        <p:nvGrpSpPr>
          <p:cNvPr id="784" name="Google Shape;784;p34"/>
          <p:cNvGrpSpPr/>
          <p:nvPr/>
        </p:nvGrpSpPr>
        <p:grpSpPr>
          <a:xfrm>
            <a:off x="323851" y="1085670"/>
            <a:ext cx="8519134" cy="827030"/>
            <a:chOff x="323851" y="1085670"/>
            <a:chExt cx="8519134" cy="827030"/>
          </a:xfrm>
        </p:grpSpPr>
        <p:sp>
          <p:nvSpPr>
            <p:cNvPr id="785" name="Google Shape;785;p34"/>
            <p:cNvSpPr/>
            <p:nvPr/>
          </p:nvSpPr>
          <p:spPr>
            <a:xfrm>
              <a:off x="323851" y="1085670"/>
              <a:ext cx="8519134" cy="827030"/>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567"/>
                <a:buFont typeface="Arial"/>
                <a:buNone/>
              </a:pPr>
              <a:r>
                <a:t/>
              </a:r>
              <a:endParaRPr b="0" i="0" sz="2567" u="none" cap="none" strike="noStrike">
                <a:solidFill>
                  <a:srgbClr val="000000"/>
                </a:solidFill>
                <a:latin typeface="Noto Sans JP"/>
                <a:ea typeface="Noto Sans JP"/>
                <a:cs typeface="Noto Sans JP"/>
                <a:sym typeface="Noto Sans JP"/>
              </a:endParaRPr>
            </a:p>
          </p:txBody>
        </p:sp>
        <p:sp>
          <p:nvSpPr>
            <p:cNvPr id="786" name="Google Shape;786;p34"/>
            <p:cNvSpPr txBox="1"/>
            <p:nvPr/>
          </p:nvSpPr>
          <p:spPr>
            <a:xfrm>
              <a:off x="400365" y="1314519"/>
              <a:ext cx="542051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ja-JP" sz="1800" u="none" cap="none" strike="noStrike">
                  <a:solidFill>
                    <a:schemeClr val="dk1"/>
                  </a:solidFill>
                  <a:latin typeface="Noto Sans JP"/>
                  <a:ea typeface="Noto Sans JP"/>
                  <a:cs typeface="Noto Sans JP"/>
                  <a:sym typeface="Noto Sans JP"/>
                </a:rPr>
                <a:t>日本の借金の状況</a:t>
              </a:r>
              <a:endParaRPr b="0" i="0" sz="1400" u="none" cap="none" strike="noStrike">
                <a:solidFill>
                  <a:srgbClr val="000000"/>
                </a:solidFill>
                <a:latin typeface="Arial"/>
                <a:ea typeface="Arial"/>
                <a:cs typeface="Arial"/>
                <a:sym typeface="Arial"/>
              </a:endParaRPr>
            </a:p>
          </p:txBody>
        </p:sp>
      </p:grpSp>
      <p:grpSp>
        <p:nvGrpSpPr>
          <p:cNvPr id="787" name="Google Shape;787;p34"/>
          <p:cNvGrpSpPr/>
          <p:nvPr/>
        </p:nvGrpSpPr>
        <p:grpSpPr>
          <a:xfrm>
            <a:off x="287921" y="6410880"/>
            <a:ext cx="8532000" cy="374400"/>
            <a:chOff x="322211" y="6410880"/>
            <a:chExt cx="8532000" cy="374400"/>
          </a:xfrm>
        </p:grpSpPr>
        <p:sp>
          <p:nvSpPr>
            <p:cNvPr id="788" name="Google Shape;788;p34"/>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789" name="Google Shape;789;p34"/>
            <p:cNvSpPr/>
            <p:nvPr/>
          </p:nvSpPr>
          <p:spPr>
            <a:xfrm>
              <a:off x="322212" y="6449705"/>
              <a:ext cx="8497741" cy="296751"/>
            </a:xfrm>
            <a:prstGeom prst="rect">
              <a:avLst/>
            </a:prstGeom>
            <a:solidFill>
              <a:srgbClr val="CCECFF">
                <a:alpha val="29411"/>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grpSp>
      <p:sp>
        <p:nvSpPr>
          <p:cNvPr id="790" name="Google Shape;790;p34"/>
          <p:cNvSpPr txBox="1"/>
          <p:nvPr/>
        </p:nvSpPr>
        <p:spPr>
          <a:xfrm>
            <a:off x="827561" y="6473251"/>
            <a:ext cx="7958102"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ja-JP" sz="1100" u="none" cap="none" strike="noStrike">
                <a:solidFill>
                  <a:srgbClr val="005BAD"/>
                </a:solidFill>
                <a:latin typeface="Noto Sans JP"/>
                <a:ea typeface="Noto Sans JP"/>
                <a:cs typeface="Noto Sans JP"/>
                <a:sym typeface="Noto Sans JP"/>
              </a:rPr>
              <a:t>動画で学ぼう ： 日本の「財政」を考えよう　</a:t>
            </a:r>
            <a:r>
              <a:rPr b="0" i="0" lang="ja-JP" sz="1100" u="sng" cap="none" strike="noStrike">
                <a:solidFill>
                  <a:schemeClr val="hlink"/>
                </a:solidFill>
                <a:latin typeface="Arial"/>
                <a:ea typeface="Arial"/>
                <a:cs typeface="Arial"/>
                <a:sym typeface="Arial"/>
                <a:hlinkClick r:id="rId3"/>
              </a:rPr>
              <a:t>https://www.youtube.com/watch?v=sVKTluQsCEs</a:t>
            </a:r>
            <a:r>
              <a:rPr b="0" i="0" lang="ja-JP" sz="1000" u="none" cap="none" strike="noStrike">
                <a:solidFill>
                  <a:schemeClr val="dk1"/>
                </a:solidFill>
                <a:latin typeface="Arial"/>
                <a:ea typeface="Arial"/>
                <a:cs typeface="Arial"/>
                <a:sym typeface="Arial"/>
              </a:rPr>
              <a:t>（財務省作成動画）</a:t>
            </a:r>
            <a:endParaRPr b="0" i="0" sz="1100" u="none" cap="none" strike="noStrike">
              <a:solidFill>
                <a:schemeClr val="dk1"/>
              </a:solidFill>
              <a:latin typeface="Arial"/>
              <a:ea typeface="Arial"/>
              <a:cs typeface="Arial"/>
              <a:sym typeface="Arial"/>
            </a:endParaRPr>
          </a:p>
        </p:txBody>
      </p:sp>
      <p:sp>
        <p:nvSpPr>
          <p:cNvPr id="791" name="Google Shape;791;p34"/>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ja-JP"/>
              <a:t>‹#›</a:t>
            </a:fld>
            <a:endParaRPr/>
          </a:p>
        </p:txBody>
      </p:sp>
      <p:sp>
        <p:nvSpPr>
          <p:cNvPr id="792" name="Google Shape;792;p34"/>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500"/>
              <a:buFont typeface="Arial"/>
              <a:buNone/>
            </a:pPr>
            <a:r>
              <a:rPr b="1" i="0" lang="ja-JP" sz="2500" u="none" cap="none" strike="noStrike">
                <a:solidFill>
                  <a:srgbClr val="005BAD"/>
                </a:solidFill>
                <a:latin typeface="Noto Sans JP"/>
                <a:ea typeface="Noto Sans JP"/>
                <a:cs typeface="Noto Sans JP"/>
                <a:sym typeface="Noto Sans JP"/>
              </a:rPr>
              <a:t>３</a:t>
            </a:r>
            <a:r>
              <a:rPr b="1" i="0" lang="ja-JP" sz="2200" u="none" cap="none" strike="noStrike">
                <a:solidFill>
                  <a:srgbClr val="005BAD"/>
                </a:solidFill>
                <a:latin typeface="Noto Sans JP"/>
                <a:ea typeface="Noto Sans JP"/>
                <a:cs typeface="Noto Sans JP"/>
                <a:sym typeface="Noto Sans JP"/>
              </a:rPr>
              <a:t>. </a:t>
            </a:r>
            <a:r>
              <a:rPr b="1" i="0" lang="ja-JP" sz="2200" u="none" cap="none" strike="noStrike">
                <a:solidFill>
                  <a:schemeClr val="dk1"/>
                </a:solidFill>
                <a:latin typeface="Noto Sans JP"/>
                <a:ea typeface="Noto Sans JP"/>
                <a:cs typeface="Noto Sans JP"/>
                <a:sym typeface="Noto Sans JP"/>
              </a:rPr>
              <a:t>国の財政をみてみよう④</a:t>
            </a:r>
            <a:endParaRPr b="1" i="0" sz="2200" u="none" cap="none" strike="noStrike">
              <a:solidFill>
                <a:schemeClr val="dk1"/>
              </a:solidFill>
              <a:latin typeface="Noto Sans JP"/>
              <a:ea typeface="Noto Sans JP"/>
              <a:cs typeface="Noto Sans JP"/>
              <a:sym typeface="Noto Sans JP"/>
            </a:endParaRPr>
          </a:p>
        </p:txBody>
      </p:sp>
      <p:sp>
        <p:nvSpPr>
          <p:cNvPr id="793" name="Google Shape;793;p34"/>
          <p:cNvSpPr txBox="1"/>
          <p:nvPr/>
        </p:nvSpPr>
        <p:spPr>
          <a:xfrm>
            <a:off x="340205" y="2409000"/>
            <a:ext cx="8670827" cy="2365759"/>
          </a:xfrm>
          <a:prstGeom prst="rect">
            <a:avLst/>
          </a:prstGeom>
          <a:noFill/>
          <a:ln>
            <a:noFill/>
          </a:ln>
        </p:spPr>
        <p:txBody>
          <a:bodyPr anchorCtr="0" anchor="t" bIns="45700" lIns="91425" spcFirstLastPara="1" rIns="91425" wrap="square" tIns="45700">
            <a:noAutofit/>
          </a:bodyPr>
          <a:lstStyle/>
          <a:p>
            <a:pPr indent="-252000" lvl="0" marL="252000" marR="0" rtl="0" algn="l">
              <a:lnSpc>
                <a:spcPct val="110000"/>
              </a:lnSpc>
              <a:spcBef>
                <a:spcPts val="0"/>
              </a:spcBef>
              <a:spcAft>
                <a:spcPts val="0"/>
              </a:spcAft>
              <a:buClr>
                <a:srgbClr val="005BAD"/>
              </a:buClr>
              <a:buSzPts val="1700"/>
              <a:buFont typeface="Noto Sans Symbols"/>
              <a:buChar char="●"/>
            </a:pPr>
            <a:r>
              <a:rPr b="0" i="0" lang="ja-JP" sz="1700" u="none" cap="none" strike="noStrike">
                <a:solidFill>
                  <a:schemeClr val="dk1"/>
                </a:solidFill>
                <a:latin typeface="Noto Sans JP"/>
                <a:ea typeface="Noto Sans JP"/>
                <a:cs typeface="Noto Sans JP"/>
                <a:sym typeface="Noto Sans JP"/>
              </a:rPr>
              <a:t>普通国債残高は、累増の一途をたどり、2024年度末には1,105兆円に上ると</a:t>
            </a:r>
            <a:endParaRPr b="0" i="0" sz="1700" u="none" cap="none" strike="noStrike">
              <a:solidFill>
                <a:schemeClr val="dk1"/>
              </a:solidFill>
              <a:latin typeface="Noto Sans JP"/>
              <a:ea typeface="Noto Sans JP"/>
              <a:cs typeface="Noto Sans JP"/>
              <a:sym typeface="Noto Sans JP"/>
            </a:endParaRPr>
          </a:p>
          <a:p>
            <a:pPr indent="274638" lvl="0" marL="0" marR="0" rtl="0" algn="l">
              <a:lnSpc>
                <a:spcPct val="110000"/>
              </a:lnSpc>
              <a:spcBef>
                <a:spcPts val="0"/>
              </a:spcBef>
              <a:spcAft>
                <a:spcPts val="0"/>
              </a:spcAft>
              <a:buClr>
                <a:srgbClr val="000000"/>
              </a:buClr>
              <a:buSzPts val="1700"/>
              <a:buFont typeface="Arial"/>
              <a:buNone/>
            </a:pPr>
            <a:r>
              <a:rPr b="0" i="0" lang="ja-JP" sz="1700" u="none" cap="none" strike="noStrike">
                <a:solidFill>
                  <a:schemeClr val="dk1"/>
                </a:solidFill>
                <a:latin typeface="Noto Sans JP"/>
                <a:ea typeface="Noto Sans JP"/>
                <a:cs typeface="Noto Sans JP"/>
                <a:sym typeface="Noto Sans JP"/>
              </a:rPr>
              <a:t>見込まれています。</a:t>
            </a:r>
            <a:endParaRPr b="0" i="0" sz="1400" u="none" cap="none" strike="noStrike">
              <a:solidFill>
                <a:srgbClr val="000000"/>
              </a:solidFill>
              <a:latin typeface="Arial"/>
              <a:ea typeface="Arial"/>
              <a:cs typeface="Arial"/>
              <a:sym typeface="Arial"/>
            </a:endParaRPr>
          </a:p>
          <a:p>
            <a:pPr indent="-252000" lvl="0" marL="252000" marR="0" rtl="0" algn="l">
              <a:lnSpc>
                <a:spcPct val="110000"/>
              </a:lnSpc>
              <a:spcBef>
                <a:spcPts val="1800"/>
              </a:spcBef>
              <a:spcAft>
                <a:spcPts val="0"/>
              </a:spcAft>
              <a:buClr>
                <a:srgbClr val="005BAD"/>
              </a:buClr>
              <a:buSzPts val="1700"/>
              <a:buFont typeface="Noto Sans Symbols"/>
              <a:buChar char="●"/>
            </a:pPr>
            <a:r>
              <a:rPr b="0" i="0" lang="ja-JP" sz="1700" u="none" cap="none" strike="noStrike">
                <a:solidFill>
                  <a:schemeClr val="dk1"/>
                </a:solidFill>
                <a:latin typeface="Noto Sans JP"/>
                <a:ea typeface="Noto Sans JP"/>
                <a:cs typeface="Noto Sans JP"/>
                <a:sym typeface="Noto Sans JP"/>
              </a:rPr>
              <a:t>また、財政の持続可能性を見る上では、税収を生み出す元となる</a:t>
            </a:r>
            <a:endParaRPr b="0" i="0" sz="1700" u="none" cap="none" strike="noStrike">
              <a:solidFill>
                <a:schemeClr val="dk1"/>
              </a:solidFill>
              <a:latin typeface="Noto Sans JP"/>
              <a:ea typeface="Noto Sans JP"/>
              <a:cs typeface="Noto Sans JP"/>
              <a:sym typeface="Noto Sans JP"/>
            </a:endParaRPr>
          </a:p>
          <a:p>
            <a:pPr indent="274638" lvl="0" marL="0" marR="0" rtl="0" algn="l">
              <a:lnSpc>
                <a:spcPct val="110000"/>
              </a:lnSpc>
              <a:spcBef>
                <a:spcPts val="0"/>
              </a:spcBef>
              <a:spcAft>
                <a:spcPts val="0"/>
              </a:spcAft>
              <a:buClr>
                <a:srgbClr val="000000"/>
              </a:buClr>
              <a:buSzPts val="1700"/>
              <a:buFont typeface="Arial"/>
              <a:buNone/>
            </a:pPr>
            <a:r>
              <a:rPr b="0" i="0" lang="ja-JP" sz="1700" u="none" cap="none" strike="noStrike">
                <a:solidFill>
                  <a:schemeClr val="dk1"/>
                </a:solidFill>
                <a:latin typeface="Noto Sans JP"/>
                <a:ea typeface="Noto Sans JP"/>
                <a:cs typeface="Noto Sans JP"/>
                <a:sym typeface="Noto Sans JP"/>
              </a:rPr>
              <a:t>国の経済規模（GDP）に対して、総額でどのぐらいの借金をしているかが重要です。</a:t>
            </a:r>
            <a:endParaRPr b="0" i="0" sz="1700" u="none" cap="none" strike="noStrike">
              <a:solidFill>
                <a:schemeClr val="dk1"/>
              </a:solidFill>
              <a:latin typeface="Noto Sans JP"/>
              <a:ea typeface="Noto Sans JP"/>
              <a:cs typeface="Noto Sans JP"/>
              <a:sym typeface="Noto Sans JP"/>
            </a:endParaRPr>
          </a:p>
          <a:p>
            <a:pPr indent="274638" lvl="0" marL="0" marR="0" rtl="0" algn="l">
              <a:lnSpc>
                <a:spcPct val="110000"/>
              </a:lnSpc>
              <a:spcBef>
                <a:spcPts val="0"/>
              </a:spcBef>
              <a:spcAft>
                <a:spcPts val="0"/>
              </a:spcAft>
              <a:buClr>
                <a:srgbClr val="000000"/>
              </a:buClr>
              <a:buSzPts val="2000"/>
              <a:buFont typeface="Arial"/>
              <a:buNone/>
            </a:pPr>
            <a:r>
              <a:rPr b="0" i="0" lang="ja-JP" sz="2000" u="none" cap="none" strike="noStrike">
                <a:solidFill>
                  <a:srgbClr val="005BAD"/>
                </a:solidFill>
                <a:latin typeface="Noto Sans JP"/>
                <a:ea typeface="Noto Sans JP"/>
                <a:cs typeface="Noto Sans JP"/>
                <a:sym typeface="Noto Sans JP"/>
              </a:rPr>
              <a:t>日本の債務残高はGDPの２倍を超えており、</a:t>
            </a:r>
            <a:endParaRPr b="0" i="0" sz="2000" u="none" cap="none" strike="noStrike">
              <a:solidFill>
                <a:srgbClr val="005BAD"/>
              </a:solidFill>
              <a:latin typeface="Noto Sans JP"/>
              <a:ea typeface="Noto Sans JP"/>
              <a:cs typeface="Noto Sans JP"/>
              <a:sym typeface="Noto Sans JP"/>
            </a:endParaRPr>
          </a:p>
          <a:p>
            <a:pPr indent="274638" lvl="0" marL="0" marR="0" rtl="0" algn="l">
              <a:lnSpc>
                <a:spcPct val="110000"/>
              </a:lnSpc>
              <a:spcBef>
                <a:spcPts val="0"/>
              </a:spcBef>
              <a:spcAft>
                <a:spcPts val="0"/>
              </a:spcAft>
              <a:buClr>
                <a:srgbClr val="000000"/>
              </a:buClr>
              <a:buSzPts val="2000"/>
              <a:buFont typeface="Arial"/>
              <a:buNone/>
            </a:pPr>
            <a:r>
              <a:rPr b="0" i="0" lang="ja-JP" sz="2000" u="none" cap="none" strike="noStrike">
                <a:solidFill>
                  <a:srgbClr val="005BAD"/>
                </a:solidFill>
                <a:latin typeface="Noto Sans JP"/>
                <a:ea typeface="Noto Sans JP"/>
                <a:cs typeface="Noto Sans JP"/>
                <a:sym typeface="Noto Sans JP"/>
              </a:rPr>
              <a:t>主要先進国の中で最も高い水準</a:t>
            </a:r>
            <a:r>
              <a:rPr b="0" i="0" lang="ja-JP" sz="1700" u="none" cap="none" strike="noStrike">
                <a:solidFill>
                  <a:schemeClr val="dk1"/>
                </a:solidFill>
                <a:latin typeface="Noto Sans JP"/>
                <a:ea typeface="Noto Sans JP"/>
                <a:cs typeface="Noto Sans JP"/>
                <a:sym typeface="Noto Sans JP"/>
              </a:rPr>
              <a:t>にあります。</a:t>
            </a:r>
            <a:endParaRPr b="0" i="0" sz="1400" u="none" cap="none" strike="noStrike">
              <a:solidFill>
                <a:srgbClr val="000000"/>
              </a:solidFill>
              <a:latin typeface="Arial"/>
              <a:ea typeface="Arial"/>
              <a:cs typeface="Arial"/>
              <a:sym typeface="Arial"/>
            </a:endParaRPr>
          </a:p>
        </p:txBody>
      </p:sp>
      <p:pic>
        <p:nvPicPr>
          <p:cNvPr id="794" name="Google Shape;794;p34"/>
          <p:cNvPicPr preferRelativeResize="0"/>
          <p:nvPr/>
        </p:nvPicPr>
        <p:blipFill rotWithShape="1">
          <a:blip r:embed="rId4">
            <a:alphaModFix/>
          </a:blip>
          <a:srcRect b="0" l="0" r="0" t="0"/>
          <a:stretch/>
        </p:blipFill>
        <p:spPr>
          <a:xfrm>
            <a:off x="7601021" y="811947"/>
            <a:ext cx="1323956" cy="1500329"/>
          </a:xfrm>
          <a:prstGeom prst="rect">
            <a:avLst/>
          </a:prstGeom>
          <a:noFill/>
          <a:ln>
            <a:noFill/>
          </a:ln>
        </p:spPr>
      </p:pic>
      <p:grpSp>
        <p:nvGrpSpPr>
          <p:cNvPr id="795" name="Google Shape;795;p34"/>
          <p:cNvGrpSpPr/>
          <p:nvPr/>
        </p:nvGrpSpPr>
        <p:grpSpPr>
          <a:xfrm>
            <a:off x="-29057" y="6108719"/>
            <a:ext cx="832606" cy="749280"/>
            <a:chOff x="-35154" y="5996310"/>
            <a:chExt cx="945432" cy="850815"/>
          </a:xfrm>
        </p:grpSpPr>
        <p:sp>
          <p:nvSpPr>
            <p:cNvPr id="796" name="Google Shape;796;p34"/>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97" name="Google Shape;797;p34"/>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98" name="Google Shape;798;p34"/>
            <p:cNvSpPr txBox="1"/>
            <p:nvPr/>
          </p:nvSpPr>
          <p:spPr>
            <a:xfrm>
              <a:off x="-35154" y="6181034"/>
              <a:ext cx="825671"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1" i="0" lang="ja-JP" sz="1350" u="none" cap="none" strike="noStrike">
                  <a:solidFill>
                    <a:srgbClr val="005BAD"/>
                  </a:solidFill>
                  <a:latin typeface="Noto Sans JP"/>
                  <a:ea typeface="Noto Sans JP"/>
                  <a:cs typeface="Noto Sans JP"/>
                  <a:sym typeface="Noto Sans JP"/>
                </a:rPr>
                <a:t>もっと</a:t>
              </a:r>
              <a:endParaRPr b="1" i="0" sz="1350" u="none" cap="none" strike="noStrike">
                <a:solidFill>
                  <a:srgbClr val="005BAD"/>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350"/>
                <a:buFont typeface="Arial"/>
                <a:buNone/>
              </a:pPr>
              <a:r>
                <a:rPr b="1" i="0" lang="ja-JP" sz="1350" u="none" cap="none" strike="noStrike">
                  <a:solidFill>
                    <a:srgbClr val="005BAD"/>
                  </a:solidFill>
                  <a:latin typeface="Noto Sans JP"/>
                  <a:ea typeface="Noto Sans JP"/>
                  <a:cs typeface="Noto Sans JP"/>
                  <a:sym typeface="Noto Sans JP"/>
                </a:rPr>
                <a:t>詳しく</a:t>
              </a:r>
              <a:endParaRPr b="1" i="0" sz="1350" u="none" cap="none" strike="noStrike">
                <a:solidFill>
                  <a:srgbClr val="005BAD"/>
                </a:solidFill>
                <a:latin typeface="Noto Sans JP"/>
                <a:ea typeface="Noto Sans JP"/>
                <a:cs typeface="Noto Sans JP"/>
                <a:sym typeface="Noto Sans JP"/>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4"/>
                                        </p:tgtEl>
                                        <p:attrNameLst>
                                          <p:attrName>style.visibility</p:attrName>
                                        </p:attrNameLst>
                                      </p:cBhvr>
                                      <p:to>
                                        <p:strVal val="visible"/>
                                      </p:to>
                                    </p:set>
                                    <p:animEffect filter="fade" transition="in">
                                      <p:cBhvr>
                                        <p:cTn dur="500"/>
                                        <p:tgtEl>
                                          <p:spTgt spid="78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94"/>
                                        </p:tgtEl>
                                        <p:attrNameLst>
                                          <p:attrName>style.visibility</p:attrName>
                                        </p:attrNameLst>
                                      </p:cBhvr>
                                      <p:to>
                                        <p:strVal val="visible"/>
                                      </p:to>
                                    </p:set>
                                    <p:animEffect filter="fade" transition="in">
                                      <p:cBhvr>
                                        <p:cTn dur="600"/>
                                        <p:tgtEl>
                                          <p:spTgt spid="7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3"/>
                                        </p:tgtEl>
                                        <p:attrNameLst>
                                          <p:attrName>style.visibility</p:attrName>
                                        </p:attrNameLst>
                                      </p:cBhvr>
                                      <p:to>
                                        <p:strVal val="visible"/>
                                      </p:to>
                                    </p:set>
                                    <p:animEffect filter="fade" transition="in">
                                      <p:cBhvr>
                                        <p:cTn dur="600"/>
                                        <p:tgtEl>
                                          <p:spTgt spid="7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3" name="Shape 803"/>
        <p:cNvGrpSpPr/>
        <p:nvPr/>
      </p:nvGrpSpPr>
      <p:grpSpPr>
        <a:xfrm>
          <a:off x="0" y="0"/>
          <a:ext cx="0" cy="0"/>
          <a:chOff x="0" y="0"/>
          <a:chExt cx="0" cy="0"/>
        </a:xfrm>
      </p:grpSpPr>
      <p:grpSp>
        <p:nvGrpSpPr>
          <p:cNvPr id="804" name="Google Shape;804;p35"/>
          <p:cNvGrpSpPr/>
          <p:nvPr/>
        </p:nvGrpSpPr>
        <p:grpSpPr>
          <a:xfrm>
            <a:off x="287921" y="6410880"/>
            <a:ext cx="8532000" cy="374400"/>
            <a:chOff x="322211" y="6410880"/>
            <a:chExt cx="8532000" cy="374400"/>
          </a:xfrm>
        </p:grpSpPr>
        <p:sp>
          <p:nvSpPr>
            <p:cNvPr id="805" name="Google Shape;805;p35"/>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806" name="Google Shape;806;p35"/>
            <p:cNvSpPr/>
            <p:nvPr/>
          </p:nvSpPr>
          <p:spPr>
            <a:xfrm>
              <a:off x="322212" y="6449705"/>
              <a:ext cx="8497741" cy="296751"/>
            </a:xfrm>
            <a:prstGeom prst="rect">
              <a:avLst/>
            </a:prstGeom>
            <a:solidFill>
              <a:srgbClr val="CCECFF">
                <a:alpha val="29411"/>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grpSp>
      <p:sp>
        <p:nvSpPr>
          <p:cNvPr id="807" name="Google Shape;807;p35"/>
          <p:cNvSpPr txBox="1"/>
          <p:nvPr/>
        </p:nvSpPr>
        <p:spPr>
          <a:xfrm>
            <a:off x="827561" y="6473251"/>
            <a:ext cx="7958102"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ja-JP" sz="1100" u="none" cap="none" strike="noStrike">
                <a:solidFill>
                  <a:srgbClr val="005BAD"/>
                </a:solidFill>
                <a:latin typeface="Noto Sans JP"/>
                <a:ea typeface="Noto Sans JP"/>
                <a:cs typeface="Noto Sans JP"/>
                <a:sym typeface="Noto Sans JP"/>
              </a:rPr>
              <a:t>動画で学ぼう ： 日本の「財政」を考えよう　</a:t>
            </a:r>
            <a:r>
              <a:rPr b="0" i="0" lang="ja-JP" sz="1100" u="sng" cap="none" strike="noStrike">
                <a:solidFill>
                  <a:schemeClr val="hlink"/>
                </a:solidFill>
                <a:latin typeface="Arial"/>
                <a:ea typeface="Arial"/>
                <a:cs typeface="Arial"/>
                <a:sym typeface="Arial"/>
                <a:hlinkClick r:id="rId3"/>
              </a:rPr>
              <a:t>https://www.youtube.com/watch?v=sVKTluQsCEs</a:t>
            </a:r>
            <a:r>
              <a:rPr b="0" i="0" lang="ja-JP" sz="1000" u="none" cap="none" strike="noStrike">
                <a:solidFill>
                  <a:schemeClr val="dk1"/>
                </a:solidFill>
                <a:latin typeface="Arial"/>
                <a:ea typeface="Arial"/>
                <a:cs typeface="Arial"/>
                <a:sym typeface="Arial"/>
              </a:rPr>
              <a:t>（財務省作成動画）</a:t>
            </a:r>
            <a:endParaRPr b="0" i="0" sz="1100" u="none" cap="none" strike="noStrike">
              <a:solidFill>
                <a:schemeClr val="dk1"/>
              </a:solidFill>
              <a:latin typeface="Arial"/>
              <a:ea typeface="Arial"/>
              <a:cs typeface="Arial"/>
              <a:sym typeface="Arial"/>
            </a:endParaRPr>
          </a:p>
        </p:txBody>
      </p:sp>
      <p:sp>
        <p:nvSpPr>
          <p:cNvPr id="808" name="Google Shape;808;p35"/>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ja-JP"/>
              <a:t>‹#›</a:t>
            </a:fld>
            <a:endParaRPr/>
          </a:p>
        </p:txBody>
      </p:sp>
      <p:sp>
        <p:nvSpPr>
          <p:cNvPr id="809" name="Google Shape;809;p35"/>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500"/>
              <a:buFont typeface="Arial"/>
              <a:buNone/>
            </a:pPr>
            <a:r>
              <a:rPr b="1" i="0" lang="ja-JP" sz="2500" u="none" cap="none" strike="noStrike">
                <a:solidFill>
                  <a:srgbClr val="005BAD"/>
                </a:solidFill>
                <a:latin typeface="Noto Sans JP"/>
                <a:ea typeface="Noto Sans JP"/>
                <a:cs typeface="Noto Sans JP"/>
                <a:sym typeface="Noto Sans JP"/>
              </a:rPr>
              <a:t>３</a:t>
            </a:r>
            <a:r>
              <a:rPr b="1" i="0" lang="ja-JP" sz="2200" u="none" cap="none" strike="noStrike">
                <a:solidFill>
                  <a:srgbClr val="005BAD"/>
                </a:solidFill>
                <a:latin typeface="Noto Sans JP"/>
                <a:ea typeface="Noto Sans JP"/>
                <a:cs typeface="Noto Sans JP"/>
                <a:sym typeface="Noto Sans JP"/>
              </a:rPr>
              <a:t>. </a:t>
            </a:r>
            <a:r>
              <a:rPr b="1" i="0" lang="ja-JP" sz="2200" u="none" cap="none" strike="noStrike">
                <a:solidFill>
                  <a:schemeClr val="dk1"/>
                </a:solidFill>
                <a:latin typeface="Noto Sans JP"/>
                <a:ea typeface="Noto Sans JP"/>
                <a:cs typeface="Noto Sans JP"/>
                <a:sym typeface="Noto Sans JP"/>
              </a:rPr>
              <a:t>国の財政をみてみよう④</a:t>
            </a:r>
            <a:endParaRPr b="1" i="0" sz="2200" u="none" cap="none" strike="noStrike">
              <a:solidFill>
                <a:schemeClr val="dk1"/>
              </a:solidFill>
              <a:latin typeface="Noto Sans JP"/>
              <a:ea typeface="Noto Sans JP"/>
              <a:cs typeface="Noto Sans JP"/>
              <a:sym typeface="Noto Sans JP"/>
            </a:endParaRPr>
          </a:p>
        </p:txBody>
      </p:sp>
      <p:sp>
        <p:nvSpPr>
          <p:cNvPr id="810" name="Google Shape;810;p35"/>
          <p:cNvSpPr txBox="1"/>
          <p:nvPr/>
        </p:nvSpPr>
        <p:spPr>
          <a:xfrm>
            <a:off x="4787892" y="1174782"/>
            <a:ext cx="3801869" cy="243272"/>
          </a:xfrm>
          <a:prstGeom prst="rect">
            <a:avLst/>
          </a:prstGeom>
          <a:noFill/>
          <a:ln>
            <a:noFill/>
          </a:ln>
        </p:spPr>
        <p:txBody>
          <a:bodyPr anchorCtr="0" anchor="t" bIns="0" lIns="0" spcFirstLastPara="1" rIns="0" wrap="square" tIns="0">
            <a:spAutoFit/>
          </a:bodyPr>
          <a:lstStyle/>
          <a:p>
            <a:pPr indent="-174678" lvl="0" marL="185815" marR="4689" rtl="0" algn="ctr">
              <a:lnSpc>
                <a:spcPct val="113999"/>
              </a:lnSpc>
              <a:spcBef>
                <a:spcPts val="0"/>
              </a:spcBef>
              <a:spcAft>
                <a:spcPts val="0"/>
              </a:spcAft>
              <a:buClr>
                <a:srgbClr val="000000"/>
              </a:buClr>
              <a:buSzPts val="1500"/>
              <a:buFont typeface="Arial"/>
              <a:buNone/>
            </a:pPr>
            <a:r>
              <a:rPr b="0" i="0" lang="ja-JP" sz="1500" u="none" cap="none" strike="noStrike">
                <a:solidFill>
                  <a:srgbClr val="231916"/>
                </a:solidFill>
                <a:latin typeface="Noto Sans JP"/>
                <a:ea typeface="Noto Sans JP"/>
                <a:cs typeface="Noto Sans JP"/>
                <a:sym typeface="Noto Sans JP"/>
              </a:rPr>
              <a:t>主な国の債務残高（対GDP比）</a:t>
            </a:r>
            <a:endParaRPr b="0" i="0" sz="1500" u="none" cap="none" strike="noStrike">
              <a:solidFill>
                <a:srgbClr val="231916"/>
              </a:solidFill>
              <a:latin typeface="Noto Sans JP"/>
              <a:ea typeface="Noto Sans JP"/>
              <a:cs typeface="Noto Sans JP"/>
              <a:sym typeface="Noto Sans JP"/>
            </a:endParaRPr>
          </a:p>
        </p:txBody>
      </p:sp>
      <p:sp>
        <p:nvSpPr>
          <p:cNvPr id="811" name="Google Shape;811;p35"/>
          <p:cNvSpPr txBox="1"/>
          <p:nvPr/>
        </p:nvSpPr>
        <p:spPr>
          <a:xfrm>
            <a:off x="4648717" y="5850463"/>
            <a:ext cx="4437989" cy="340671"/>
          </a:xfrm>
          <a:prstGeom prst="rect">
            <a:avLst/>
          </a:prstGeom>
          <a:noFill/>
          <a:ln>
            <a:noFill/>
          </a:ln>
        </p:spPr>
        <p:txBody>
          <a:bodyPr anchorCtr="0" anchor="ctr" bIns="0" lIns="0" spcFirstLastPara="1" rIns="0" wrap="square" tIns="0">
            <a:spAutoFit/>
          </a:bodyPr>
          <a:lstStyle/>
          <a:p>
            <a:pPr indent="-132926" lvl="0" marL="132926" marR="0" rtl="0" algn="l">
              <a:lnSpc>
                <a:spcPct val="100000"/>
              </a:lnSpc>
              <a:spcBef>
                <a:spcPts val="0"/>
              </a:spcBef>
              <a:spcAft>
                <a:spcPts val="0"/>
              </a:spcAft>
              <a:buClr>
                <a:srgbClr val="000000"/>
              </a:buClr>
              <a:buSzPts val="738"/>
              <a:buFont typeface="Arial"/>
              <a:buNone/>
            </a:pPr>
            <a:r>
              <a:rPr b="0" i="0" lang="ja-JP" sz="738" u="none" cap="none" strike="noStrike">
                <a:solidFill>
                  <a:srgbClr val="000000"/>
                </a:solidFill>
                <a:latin typeface="Noto Sans JP"/>
                <a:ea typeface="Noto Sans JP"/>
                <a:cs typeface="Noto Sans JP"/>
                <a:sym typeface="Noto Sans JP"/>
              </a:rPr>
              <a:t>出所 </a:t>
            </a:r>
            <a:r>
              <a:rPr b="0" i="0" lang="ja-JP" sz="700" u="none" cap="none" strike="noStrike">
                <a:solidFill>
                  <a:schemeClr val="dk1"/>
                </a:solidFill>
                <a:latin typeface="Noto Sans JP"/>
                <a:ea typeface="Noto Sans JP"/>
                <a:cs typeface="Noto Sans JP"/>
                <a:sym typeface="Noto Sans JP"/>
              </a:rPr>
              <a:t>： </a:t>
            </a:r>
            <a:r>
              <a:rPr b="0" i="0" lang="ja-JP" sz="738" u="none" cap="none" strike="noStrike">
                <a:solidFill>
                  <a:srgbClr val="000000"/>
                </a:solidFill>
                <a:latin typeface="Noto Sans JP"/>
                <a:ea typeface="Noto Sans JP"/>
                <a:cs typeface="Noto Sans JP"/>
                <a:sym typeface="Noto Sans JP"/>
              </a:rPr>
              <a:t>IMF “World Economic Outlook” (2023年10月）</a:t>
            </a:r>
            <a:endParaRPr b="0" i="0" sz="1400" u="none" cap="none" strike="noStrike">
              <a:solidFill>
                <a:srgbClr val="000000"/>
              </a:solidFill>
              <a:latin typeface="Arial"/>
              <a:ea typeface="Arial"/>
              <a:cs typeface="Arial"/>
              <a:sym typeface="Arial"/>
            </a:endParaRPr>
          </a:p>
          <a:p>
            <a:pPr indent="-132926" lvl="0" marL="132926" marR="0" rtl="0" algn="l">
              <a:lnSpc>
                <a:spcPct val="100000"/>
              </a:lnSpc>
              <a:spcBef>
                <a:spcPts val="0"/>
              </a:spcBef>
              <a:spcAft>
                <a:spcPts val="0"/>
              </a:spcAft>
              <a:buClr>
                <a:srgbClr val="000000"/>
              </a:buClr>
              <a:buSzPts val="738"/>
              <a:buFont typeface="Arial"/>
              <a:buNone/>
            </a:pPr>
            <a:r>
              <a:rPr b="0" i="0" lang="ja-JP" sz="738" u="none" cap="none" strike="noStrike">
                <a:solidFill>
                  <a:srgbClr val="000000"/>
                </a:solidFill>
                <a:latin typeface="Noto Sans JP"/>
                <a:ea typeface="Noto Sans JP"/>
                <a:cs typeface="Noto Sans JP"/>
                <a:sym typeface="Noto Sans JP"/>
              </a:rPr>
              <a:t>※１　数値は一般政府（中央政府、地方政府、社会保障基金を合わせたもの）ベース。</a:t>
            </a:r>
            <a:endParaRPr b="0" i="0" sz="1400" u="none" cap="none" strike="noStrike">
              <a:solidFill>
                <a:srgbClr val="000000"/>
              </a:solidFill>
              <a:latin typeface="Arial"/>
              <a:ea typeface="Arial"/>
              <a:cs typeface="Arial"/>
              <a:sym typeface="Arial"/>
            </a:endParaRPr>
          </a:p>
          <a:p>
            <a:pPr indent="-132926" lvl="0" marL="132926" marR="0" rtl="0" algn="l">
              <a:lnSpc>
                <a:spcPct val="100000"/>
              </a:lnSpc>
              <a:spcBef>
                <a:spcPts val="0"/>
              </a:spcBef>
              <a:spcAft>
                <a:spcPts val="0"/>
              </a:spcAft>
              <a:buClr>
                <a:srgbClr val="000000"/>
              </a:buClr>
              <a:buSzPts val="738"/>
              <a:buFont typeface="Arial"/>
              <a:buNone/>
            </a:pPr>
            <a:r>
              <a:rPr b="0" i="0" lang="ja-JP" sz="738" u="none" cap="none" strike="noStrike">
                <a:solidFill>
                  <a:srgbClr val="000000"/>
                </a:solidFill>
                <a:latin typeface="Noto Sans JP"/>
                <a:ea typeface="Noto Sans JP"/>
                <a:cs typeface="Noto Sans JP"/>
                <a:sym typeface="Noto Sans JP"/>
              </a:rPr>
              <a:t>※２　日本は、2022年から2024年が推計値。それ以外の国は、2023年及び2024年が推計値。</a:t>
            </a:r>
            <a:endParaRPr b="0" i="0" sz="1400" u="none" cap="none" strike="noStrike">
              <a:solidFill>
                <a:srgbClr val="000000"/>
              </a:solidFill>
              <a:latin typeface="Arial"/>
              <a:ea typeface="Arial"/>
              <a:cs typeface="Arial"/>
              <a:sym typeface="Arial"/>
            </a:endParaRPr>
          </a:p>
        </p:txBody>
      </p:sp>
      <p:sp>
        <p:nvSpPr>
          <p:cNvPr id="812" name="Google Shape;812;p35"/>
          <p:cNvSpPr txBox="1"/>
          <p:nvPr/>
        </p:nvSpPr>
        <p:spPr>
          <a:xfrm>
            <a:off x="708001" y="1174782"/>
            <a:ext cx="3256977" cy="243272"/>
          </a:xfrm>
          <a:prstGeom prst="rect">
            <a:avLst/>
          </a:prstGeom>
          <a:noFill/>
          <a:ln>
            <a:noFill/>
          </a:ln>
        </p:spPr>
        <p:txBody>
          <a:bodyPr anchorCtr="0" anchor="t" bIns="0" lIns="0" spcFirstLastPara="1" rIns="0" wrap="square" tIns="0">
            <a:spAutoFit/>
          </a:bodyPr>
          <a:lstStyle/>
          <a:p>
            <a:pPr indent="-174678" lvl="0" marL="185815" marR="4689" rtl="0" algn="ctr">
              <a:lnSpc>
                <a:spcPct val="113999"/>
              </a:lnSpc>
              <a:spcBef>
                <a:spcPts val="0"/>
              </a:spcBef>
              <a:spcAft>
                <a:spcPts val="0"/>
              </a:spcAft>
              <a:buClr>
                <a:srgbClr val="000000"/>
              </a:buClr>
              <a:buSzPts val="1500"/>
              <a:buFont typeface="Arial"/>
              <a:buNone/>
            </a:pPr>
            <a:r>
              <a:rPr b="0" i="0" lang="ja-JP" sz="1500" u="none" cap="none" strike="noStrike">
                <a:solidFill>
                  <a:srgbClr val="231916"/>
                </a:solidFill>
                <a:latin typeface="Noto Sans JP"/>
                <a:ea typeface="Noto Sans JP"/>
                <a:cs typeface="Noto Sans JP"/>
                <a:sym typeface="Noto Sans JP"/>
              </a:rPr>
              <a:t>日本の普通国債残高の推移</a:t>
            </a:r>
            <a:endParaRPr b="0" i="0" sz="1500" u="none" cap="none" strike="noStrike">
              <a:solidFill>
                <a:srgbClr val="000000"/>
              </a:solidFill>
              <a:latin typeface="Noto Sans JP"/>
              <a:ea typeface="Noto Sans JP"/>
              <a:cs typeface="Noto Sans JP"/>
              <a:sym typeface="Noto Sans JP"/>
            </a:endParaRPr>
          </a:p>
        </p:txBody>
      </p:sp>
      <p:grpSp>
        <p:nvGrpSpPr>
          <p:cNvPr id="813" name="Google Shape;813;p35"/>
          <p:cNvGrpSpPr/>
          <p:nvPr/>
        </p:nvGrpSpPr>
        <p:grpSpPr>
          <a:xfrm>
            <a:off x="-29057" y="6108719"/>
            <a:ext cx="832606" cy="749280"/>
            <a:chOff x="-35154" y="5996310"/>
            <a:chExt cx="945432" cy="850815"/>
          </a:xfrm>
        </p:grpSpPr>
        <p:sp>
          <p:nvSpPr>
            <p:cNvPr id="814" name="Google Shape;814;p35"/>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15" name="Google Shape;815;p35"/>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16" name="Google Shape;816;p35"/>
            <p:cNvSpPr txBox="1"/>
            <p:nvPr/>
          </p:nvSpPr>
          <p:spPr>
            <a:xfrm>
              <a:off x="-35154" y="6181034"/>
              <a:ext cx="825671"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1" i="0" lang="ja-JP" sz="1350" u="none" cap="none" strike="noStrike">
                  <a:solidFill>
                    <a:srgbClr val="005BAD"/>
                  </a:solidFill>
                  <a:latin typeface="Noto Sans JP"/>
                  <a:ea typeface="Noto Sans JP"/>
                  <a:cs typeface="Noto Sans JP"/>
                  <a:sym typeface="Noto Sans JP"/>
                </a:rPr>
                <a:t>もっと</a:t>
              </a:r>
              <a:endParaRPr b="1" i="0" sz="1350" u="none" cap="none" strike="noStrike">
                <a:solidFill>
                  <a:srgbClr val="005BAD"/>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350"/>
                <a:buFont typeface="Arial"/>
                <a:buNone/>
              </a:pPr>
              <a:r>
                <a:rPr b="1" i="0" lang="ja-JP" sz="1350" u="none" cap="none" strike="noStrike">
                  <a:solidFill>
                    <a:srgbClr val="005BAD"/>
                  </a:solidFill>
                  <a:latin typeface="Noto Sans JP"/>
                  <a:ea typeface="Noto Sans JP"/>
                  <a:cs typeface="Noto Sans JP"/>
                  <a:sym typeface="Noto Sans JP"/>
                </a:rPr>
                <a:t>詳しく</a:t>
              </a:r>
              <a:endParaRPr b="1" i="0" sz="1350" u="none" cap="none" strike="noStrike">
                <a:solidFill>
                  <a:srgbClr val="005BAD"/>
                </a:solidFill>
                <a:latin typeface="Noto Sans JP"/>
                <a:ea typeface="Noto Sans JP"/>
                <a:cs typeface="Noto Sans JP"/>
                <a:sym typeface="Noto Sans JP"/>
              </a:endParaRPr>
            </a:p>
          </p:txBody>
        </p:sp>
      </p:grpSp>
      <p:sp>
        <p:nvSpPr>
          <p:cNvPr id="817" name="Google Shape;817;p35"/>
          <p:cNvSpPr txBox="1"/>
          <p:nvPr/>
        </p:nvSpPr>
        <p:spPr>
          <a:xfrm>
            <a:off x="324064" y="5850027"/>
            <a:ext cx="4062222" cy="113557"/>
          </a:xfrm>
          <a:prstGeom prst="rect">
            <a:avLst/>
          </a:prstGeom>
          <a:noFill/>
          <a:ln>
            <a:noFill/>
          </a:ln>
        </p:spPr>
        <p:txBody>
          <a:bodyPr anchorCtr="0" anchor="ctr" bIns="0" lIns="0" spcFirstLastPara="1" rIns="0" wrap="square" tIns="0">
            <a:spAutoFit/>
          </a:bodyPr>
          <a:lstStyle/>
          <a:p>
            <a:pPr indent="-132926" lvl="0" marL="132926" marR="0" rtl="0" algn="l">
              <a:lnSpc>
                <a:spcPct val="100000"/>
              </a:lnSpc>
              <a:spcBef>
                <a:spcPts val="0"/>
              </a:spcBef>
              <a:spcAft>
                <a:spcPts val="0"/>
              </a:spcAft>
              <a:buClr>
                <a:srgbClr val="000000"/>
              </a:buClr>
              <a:buSzPts val="738"/>
              <a:buFont typeface="Arial"/>
              <a:buNone/>
            </a:pPr>
            <a:r>
              <a:rPr b="0" i="0" lang="ja-JP" sz="738" u="none" cap="none" strike="noStrike">
                <a:solidFill>
                  <a:srgbClr val="000000"/>
                </a:solidFill>
                <a:latin typeface="Noto Sans JP"/>
                <a:ea typeface="Noto Sans JP"/>
                <a:cs typeface="Noto Sans JP"/>
                <a:sym typeface="Noto Sans JP"/>
              </a:rPr>
              <a:t>※2022年度までは実績、2023年度は補正後予算、2024年度は予算に基づく見込み。</a:t>
            </a:r>
            <a:endParaRPr b="0" i="0" sz="738" u="none" cap="none" strike="noStrike">
              <a:solidFill>
                <a:srgbClr val="000000"/>
              </a:solidFill>
              <a:latin typeface="Noto Sans JP"/>
              <a:ea typeface="Noto Sans JP"/>
              <a:cs typeface="Noto Sans JP"/>
              <a:sym typeface="Noto Sans JP"/>
            </a:endParaRPr>
          </a:p>
        </p:txBody>
      </p:sp>
      <p:grpSp>
        <p:nvGrpSpPr>
          <p:cNvPr id="818" name="Google Shape;818;p35"/>
          <p:cNvGrpSpPr/>
          <p:nvPr/>
        </p:nvGrpSpPr>
        <p:grpSpPr>
          <a:xfrm>
            <a:off x="92952" y="1422361"/>
            <a:ext cx="4243005" cy="4423889"/>
            <a:chOff x="92952" y="1422361"/>
            <a:chExt cx="4243005" cy="4423889"/>
          </a:xfrm>
        </p:grpSpPr>
        <p:pic>
          <p:nvPicPr>
            <p:cNvPr id="819" name="Google Shape;819;p35"/>
            <p:cNvPicPr preferRelativeResize="0"/>
            <p:nvPr/>
          </p:nvPicPr>
          <p:blipFill rotWithShape="1">
            <a:blip r:embed="rId4">
              <a:alphaModFix/>
            </a:blip>
            <a:srcRect b="0" l="0" r="0" t="0"/>
            <a:stretch/>
          </p:blipFill>
          <p:spPr>
            <a:xfrm>
              <a:off x="92952" y="1423525"/>
              <a:ext cx="4131361" cy="4401550"/>
            </a:xfrm>
            <a:prstGeom prst="rect">
              <a:avLst/>
            </a:prstGeom>
            <a:noFill/>
            <a:ln>
              <a:noFill/>
            </a:ln>
          </p:spPr>
        </p:pic>
        <p:sp>
          <p:nvSpPr>
            <p:cNvPr id="820" name="Google Shape;820;p35"/>
            <p:cNvSpPr txBox="1"/>
            <p:nvPr/>
          </p:nvSpPr>
          <p:spPr>
            <a:xfrm>
              <a:off x="160162" y="1422361"/>
              <a:ext cx="728100" cy="246300"/>
            </a:xfrm>
            <a:prstGeom prst="rect">
              <a:avLst/>
            </a:prstGeom>
            <a:noFill/>
            <a:ln>
              <a:noFill/>
            </a:ln>
          </p:spPr>
          <p:txBody>
            <a:bodyPr anchorCtr="0" anchor="t" bIns="45700" lIns="91425" spcFirstLastPara="1" rIns="91425" wrap="square" tIns="45700">
              <a:spAutoFit/>
            </a:bodyPr>
            <a:lstStyle/>
            <a:p>
              <a:pPr indent="0" lvl="0" marL="0" marR="0" rtl="0" algn="ctr">
                <a:lnSpc>
                  <a:spcPct val="147700"/>
                </a:lnSpc>
                <a:spcBef>
                  <a:spcPts val="0"/>
                </a:spcBef>
                <a:spcAft>
                  <a:spcPts val="0"/>
                </a:spcAft>
                <a:buClr>
                  <a:srgbClr val="000000"/>
                </a:buClr>
                <a:buSzPts val="1000"/>
                <a:buFont typeface="Arial"/>
                <a:buNone/>
              </a:pPr>
              <a:r>
                <a:rPr b="0" i="0" lang="ja-JP" sz="1000" u="none" cap="none" strike="noStrike">
                  <a:solidFill>
                    <a:srgbClr val="000000"/>
                  </a:solidFill>
                  <a:latin typeface="Noto Sans JP"/>
                  <a:ea typeface="Noto Sans JP"/>
                  <a:cs typeface="Noto Sans JP"/>
                  <a:sym typeface="Noto Sans JP"/>
                </a:rPr>
                <a:t>（兆円）</a:t>
              </a:r>
              <a:endParaRPr b="0" i="0" sz="1400" u="none" cap="none" strike="noStrike">
                <a:solidFill>
                  <a:srgbClr val="000000"/>
                </a:solidFill>
                <a:latin typeface="Arial"/>
                <a:ea typeface="Arial"/>
                <a:cs typeface="Arial"/>
                <a:sym typeface="Arial"/>
              </a:endParaRPr>
            </a:p>
          </p:txBody>
        </p:sp>
        <p:sp>
          <p:nvSpPr>
            <p:cNvPr id="821" name="Google Shape;821;p35"/>
            <p:cNvSpPr txBox="1"/>
            <p:nvPr/>
          </p:nvSpPr>
          <p:spPr>
            <a:xfrm>
              <a:off x="3400176" y="5612250"/>
              <a:ext cx="910200" cy="234000"/>
            </a:xfrm>
            <a:prstGeom prst="rect">
              <a:avLst/>
            </a:prstGeom>
            <a:noFill/>
            <a:ln>
              <a:noFill/>
            </a:ln>
          </p:spPr>
          <p:txBody>
            <a:bodyPr anchorCtr="0" anchor="t" bIns="45700" lIns="91425" spcFirstLastPara="1" rIns="91425" wrap="square" tIns="45700">
              <a:spAutoFit/>
            </a:bodyPr>
            <a:lstStyle/>
            <a:p>
              <a:pPr indent="0" lvl="0" marL="0" marR="0" rtl="0" algn="ctr">
                <a:lnSpc>
                  <a:spcPct val="160543"/>
                </a:lnSpc>
                <a:spcBef>
                  <a:spcPts val="0"/>
                </a:spcBef>
                <a:spcAft>
                  <a:spcPts val="0"/>
                </a:spcAft>
                <a:buClr>
                  <a:srgbClr val="000000"/>
                </a:buClr>
                <a:buSzPts val="920"/>
                <a:buFont typeface="Arial"/>
                <a:buNone/>
              </a:pPr>
              <a:r>
                <a:rPr b="1" i="0" lang="ja-JP" sz="920" u="none" cap="none" strike="noStrike">
                  <a:solidFill>
                    <a:srgbClr val="000000"/>
                  </a:solidFill>
                  <a:latin typeface="Arial"/>
                  <a:ea typeface="Arial"/>
                  <a:cs typeface="Arial"/>
                  <a:sym typeface="Arial"/>
                </a:rPr>
                <a:t>（</a:t>
              </a:r>
              <a:r>
                <a:rPr b="0" i="0" lang="ja-JP" sz="920" u="none" cap="none" strike="noStrike">
                  <a:solidFill>
                    <a:srgbClr val="000000"/>
                  </a:solidFill>
                  <a:latin typeface="Noto Sans JP"/>
                  <a:ea typeface="Noto Sans JP"/>
                  <a:cs typeface="Noto Sans JP"/>
                  <a:sym typeface="Noto Sans JP"/>
                </a:rPr>
                <a:t>年度末</a:t>
              </a:r>
              <a:r>
                <a:rPr b="1" i="0" lang="ja-JP" sz="920" u="none" cap="none" strike="noStrike">
                  <a:solidFill>
                    <a:srgbClr val="000000"/>
                  </a:solidFill>
                  <a:latin typeface="Arial"/>
                  <a:ea typeface="Arial"/>
                  <a:cs typeface="Arial"/>
                  <a:sym typeface="Arial"/>
                </a:rPr>
                <a:t>）</a:t>
              </a:r>
              <a:endParaRPr b="1" i="0" sz="920" u="none" cap="none" strike="noStrike">
                <a:solidFill>
                  <a:srgbClr val="000000"/>
                </a:solidFill>
                <a:latin typeface="Arial"/>
                <a:ea typeface="Arial"/>
                <a:cs typeface="Arial"/>
                <a:sym typeface="Arial"/>
              </a:endParaRPr>
            </a:p>
          </p:txBody>
        </p:sp>
        <p:sp>
          <p:nvSpPr>
            <p:cNvPr id="822" name="Google Shape;822;p35"/>
            <p:cNvSpPr txBox="1"/>
            <p:nvPr/>
          </p:nvSpPr>
          <p:spPr>
            <a:xfrm>
              <a:off x="3759444" y="5385375"/>
              <a:ext cx="406800" cy="184800"/>
            </a:xfrm>
            <a:prstGeom prst="rect">
              <a:avLst/>
            </a:prstGeom>
            <a:noFill/>
            <a:ln>
              <a:noFill/>
            </a:ln>
          </p:spPr>
          <p:txBody>
            <a:bodyPr anchorCtr="0" anchor="t" bIns="45700" lIns="91425" spcFirstLastPara="1" rIns="91425" wrap="square" tIns="45700">
              <a:spAutoFit/>
            </a:bodyPr>
            <a:lstStyle/>
            <a:p>
              <a:pPr indent="0" lvl="0" marL="0" marR="0" rtl="0" algn="ctr">
                <a:lnSpc>
                  <a:spcPct val="246166"/>
                </a:lnSpc>
                <a:spcBef>
                  <a:spcPts val="0"/>
                </a:spcBef>
                <a:spcAft>
                  <a:spcPts val="0"/>
                </a:spcAft>
                <a:buClr>
                  <a:srgbClr val="000000"/>
                </a:buClr>
                <a:buSzPts val="600"/>
                <a:buFont typeface="Arial"/>
                <a:buNone/>
              </a:pPr>
              <a:r>
                <a:rPr b="1" i="0" lang="ja-JP" sz="600" u="none" cap="none" strike="noStrike">
                  <a:solidFill>
                    <a:srgbClr val="000000"/>
                  </a:solidFill>
                  <a:latin typeface="Arial"/>
                  <a:ea typeface="Arial"/>
                  <a:cs typeface="Arial"/>
                  <a:sym typeface="Arial"/>
                </a:rPr>
                <a:t>2024</a:t>
              </a:r>
              <a:endParaRPr b="0" i="0" sz="1400" u="none" cap="none" strike="noStrike">
                <a:solidFill>
                  <a:srgbClr val="000000"/>
                </a:solidFill>
                <a:latin typeface="Arial"/>
                <a:ea typeface="Arial"/>
                <a:cs typeface="Arial"/>
                <a:sym typeface="Arial"/>
              </a:endParaRPr>
            </a:p>
          </p:txBody>
        </p:sp>
        <p:sp>
          <p:nvSpPr>
            <p:cNvPr id="823" name="Google Shape;823;p35"/>
            <p:cNvSpPr txBox="1"/>
            <p:nvPr/>
          </p:nvSpPr>
          <p:spPr>
            <a:xfrm>
              <a:off x="3850495" y="5520706"/>
              <a:ext cx="228900" cy="1059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1" i="0" lang="ja-JP" sz="600" u="none" cap="none" strike="noStrike">
                  <a:solidFill>
                    <a:srgbClr val="000000"/>
                  </a:solidFill>
                  <a:latin typeface="Arial"/>
                  <a:ea typeface="Arial"/>
                  <a:cs typeface="Arial"/>
                  <a:sym typeface="Arial"/>
                </a:rPr>
                <a:t>(R6)</a:t>
              </a:r>
              <a:endParaRPr b="1" i="0" sz="600" u="none" cap="none" strike="noStrike">
                <a:solidFill>
                  <a:srgbClr val="000000"/>
                </a:solidFill>
                <a:latin typeface="Arial"/>
                <a:ea typeface="Arial"/>
                <a:cs typeface="Arial"/>
                <a:sym typeface="Arial"/>
              </a:endParaRPr>
            </a:p>
          </p:txBody>
        </p:sp>
        <p:sp>
          <p:nvSpPr>
            <p:cNvPr id="824" name="Google Shape;824;p35"/>
            <p:cNvSpPr txBox="1"/>
            <p:nvPr/>
          </p:nvSpPr>
          <p:spPr>
            <a:xfrm>
              <a:off x="3618059" y="5520706"/>
              <a:ext cx="249300" cy="1059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1" i="0" lang="ja-JP" sz="600" u="none" cap="none" strike="noStrike">
                  <a:solidFill>
                    <a:srgbClr val="000000"/>
                  </a:solidFill>
                  <a:latin typeface="Arial"/>
                  <a:ea typeface="Arial"/>
                  <a:cs typeface="Arial"/>
                  <a:sym typeface="Arial"/>
                </a:rPr>
                <a:t>(R2)</a:t>
              </a:r>
              <a:endParaRPr b="1" i="0" sz="600" u="none" cap="none" strike="noStrike">
                <a:solidFill>
                  <a:srgbClr val="000000"/>
                </a:solidFill>
                <a:latin typeface="Arial"/>
                <a:ea typeface="Arial"/>
                <a:cs typeface="Arial"/>
                <a:sym typeface="Arial"/>
              </a:endParaRPr>
            </a:p>
          </p:txBody>
        </p:sp>
        <p:sp>
          <p:nvSpPr>
            <p:cNvPr id="825" name="Google Shape;825;p35"/>
            <p:cNvSpPr txBox="1"/>
            <p:nvPr/>
          </p:nvSpPr>
          <p:spPr>
            <a:xfrm>
              <a:off x="3386935" y="5520706"/>
              <a:ext cx="278100" cy="1059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1" i="0" lang="ja-JP" sz="600" u="none" cap="none" strike="noStrike">
                  <a:solidFill>
                    <a:srgbClr val="000000"/>
                  </a:solidFill>
                  <a:latin typeface="Arial"/>
                  <a:ea typeface="Arial"/>
                  <a:cs typeface="Arial"/>
                  <a:sym typeface="Arial"/>
                </a:rPr>
                <a:t>(H27)</a:t>
              </a:r>
              <a:endParaRPr b="1" i="0" sz="600" u="none" cap="none" strike="noStrike">
                <a:solidFill>
                  <a:srgbClr val="000000"/>
                </a:solidFill>
                <a:latin typeface="Arial"/>
                <a:ea typeface="Arial"/>
                <a:cs typeface="Arial"/>
                <a:sym typeface="Arial"/>
              </a:endParaRPr>
            </a:p>
          </p:txBody>
        </p:sp>
        <p:sp>
          <p:nvSpPr>
            <p:cNvPr id="826" name="Google Shape;826;p35"/>
            <p:cNvSpPr txBox="1"/>
            <p:nvPr/>
          </p:nvSpPr>
          <p:spPr>
            <a:xfrm>
              <a:off x="3128463" y="5520706"/>
              <a:ext cx="289200" cy="1059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1" i="0" lang="ja-JP" sz="600" u="none" cap="none" strike="noStrike">
                  <a:solidFill>
                    <a:srgbClr val="000000"/>
                  </a:solidFill>
                  <a:latin typeface="Arial"/>
                  <a:ea typeface="Arial"/>
                  <a:cs typeface="Arial"/>
                  <a:sym typeface="Arial"/>
                </a:rPr>
                <a:t>(H22)</a:t>
              </a:r>
              <a:endParaRPr b="1" i="0" sz="600" u="none" cap="none" strike="noStrike">
                <a:solidFill>
                  <a:srgbClr val="000000"/>
                </a:solidFill>
                <a:latin typeface="Arial"/>
                <a:ea typeface="Arial"/>
                <a:cs typeface="Arial"/>
                <a:sym typeface="Arial"/>
              </a:endParaRPr>
            </a:p>
          </p:txBody>
        </p:sp>
        <p:sp>
          <p:nvSpPr>
            <p:cNvPr id="827" name="Google Shape;827;p35"/>
            <p:cNvSpPr txBox="1"/>
            <p:nvPr/>
          </p:nvSpPr>
          <p:spPr>
            <a:xfrm>
              <a:off x="2887454" y="5520706"/>
              <a:ext cx="228900" cy="1059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1" i="0" lang="ja-JP" sz="600" u="none" cap="none" strike="noStrike">
                  <a:solidFill>
                    <a:srgbClr val="000000"/>
                  </a:solidFill>
                  <a:latin typeface="Arial"/>
                  <a:ea typeface="Arial"/>
                  <a:cs typeface="Arial"/>
                  <a:sym typeface="Arial"/>
                </a:rPr>
                <a:t>(H17)</a:t>
              </a:r>
              <a:endParaRPr b="1" i="0" sz="600" u="none" cap="none" strike="noStrike">
                <a:solidFill>
                  <a:srgbClr val="000000"/>
                </a:solidFill>
                <a:latin typeface="Arial"/>
                <a:ea typeface="Arial"/>
                <a:cs typeface="Arial"/>
                <a:sym typeface="Arial"/>
              </a:endParaRPr>
            </a:p>
          </p:txBody>
        </p:sp>
        <p:sp>
          <p:nvSpPr>
            <p:cNvPr id="828" name="Google Shape;828;p35"/>
            <p:cNvSpPr txBox="1"/>
            <p:nvPr/>
          </p:nvSpPr>
          <p:spPr>
            <a:xfrm>
              <a:off x="2571537" y="5520700"/>
              <a:ext cx="336000" cy="1059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1" i="0" lang="ja-JP" sz="600" u="none" cap="none" strike="noStrike">
                  <a:solidFill>
                    <a:srgbClr val="000000"/>
                  </a:solidFill>
                  <a:latin typeface="Arial"/>
                  <a:ea typeface="Arial"/>
                  <a:cs typeface="Arial"/>
                  <a:sym typeface="Arial"/>
                </a:rPr>
                <a:t>(H12)</a:t>
              </a:r>
              <a:endParaRPr b="1" i="0" sz="600" u="none" cap="none" strike="noStrike">
                <a:solidFill>
                  <a:srgbClr val="000000"/>
                </a:solidFill>
                <a:latin typeface="Arial"/>
                <a:ea typeface="Arial"/>
                <a:cs typeface="Arial"/>
                <a:sym typeface="Arial"/>
              </a:endParaRPr>
            </a:p>
          </p:txBody>
        </p:sp>
        <p:sp>
          <p:nvSpPr>
            <p:cNvPr id="829" name="Google Shape;829;p35"/>
            <p:cNvSpPr txBox="1"/>
            <p:nvPr/>
          </p:nvSpPr>
          <p:spPr>
            <a:xfrm>
              <a:off x="2325872" y="5520700"/>
              <a:ext cx="308100" cy="1059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1" i="0" lang="ja-JP" sz="600" u="none" cap="none" strike="noStrike">
                  <a:solidFill>
                    <a:srgbClr val="000000"/>
                  </a:solidFill>
                  <a:latin typeface="Arial"/>
                  <a:ea typeface="Arial"/>
                  <a:cs typeface="Arial"/>
                  <a:sym typeface="Arial"/>
                </a:rPr>
                <a:t>(H7)</a:t>
              </a:r>
              <a:endParaRPr b="1" i="0" sz="600" u="none" cap="none" strike="noStrike">
                <a:solidFill>
                  <a:srgbClr val="000000"/>
                </a:solidFill>
                <a:latin typeface="Arial"/>
                <a:ea typeface="Arial"/>
                <a:cs typeface="Arial"/>
                <a:sym typeface="Arial"/>
              </a:endParaRPr>
            </a:p>
          </p:txBody>
        </p:sp>
        <p:sp>
          <p:nvSpPr>
            <p:cNvPr id="830" name="Google Shape;830;p35"/>
            <p:cNvSpPr txBox="1"/>
            <p:nvPr/>
          </p:nvSpPr>
          <p:spPr>
            <a:xfrm>
              <a:off x="2105338" y="5523731"/>
              <a:ext cx="228900" cy="1059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1" i="0" lang="ja-JP" sz="600" u="none" cap="none" strike="noStrike">
                  <a:solidFill>
                    <a:srgbClr val="000000"/>
                  </a:solidFill>
                  <a:latin typeface="Arial"/>
                  <a:ea typeface="Arial"/>
                  <a:cs typeface="Arial"/>
                  <a:sym typeface="Arial"/>
                </a:rPr>
                <a:t>(H2)</a:t>
              </a:r>
              <a:endParaRPr b="1" i="0" sz="600" u="none" cap="none" strike="noStrike">
                <a:solidFill>
                  <a:srgbClr val="000000"/>
                </a:solidFill>
                <a:latin typeface="Arial"/>
                <a:ea typeface="Arial"/>
                <a:cs typeface="Arial"/>
                <a:sym typeface="Arial"/>
              </a:endParaRPr>
            </a:p>
          </p:txBody>
        </p:sp>
        <p:sp>
          <p:nvSpPr>
            <p:cNvPr id="831" name="Google Shape;831;p35"/>
            <p:cNvSpPr txBox="1"/>
            <p:nvPr/>
          </p:nvSpPr>
          <p:spPr>
            <a:xfrm>
              <a:off x="1814860" y="5523731"/>
              <a:ext cx="289200" cy="1059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1" i="0" lang="ja-JP" sz="600" u="none" cap="none" strike="noStrike">
                  <a:solidFill>
                    <a:srgbClr val="000000"/>
                  </a:solidFill>
                  <a:latin typeface="Arial"/>
                  <a:ea typeface="Arial"/>
                  <a:cs typeface="Arial"/>
                  <a:sym typeface="Arial"/>
                </a:rPr>
                <a:t>(S60)</a:t>
              </a:r>
              <a:endParaRPr b="1" i="0" sz="600" u="none" cap="none" strike="noStrike">
                <a:solidFill>
                  <a:srgbClr val="000000"/>
                </a:solidFill>
                <a:latin typeface="Arial"/>
                <a:ea typeface="Arial"/>
                <a:cs typeface="Arial"/>
                <a:sym typeface="Arial"/>
              </a:endParaRPr>
            </a:p>
          </p:txBody>
        </p:sp>
        <p:sp>
          <p:nvSpPr>
            <p:cNvPr id="832" name="Google Shape;832;p35"/>
            <p:cNvSpPr txBox="1"/>
            <p:nvPr/>
          </p:nvSpPr>
          <p:spPr>
            <a:xfrm>
              <a:off x="1483833" y="5523731"/>
              <a:ext cx="429900" cy="1059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1" i="0" lang="ja-JP" sz="600" u="none" cap="none" strike="noStrike">
                  <a:solidFill>
                    <a:srgbClr val="000000"/>
                  </a:solidFill>
                  <a:latin typeface="Arial"/>
                  <a:ea typeface="Arial"/>
                  <a:cs typeface="Arial"/>
                  <a:sym typeface="Arial"/>
                </a:rPr>
                <a:t>(S55)</a:t>
              </a:r>
              <a:endParaRPr b="1" i="0" sz="600" u="none" cap="none" strike="noStrike">
                <a:solidFill>
                  <a:srgbClr val="000000"/>
                </a:solidFill>
                <a:latin typeface="Arial"/>
                <a:ea typeface="Arial"/>
                <a:cs typeface="Arial"/>
                <a:sym typeface="Arial"/>
              </a:endParaRPr>
            </a:p>
          </p:txBody>
        </p:sp>
        <p:sp>
          <p:nvSpPr>
            <p:cNvPr id="833" name="Google Shape;833;p35"/>
            <p:cNvSpPr txBox="1"/>
            <p:nvPr/>
          </p:nvSpPr>
          <p:spPr>
            <a:xfrm>
              <a:off x="1309225" y="5523731"/>
              <a:ext cx="263700" cy="1059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1" i="0" lang="ja-JP" sz="600" u="none" cap="none" strike="noStrike">
                  <a:solidFill>
                    <a:srgbClr val="000000"/>
                  </a:solidFill>
                  <a:latin typeface="Arial"/>
                  <a:ea typeface="Arial"/>
                  <a:cs typeface="Arial"/>
                  <a:sym typeface="Arial"/>
                </a:rPr>
                <a:t>(S50)</a:t>
              </a:r>
              <a:endParaRPr b="1" i="0" sz="600" u="none" cap="none" strike="noStrike">
                <a:solidFill>
                  <a:srgbClr val="000000"/>
                </a:solidFill>
                <a:latin typeface="Arial"/>
                <a:ea typeface="Arial"/>
                <a:cs typeface="Arial"/>
                <a:sym typeface="Arial"/>
              </a:endParaRPr>
            </a:p>
          </p:txBody>
        </p:sp>
        <p:sp>
          <p:nvSpPr>
            <p:cNvPr id="834" name="Google Shape;834;p35"/>
            <p:cNvSpPr txBox="1"/>
            <p:nvPr/>
          </p:nvSpPr>
          <p:spPr>
            <a:xfrm>
              <a:off x="1024802" y="5523731"/>
              <a:ext cx="289200" cy="1059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1" i="0" lang="ja-JP" sz="600" u="none" cap="none" strike="noStrike">
                  <a:solidFill>
                    <a:srgbClr val="000000"/>
                  </a:solidFill>
                  <a:latin typeface="Arial"/>
                  <a:ea typeface="Arial"/>
                  <a:cs typeface="Arial"/>
                  <a:sym typeface="Arial"/>
                </a:rPr>
                <a:t>(S45)</a:t>
              </a:r>
              <a:endParaRPr b="1" i="0" sz="600" u="none" cap="none" strike="noStrike">
                <a:solidFill>
                  <a:srgbClr val="000000"/>
                </a:solidFill>
                <a:latin typeface="Arial"/>
                <a:ea typeface="Arial"/>
                <a:cs typeface="Arial"/>
                <a:sym typeface="Arial"/>
              </a:endParaRPr>
            </a:p>
          </p:txBody>
        </p:sp>
        <p:sp>
          <p:nvSpPr>
            <p:cNvPr id="835" name="Google Shape;835;p35"/>
            <p:cNvSpPr txBox="1"/>
            <p:nvPr/>
          </p:nvSpPr>
          <p:spPr>
            <a:xfrm>
              <a:off x="767752" y="5523731"/>
              <a:ext cx="263700" cy="1059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1" i="0" lang="ja-JP" sz="600" u="none" cap="none" strike="noStrike">
                  <a:solidFill>
                    <a:srgbClr val="000000"/>
                  </a:solidFill>
                  <a:latin typeface="Arial"/>
                  <a:ea typeface="Arial"/>
                  <a:cs typeface="Arial"/>
                  <a:sym typeface="Arial"/>
                </a:rPr>
                <a:t>(S40)</a:t>
              </a:r>
              <a:endParaRPr b="1" i="0" sz="600" u="none" cap="none" strike="noStrike">
                <a:solidFill>
                  <a:srgbClr val="000000"/>
                </a:solidFill>
                <a:latin typeface="Arial"/>
                <a:ea typeface="Arial"/>
                <a:cs typeface="Arial"/>
                <a:sym typeface="Arial"/>
              </a:endParaRPr>
            </a:p>
          </p:txBody>
        </p:sp>
        <p:sp>
          <p:nvSpPr>
            <p:cNvPr id="836" name="Google Shape;836;p35"/>
            <p:cNvSpPr txBox="1"/>
            <p:nvPr/>
          </p:nvSpPr>
          <p:spPr>
            <a:xfrm>
              <a:off x="3613557" y="1695152"/>
              <a:ext cx="7224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5499"/>
                </a:lnSpc>
                <a:spcBef>
                  <a:spcPts val="0"/>
                </a:spcBef>
                <a:spcAft>
                  <a:spcPts val="0"/>
                </a:spcAft>
                <a:buClr>
                  <a:srgbClr val="000000"/>
                </a:buClr>
                <a:buSzPts val="1400"/>
                <a:buFont typeface="Arial"/>
                <a:buNone/>
              </a:pPr>
              <a:r>
                <a:rPr b="1" i="0" lang="ja-JP" sz="1400" u="none" cap="none" strike="noStrike">
                  <a:solidFill>
                    <a:schemeClr val="dk1"/>
                  </a:solidFill>
                  <a:latin typeface="Arial"/>
                  <a:ea typeface="Arial"/>
                  <a:cs typeface="Arial"/>
                  <a:sym typeface="Arial"/>
                </a:rPr>
                <a:t>1,105</a:t>
              </a:r>
              <a:endParaRPr b="1" i="0" sz="1400" u="none" cap="none" strike="noStrike">
                <a:solidFill>
                  <a:schemeClr val="dk1"/>
                </a:solidFill>
                <a:latin typeface="Arial"/>
                <a:ea typeface="Arial"/>
                <a:cs typeface="Arial"/>
                <a:sym typeface="Arial"/>
              </a:endParaRPr>
            </a:p>
          </p:txBody>
        </p:sp>
        <p:sp>
          <p:nvSpPr>
            <p:cNvPr id="837" name="Google Shape;837;p35"/>
            <p:cNvSpPr/>
            <p:nvPr/>
          </p:nvSpPr>
          <p:spPr>
            <a:xfrm>
              <a:off x="3956125" y="1982575"/>
              <a:ext cx="62100" cy="3379500"/>
            </a:xfrm>
            <a:prstGeom prst="round2SameRect">
              <a:avLst>
                <a:gd fmla="val 29780" name="adj1"/>
                <a:gd fmla="val 0" name="adj2"/>
              </a:avLst>
            </a:prstGeom>
            <a:solidFill>
              <a:srgbClr val="D6363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8" name="Google Shape;838;p35"/>
            <p:cNvSpPr txBox="1"/>
            <p:nvPr/>
          </p:nvSpPr>
          <p:spPr>
            <a:xfrm>
              <a:off x="3535038" y="5385375"/>
              <a:ext cx="406800" cy="184800"/>
            </a:xfrm>
            <a:prstGeom prst="rect">
              <a:avLst/>
            </a:prstGeom>
            <a:noFill/>
            <a:ln>
              <a:noFill/>
            </a:ln>
          </p:spPr>
          <p:txBody>
            <a:bodyPr anchorCtr="0" anchor="t" bIns="45700" lIns="91425" spcFirstLastPara="1" rIns="91425" wrap="square" tIns="45700">
              <a:spAutoFit/>
            </a:bodyPr>
            <a:lstStyle/>
            <a:p>
              <a:pPr indent="0" lvl="0" marL="0" marR="0" rtl="0" algn="ctr">
                <a:lnSpc>
                  <a:spcPct val="246166"/>
                </a:lnSpc>
                <a:spcBef>
                  <a:spcPts val="0"/>
                </a:spcBef>
                <a:spcAft>
                  <a:spcPts val="0"/>
                </a:spcAft>
                <a:buClr>
                  <a:srgbClr val="000000"/>
                </a:buClr>
                <a:buSzPts val="600"/>
                <a:buFont typeface="Arial"/>
                <a:buNone/>
              </a:pPr>
              <a:r>
                <a:rPr b="1" i="0" lang="ja-JP" sz="600" u="none" cap="none" strike="noStrike">
                  <a:solidFill>
                    <a:srgbClr val="000000"/>
                  </a:solidFill>
                  <a:latin typeface="Arial"/>
                  <a:ea typeface="Arial"/>
                  <a:cs typeface="Arial"/>
                  <a:sym typeface="Arial"/>
                </a:rPr>
                <a:t>2020</a:t>
              </a:r>
              <a:endParaRPr b="0" i="0" sz="1400" u="none" cap="none" strike="noStrike">
                <a:solidFill>
                  <a:srgbClr val="000000"/>
                </a:solidFill>
                <a:latin typeface="Arial"/>
                <a:ea typeface="Arial"/>
                <a:cs typeface="Arial"/>
                <a:sym typeface="Arial"/>
              </a:endParaRPr>
            </a:p>
          </p:txBody>
        </p:sp>
        <p:sp>
          <p:nvSpPr>
            <p:cNvPr id="839" name="Google Shape;839;p35"/>
            <p:cNvSpPr txBox="1"/>
            <p:nvPr/>
          </p:nvSpPr>
          <p:spPr>
            <a:xfrm>
              <a:off x="3317831" y="5385375"/>
              <a:ext cx="406800" cy="184800"/>
            </a:xfrm>
            <a:prstGeom prst="rect">
              <a:avLst/>
            </a:prstGeom>
            <a:noFill/>
            <a:ln>
              <a:noFill/>
            </a:ln>
          </p:spPr>
          <p:txBody>
            <a:bodyPr anchorCtr="0" anchor="t" bIns="45700" lIns="91425" spcFirstLastPara="1" rIns="91425" wrap="square" tIns="45700">
              <a:spAutoFit/>
            </a:bodyPr>
            <a:lstStyle/>
            <a:p>
              <a:pPr indent="0" lvl="0" marL="0" marR="0" rtl="0" algn="ctr">
                <a:lnSpc>
                  <a:spcPct val="246166"/>
                </a:lnSpc>
                <a:spcBef>
                  <a:spcPts val="0"/>
                </a:spcBef>
                <a:spcAft>
                  <a:spcPts val="0"/>
                </a:spcAft>
                <a:buClr>
                  <a:srgbClr val="000000"/>
                </a:buClr>
                <a:buSzPts val="600"/>
                <a:buFont typeface="Arial"/>
                <a:buNone/>
              </a:pPr>
              <a:r>
                <a:rPr b="1" i="0" lang="ja-JP" sz="600" u="none" cap="none" strike="noStrike">
                  <a:solidFill>
                    <a:srgbClr val="000000"/>
                  </a:solidFill>
                  <a:latin typeface="Arial"/>
                  <a:ea typeface="Arial"/>
                  <a:cs typeface="Arial"/>
                  <a:sym typeface="Arial"/>
                </a:rPr>
                <a:t>2015</a:t>
              </a:r>
              <a:endParaRPr b="0" i="0" sz="1400" u="none" cap="none" strike="noStrike">
                <a:solidFill>
                  <a:srgbClr val="000000"/>
                </a:solidFill>
                <a:latin typeface="Arial"/>
                <a:ea typeface="Arial"/>
                <a:cs typeface="Arial"/>
                <a:sym typeface="Arial"/>
              </a:endParaRPr>
            </a:p>
          </p:txBody>
        </p:sp>
        <p:sp>
          <p:nvSpPr>
            <p:cNvPr id="840" name="Google Shape;840;p35"/>
            <p:cNvSpPr txBox="1"/>
            <p:nvPr/>
          </p:nvSpPr>
          <p:spPr>
            <a:xfrm>
              <a:off x="3060613" y="5385375"/>
              <a:ext cx="406800" cy="184800"/>
            </a:xfrm>
            <a:prstGeom prst="rect">
              <a:avLst/>
            </a:prstGeom>
            <a:noFill/>
            <a:ln>
              <a:noFill/>
            </a:ln>
          </p:spPr>
          <p:txBody>
            <a:bodyPr anchorCtr="0" anchor="t" bIns="45700" lIns="91425" spcFirstLastPara="1" rIns="91425" wrap="square" tIns="45700">
              <a:spAutoFit/>
            </a:bodyPr>
            <a:lstStyle/>
            <a:p>
              <a:pPr indent="0" lvl="0" marL="0" marR="0" rtl="0" algn="ctr">
                <a:lnSpc>
                  <a:spcPct val="246166"/>
                </a:lnSpc>
                <a:spcBef>
                  <a:spcPts val="0"/>
                </a:spcBef>
                <a:spcAft>
                  <a:spcPts val="0"/>
                </a:spcAft>
                <a:buClr>
                  <a:srgbClr val="000000"/>
                </a:buClr>
                <a:buSzPts val="600"/>
                <a:buFont typeface="Arial"/>
                <a:buNone/>
              </a:pPr>
              <a:r>
                <a:rPr b="1" i="0" lang="ja-JP" sz="600" u="none" cap="none" strike="noStrike">
                  <a:solidFill>
                    <a:srgbClr val="000000"/>
                  </a:solidFill>
                  <a:latin typeface="Arial"/>
                  <a:ea typeface="Arial"/>
                  <a:cs typeface="Arial"/>
                  <a:sym typeface="Arial"/>
                </a:rPr>
                <a:t>2010</a:t>
              </a:r>
              <a:endParaRPr b="0" i="0" sz="1400" u="none" cap="none" strike="noStrike">
                <a:solidFill>
                  <a:srgbClr val="000000"/>
                </a:solidFill>
                <a:latin typeface="Arial"/>
                <a:ea typeface="Arial"/>
                <a:cs typeface="Arial"/>
                <a:sym typeface="Arial"/>
              </a:endParaRPr>
            </a:p>
          </p:txBody>
        </p:sp>
        <p:sp>
          <p:nvSpPr>
            <p:cNvPr id="841" name="Google Shape;841;p35"/>
            <p:cNvSpPr txBox="1"/>
            <p:nvPr/>
          </p:nvSpPr>
          <p:spPr>
            <a:xfrm>
              <a:off x="2793869" y="5385375"/>
              <a:ext cx="406800" cy="184800"/>
            </a:xfrm>
            <a:prstGeom prst="rect">
              <a:avLst/>
            </a:prstGeom>
            <a:noFill/>
            <a:ln>
              <a:noFill/>
            </a:ln>
          </p:spPr>
          <p:txBody>
            <a:bodyPr anchorCtr="0" anchor="t" bIns="45700" lIns="91425" spcFirstLastPara="1" rIns="91425" wrap="square" tIns="45700">
              <a:spAutoFit/>
            </a:bodyPr>
            <a:lstStyle/>
            <a:p>
              <a:pPr indent="0" lvl="0" marL="0" marR="0" rtl="0" algn="ctr">
                <a:lnSpc>
                  <a:spcPct val="246166"/>
                </a:lnSpc>
                <a:spcBef>
                  <a:spcPts val="0"/>
                </a:spcBef>
                <a:spcAft>
                  <a:spcPts val="0"/>
                </a:spcAft>
                <a:buClr>
                  <a:srgbClr val="000000"/>
                </a:buClr>
                <a:buSzPts val="600"/>
                <a:buFont typeface="Arial"/>
                <a:buNone/>
              </a:pPr>
              <a:r>
                <a:rPr b="1" i="0" lang="ja-JP" sz="600" u="none" cap="none" strike="noStrike">
                  <a:solidFill>
                    <a:srgbClr val="000000"/>
                  </a:solidFill>
                  <a:latin typeface="Arial"/>
                  <a:ea typeface="Arial"/>
                  <a:cs typeface="Arial"/>
                  <a:sym typeface="Arial"/>
                </a:rPr>
                <a:t>2005</a:t>
              </a:r>
              <a:endParaRPr b="0" i="0" sz="1400" u="none" cap="none" strike="noStrike">
                <a:solidFill>
                  <a:srgbClr val="000000"/>
                </a:solidFill>
                <a:latin typeface="Arial"/>
                <a:ea typeface="Arial"/>
                <a:cs typeface="Arial"/>
                <a:sym typeface="Arial"/>
              </a:endParaRPr>
            </a:p>
          </p:txBody>
        </p:sp>
        <p:sp>
          <p:nvSpPr>
            <p:cNvPr id="842" name="Google Shape;842;p35"/>
            <p:cNvSpPr txBox="1"/>
            <p:nvPr/>
          </p:nvSpPr>
          <p:spPr>
            <a:xfrm>
              <a:off x="2532538" y="5385375"/>
              <a:ext cx="406800" cy="184800"/>
            </a:xfrm>
            <a:prstGeom prst="rect">
              <a:avLst/>
            </a:prstGeom>
            <a:noFill/>
            <a:ln>
              <a:noFill/>
            </a:ln>
          </p:spPr>
          <p:txBody>
            <a:bodyPr anchorCtr="0" anchor="t" bIns="45700" lIns="91425" spcFirstLastPara="1" rIns="91425" wrap="square" tIns="45700">
              <a:spAutoFit/>
            </a:bodyPr>
            <a:lstStyle/>
            <a:p>
              <a:pPr indent="0" lvl="0" marL="0" marR="0" rtl="0" algn="ctr">
                <a:lnSpc>
                  <a:spcPct val="246166"/>
                </a:lnSpc>
                <a:spcBef>
                  <a:spcPts val="0"/>
                </a:spcBef>
                <a:spcAft>
                  <a:spcPts val="0"/>
                </a:spcAft>
                <a:buClr>
                  <a:srgbClr val="000000"/>
                </a:buClr>
                <a:buSzPts val="600"/>
                <a:buFont typeface="Arial"/>
                <a:buNone/>
              </a:pPr>
              <a:r>
                <a:rPr b="1" i="0" lang="ja-JP" sz="600" u="none" cap="none" strike="noStrike">
                  <a:solidFill>
                    <a:srgbClr val="000000"/>
                  </a:solidFill>
                  <a:latin typeface="Arial"/>
                  <a:ea typeface="Arial"/>
                  <a:cs typeface="Arial"/>
                  <a:sym typeface="Arial"/>
                </a:rPr>
                <a:t>2000</a:t>
              </a:r>
              <a:endParaRPr b="0" i="0" sz="1400" u="none" cap="none" strike="noStrike">
                <a:solidFill>
                  <a:srgbClr val="000000"/>
                </a:solidFill>
                <a:latin typeface="Arial"/>
                <a:ea typeface="Arial"/>
                <a:cs typeface="Arial"/>
                <a:sym typeface="Arial"/>
              </a:endParaRPr>
            </a:p>
          </p:txBody>
        </p:sp>
        <p:sp>
          <p:nvSpPr>
            <p:cNvPr id="843" name="Google Shape;843;p35"/>
            <p:cNvSpPr txBox="1"/>
            <p:nvPr/>
          </p:nvSpPr>
          <p:spPr>
            <a:xfrm>
              <a:off x="2270863" y="5385375"/>
              <a:ext cx="406800" cy="184800"/>
            </a:xfrm>
            <a:prstGeom prst="rect">
              <a:avLst/>
            </a:prstGeom>
            <a:noFill/>
            <a:ln>
              <a:noFill/>
            </a:ln>
          </p:spPr>
          <p:txBody>
            <a:bodyPr anchorCtr="0" anchor="t" bIns="45700" lIns="91425" spcFirstLastPara="1" rIns="91425" wrap="square" tIns="45700">
              <a:spAutoFit/>
            </a:bodyPr>
            <a:lstStyle/>
            <a:p>
              <a:pPr indent="0" lvl="0" marL="0" marR="0" rtl="0" algn="ctr">
                <a:lnSpc>
                  <a:spcPct val="246166"/>
                </a:lnSpc>
                <a:spcBef>
                  <a:spcPts val="0"/>
                </a:spcBef>
                <a:spcAft>
                  <a:spcPts val="0"/>
                </a:spcAft>
                <a:buClr>
                  <a:srgbClr val="000000"/>
                </a:buClr>
                <a:buSzPts val="600"/>
                <a:buFont typeface="Arial"/>
                <a:buNone/>
              </a:pPr>
              <a:r>
                <a:rPr b="1" i="0" lang="ja-JP" sz="600" u="none" cap="none" strike="noStrike">
                  <a:solidFill>
                    <a:srgbClr val="000000"/>
                  </a:solidFill>
                  <a:latin typeface="Arial"/>
                  <a:ea typeface="Arial"/>
                  <a:cs typeface="Arial"/>
                  <a:sym typeface="Arial"/>
                </a:rPr>
                <a:t>1995</a:t>
              </a:r>
              <a:endParaRPr b="0" i="0" sz="1400" u="none" cap="none" strike="noStrike">
                <a:solidFill>
                  <a:srgbClr val="000000"/>
                </a:solidFill>
                <a:latin typeface="Arial"/>
                <a:ea typeface="Arial"/>
                <a:cs typeface="Arial"/>
                <a:sym typeface="Arial"/>
              </a:endParaRPr>
            </a:p>
          </p:txBody>
        </p:sp>
        <p:sp>
          <p:nvSpPr>
            <p:cNvPr id="844" name="Google Shape;844;p35"/>
            <p:cNvSpPr txBox="1"/>
            <p:nvPr/>
          </p:nvSpPr>
          <p:spPr>
            <a:xfrm>
              <a:off x="2011619" y="5385375"/>
              <a:ext cx="406800" cy="184800"/>
            </a:xfrm>
            <a:prstGeom prst="rect">
              <a:avLst/>
            </a:prstGeom>
            <a:noFill/>
            <a:ln>
              <a:noFill/>
            </a:ln>
          </p:spPr>
          <p:txBody>
            <a:bodyPr anchorCtr="0" anchor="t" bIns="45700" lIns="91425" spcFirstLastPara="1" rIns="91425" wrap="square" tIns="45700">
              <a:spAutoFit/>
            </a:bodyPr>
            <a:lstStyle/>
            <a:p>
              <a:pPr indent="0" lvl="0" marL="0" marR="0" rtl="0" algn="ctr">
                <a:lnSpc>
                  <a:spcPct val="246166"/>
                </a:lnSpc>
                <a:spcBef>
                  <a:spcPts val="0"/>
                </a:spcBef>
                <a:spcAft>
                  <a:spcPts val="0"/>
                </a:spcAft>
                <a:buClr>
                  <a:srgbClr val="000000"/>
                </a:buClr>
                <a:buSzPts val="600"/>
                <a:buFont typeface="Arial"/>
                <a:buNone/>
              </a:pPr>
              <a:r>
                <a:rPr b="1" i="0" lang="ja-JP" sz="600" u="none" cap="none" strike="noStrike">
                  <a:solidFill>
                    <a:srgbClr val="000000"/>
                  </a:solidFill>
                  <a:latin typeface="Arial"/>
                  <a:ea typeface="Arial"/>
                  <a:cs typeface="Arial"/>
                  <a:sym typeface="Arial"/>
                </a:rPr>
                <a:t>1990</a:t>
              </a:r>
              <a:endParaRPr b="0" i="0" sz="1400" u="none" cap="none" strike="noStrike">
                <a:solidFill>
                  <a:srgbClr val="000000"/>
                </a:solidFill>
                <a:latin typeface="Arial"/>
                <a:ea typeface="Arial"/>
                <a:cs typeface="Arial"/>
                <a:sym typeface="Arial"/>
              </a:endParaRPr>
            </a:p>
          </p:txBody>
        </p:sp>
        <p:sp>
          <p:nvSpPr>
            <p:cNvPr id="845" name="Google Shape;845;p35"/>
            <p:cNvSpPr txBox="1"/>
            <p:nvPr/>
          </p:nvSpPr>
          <p:spPr>
            <a:xfrm>
              <a:off x="1740113" y="5385375"/>
              <a:ext cx="406800" cy="184800"/>
            </a:xfrm>
            <a:prstGeom prst="rect">
              <a:avLst/>
            </a:prstGeom>
            <a:noFill/>
            <a:ln>
              <a:noFill/>
            </a:ln>
          </p:spPr>
          <p:txBody>
            <a:bodyPr anchorCtr="0" anchor="t" bIns="45700" lIns="91425" spcFirstLastPara="1" rIns="91425" wrap="square" tIns="45700">
              <a:spAutoFit/>
            </a:bodyPr>
            <a:lstStyle/>
            <a:p>
              <a:pPr indent="0" lvl="0" marL="0" marR="0" rtl="0" algn="ctr">
                <a:lnSpc>
                  <a:spcPct val="246166"/>
                </a:lnSpc>
                <a:spcBef>
                  <a:spcPts val="0"/>
                </a:spcBef>
                <a:spcAft>
                  <a:spcPts val="0"/>
                </a:spcAft>
                <a:buClr>
                  <a:srgbClr val="000000"/>
                </a:buClr>
                <a:buSzPts val="600"/>
                <a:buFont typeface="Arial"/>
                <a:buNone/>
              </a:pPr>
              <a:r>
                <a:rPr b="1" i="0" lang="ja-JP" sz="600" u="none" cap="none" strike="noStrike">
                  <a:solidFill>
                    <a:srgbClr val="000000"/>
                  </a:solidFill>
                  <a:latin typeface="Arial"/>
                  <a:ea typeface="Arial"/>
                  <a:cs typeface="Arial"/>
                  <a:sym typeface="Arial"/>
                </a:rPr>
                <a:t>1985</a:t>
              </a:r>
              <a:endParaRPr b="0" i="0" sz="1400" u="none" cap="none" strike="noStrike">
                <a:solidFill>
                  <a:srgbClr val="000000"/>
                </a:solidFill>
                <a:latin typeface="Arial"/>
                <a:ea typeface="Arial"/>
                <a:cs typeface="Arial"/>
                <a:sym typeface="Arial"/>
              </a:endParaRPr>
            </a:p>
          </p:txBody>
        </p:sp>
        <p:sp>
          <p:nvSpPr>
            <p:cNvPr id="846" name="Google Shape;846;p35"/>
            <p:cNvSpPr txBox="1"/>
            <p:nvPr/>
          </p:nvSpPr>
          <p:spPr>
            <a:xfrm>
              <a:off x="1485938" y="5385375"/>
              <a:ext cx="406800" cy="184800"/>
            </a:xfrm>
            <a:prstGeom prst="rect">
              <a:avLst/>
            </a:prstGeom>
            <a:noFill/>
            <a:ln>
              <a:noFill/>
            </a:ln>
          </p:spPr>
          <p:txBody>
            <a:bodyPr anchorCtr="0" anchor="t" bIns="45700" lIns="91425" spcFirstLastPara="1" rIns="91425" wrap="square" tIns="45700">
              <a:spAutoFit/>
            </a:bodyPr>
            <a:lstStyle/>
            <a:p>
              <a:pPr indent="0" lvl="0" marL="0" marR="0" rtl="0" algn="ctr">
                <a:lnSpc>
                  <a:spcPct val="246166"/>
                </a:lnSpc>
                <a:spcBef>
                  <a:spcPts val="0"/>
                </a:spcBef>
                <a:spcAft>
                  <a:spcPts val="0"/>
                </a:spcAft>
                <a:buClr>
                  <a:srgbClr val="000000"/>
                </a:buClr>
                <a:buSzPts val="600"/>
                <a:buFont typeface="Arial"/>
                <a:buNone/>
              </a:pPr>
              <a:r>
                <a:rPr b="1" i="0" lang="ja-JP" sz="600" u="none" cap="none" strike="noStrike">
                  <a:solidFill>
                    <a:srgbClr val="000000"/>
                  </a:solidFill>
                  <a:latin typeface="Arial"/>
                  <a:ea typeface="Arial"/>
                  <a:cs typeface="Arial"/>
                  <a:sym typeface="Arial"/>
                </a:rPr>
                <a:t>1980</a:t>
              </a:r>
              <a:endParaRPr b="0" i="0" sz="1400" u="none" cap="none" strike="noStrike">
                <a:solidFill>
                  <a:srgbClr val="000000"/>
                </a:solidFill>
                <a:latin typeface="Arial"/>
                <a:ea typeface="Arial"/>
                <a:cs typeface="Arial"/>
                <a:sym typeface="Arial"/>
              </a:endParaRPr>
            </a:p>
          </p:txBody>
        </p:sp>
        <p:sp>
          <p:nvSpPr>
            <p:cNvPr id="847" name="Google Shape;847;p35"/>
            <p:cNvSpPr txBox="1"/>
            <p:nvPr/>
          </p:nvSpPr>
          <p:spPr>
            <a:xfrm>
              <a:off x="1226288" y="5385375"/>
              <a:ext cx="406800" cy="184800"/>
            </a:xfrm>
            <a:prstGeom prst="rect">
              <a:avLst/>
            </a:prstGeom>
            <a:noFill/>
            <a:ln>
              <a:noFill/>
            </a:ln>
          </p:spPr>
          <p:txBody>
            <a:bodyPr anchorCtr="0" anchor="t" bIns="45700" lIns="91425" spcFirstLastPara="1" rIns="91425" wrap="square" tIns="45700">
              <a:spAutoFit/>
            </a:bodyPr>
            <a:lstStyle/>
            <a:p>
              <a:pPr indent="0" lvl="0" marL="0" marR="0" rtl="0" algn="ctr">
                <a:lnSpc>
                  <a:spcPct val="246166"/>
                </a:lnSpc>
                <a:spcBef>
                  <a:spcPts val="0"/>
                </a:spcBef>
                <a:spcAft>
                  <a:spcPts val="0"/>
                </a:spcAft>
                <a:buClr>
                  <a:srgbClr val="000000"/>
                </a:buClr>
                <a:buSzPts val="600"/>
                <a:buFont typeface="Arial"/>
                <a:buNone/>
              </a:pPr>
              <a:r>
                <a:rPr b="1" i="0" lang="ja-JP" sz="600" u="none" cap="none" strike="noStrike">
                  <a:solidFill>
                    <a:srgbClr val="000000"/>
                  </a:solidFill>
                  <a:latin typeface="Arial"/>
                  <a:ea typeface="Arial"/>
                  <a:cs typeface="Arial"/>
                  <a:sym typeface="Arial"/>
                </a:rPr>
                <a:t>1975</a:t>
              </a:r>
              <a:endParaRPr b="0" i="0" sz="1400" u="none" cap="none" strike="noStrike">
                <a:solidFill>
                  <a:srgbClr val="000000"/>
                </a:solidFill>
                <a:latin typeface="Arial"/>
                <a:ea typeface="Arial"/>
                <a:cs typeface="Arial"/>
                <a:sym typeface="Arial"/>
              </a:endParaRPr>
            </a:p>
          </p:txBody>
        </p:sp>
        <p:sp>
          <p:nvSpPr>
            <p:cNvPr id="848" name="Google Shape;848;p35"/>
            <p:cNvSpPr txBox="1"/>
            <p:nvPr/>
          </p:nvSpPr>
          <p:spPr>
            <a:xfrm>
              <a:off x="955506" y="5385375"/>
              <a:ext cx="406800" cy="184800"/>
            </a:xfrm>
            <a:prstGeom prst="rect">
              <a:avLst/>
            </a:prstGeom>
            <a:noFill/>
            <a:ln>
              <a:noFill/>
            </a:ln>
          </p:spPr>
          <p:txBody>
            <a:bodyPr anchorCtr="0" anchor="t" bIns="45700" lIns="91425" spcFirstLastPara="1" rIns="91425" wrap="square" tIns="45700">
              <a:spAutoFit/>
            </a:bodyPr>
            <a:lstStyle/>
            <a:p>
              <a:pPr indent="0" lvl="0" marL="0" marR="0" rtl="0" algn="ctr">
                <a:lnSpc>
                  <a:spcPct val="246166"/>
                </a:lnSpc>
                <a:spcBef>
                  <a:spcPts val="0"/>
                </a:spcBef>
                <a:spcAft>
                  <a:spcPts val="0"/>
                </a:spcAft>
                <a:buClr>
                  <a:srgbClr val="000000"/>
                </a:buClr>
                <a:buSzPts val="600"/>
                <a:buFont typeface="Arial"/>
                <a:buNone/>
              </a:pPr>
              <a:r>
                <a:rPr b="1" i="0" lang="ja-JP" sz="600" u="none" cap="none" strike="noStrike">
                  <a:solidFill>
                    <a:srgbClr val="000000"/>
                  </a:solidFill>
                  <a:latin typeface="Arial"/>
                  <a:ea typeface="Arial"/>
                  <a:cs typeface="Arial"/>
                  <a:sym typeface="Arial"/>
                </a:rPr>
                <a:t>1970</a:t>
              </a:r>
              <a:endParaRPr b="0" i="0" sz="1400" u="none" cap="none" strike="noStrike">
                <a:solidFill>
                  <a:srgbClr val="000000"/>
                </a:solidFill>
                <a:latin typeface="Arial"/>
                <a:ea typeface="Arial"/>
                <a:cs typeface="Arial"/>
                <a:sym typeface="Arial"/>
              </a:endParaRPr>
            </a:p>
          </p:txBody>
        </p:sp>
        <p:sp>
          <p:nvSpPr>
            <p:cNvPr id="849" name="Google Shape;849;p35"/>
            <p:cNvSpPr txBox="1"/>
            <p:nvPr/>
          </p:nvSpPr>
          <p:spPr>
            <a:xfrm>
              <a:off x="688863" y="5385375"/>
              <a:ext cx="406800" cy="184800"/>
            </a:xfrm>
            <a:prstGeom prst="rect">
              <a:avLst/>
            </a:prstGeom>
            <a:noFill/>
            <a:ln>
              <a:noFill/>
            </a:ln>
          </p:spPr>
          <p:txBody>
            <a:bodyPr anchorCtr="0" anchor="t" bIns="45700" lIns="91425" spcFirstLastPara="1" rIns="91425" wrap="square" tIns="45700">
              <a:spAutoFit/>
            </a:bodyPr>
            <a:lstStyle/>
            <a:p>
              <a:pPr indent="0" lvl="0" marL="0" marR="0" rtl="0" algn="ctr">
                <a:lnSpc>
                  <a:spcPct val="246166"/>
                </a:lnSpc>
                <a:spcBef>
                  <a:spcPts val="0"/>
                </a:spcBef>
                <a:spcAft>
                  <a:spcPts val="0"/>
                </a:spcAft>
                <a:buClr>
                  <a:srgbClr val="000000"/>
                </a:buClr>
                <a:buSzPts val="600"/>
                <a:buFont typeface="Arial"/>
                <a:buNone/>
              </a:pPr>
              <a:r>
                <a:rPr b="1" i="0" lang="ja-JP" sz="600" u="none" cap="none" strike="noStrike">
                  <a:solidFill>
                    <a:srgbClr val="000000"/>
                  </a:solidFill>
                  <a:latin typeface="Arial"/>
                  <a:ea typeface="Arial"/>
                  <a:cs typeface="Arial"/>
                  <a:sym typeface="Arial"/>
                </a:rPr>
                <a:t>1965</a:t>
              </a:r>
              <a:endParaRPr b="0" i="0" sz="1400" u="none" cap="none" strike="noStrike">
                <a:solidFill>
                  <a:srgbClr val="000000"/>
                </a:solidFill>
                <a:latin typeface="Arial"/>
                <a:ea typeface="Arial"/>
                <a:cs typeface="Arial"/>
                <a:sym typeface="Arial"/>
              </a:endParaRPr>
            </a:p>
          </p:txBody>
        </p:sp>
      </p:grpSp>
      <p:grpSp>
        <p:nvGrpSpPr>
          <p:cNvPr id="850" name="Google Shape;850;p35"/>
          <p:cNvGrpSpPr/>
          <p:nvPr/>
        </p:nvGrpSpPr>
        <p:grpSpPr>
          <a:xfrm>
            <a:off x="4148067" y="1448934"/>
            <a:ext cx="4746216" cy="4266291"/>
            <a:chOff x="4148067" y="1448934"/>
            <a:chExt cx="4746216" cy="4266291"/>
          </a:xfrm>
        </p:grpSpPr>
        <p:pic>
          <p:nvPicPr>
            <p:cNvPr id="851" name="Google Shape;851;p35"/>
            <p:cNvPicPr preferRelativeResize="0"/>
            <p:nvPr/>
          </p:nvPicPr>
          <p:blipFill rotWithShape="1">
            <a:blip r:embed="rId5">
              <a:alphaModFix/>
            </a:blip>
            <a:srcRect b="0" l="0" r="0" t="0"/>
            <a:stretch/>
          </p:blipFill>
          <p:spPr>
            <a:xfrm>
              <a:off x="4345975" y="1510425"/>
              <a:ext cx="3680093" cy="4204800"/>
            </a:xfrm>
            <a:prstGeom prst="rect">
              <a:avLst/>
            </a:prstGeom>
            <a:noFill/>
            <a:ln>
              <a:noFill/>
            </a:ln>
          </p:spPr>
        </p:pic>
        <p:sp>
          <p:nvSpPr>
            <p:cNvPr id="852" name="Google Shape;852;p35"/>
            <p:cNvSpPr txBox="1"/>
            <p:nvPr/>
          </p:nvSpPr>
          <p:spPr>
            <a:xfrm>
              <a:off x="6838697" y="5383550"/>
              <a:ext cx="406800" cy="184800"/>
            </a:xfrm>
            <a:prstGeom prst="rect">
              <a:avLst/>
            </a:prstGeom>
            <a:noFill/>
            <a:ln>
              <a:noFill/>
            </a:ln>
          </p:spPr>
          <p:txBody>
            <a:bodyPr anchorCtr="0" anchor="t" bIns="45700" lIns="91425" spcFirstLastPara="1" rIns="91425" wrap="square" tIns="45700">
              <a:spAutoFit/>
            </a:bodyPr>
            <a:lstStyle/>
            <a:p>
              <a:pPr indent="0" lvl="0" marL="0" marR="0" rtl="0" algn="ctr">
                <a:lnSpc>
                  <a:spcPct val="246166"/>
                </a:lnSpc>
                <a:spcBef>
                  <a:spcPts val="0"/>
                </a:spcBef>
                <a:spcAft>
                  <a:spcPts val="0"/>
                </a:spcAft>
                <a:buClr>
                  <a:srgbClr val="000000"/>
                </a:buClr>
                <a:buSzPts val="600"/>
                <a:buFont typeface="Arial"/>
                <a:buNone/>
              </a:pPr>
              <a:r>
                <a:rPr b="1" i="0" lang="ja-JP" sz="600" u="none" cap="none" strike="noStrike">
                  <a:solidFill>
                    <a:srgbClr val="000000"/>
                  </a:solidFill>
                  <a:latin typeface="Arial"/>
                  <a:ea typeface="Arial"/>
                  <a:cs typeface="Arial"/>
                  <a:sym typeface="Arial"/>
                </a:rPr>
                <a:t>2020</a:t>
              </a:r>
              <a:endParaRPr b="0" i="0" sz="1400" u="none" cap="none" strike="noStrike">
                <a:solidFill>
                  <a:srgbClr val="000000"/>
                </a:solidFill>
                <a:latin typeface="Arial"/>
                <a:ea typeface="Arial"/>
                <a:cs typeface="Arial"/>
                <a:sym typeface="Arial"/>
              </a:endParaRPr>
            </a:p>
          </p:txBody>
        </p:sp>
        <p:sp>
          <p:nvSpPr>
            <p:cNvPr id="853" name="Google Shape;853;p35"/>
            <p:cNvSpPr txBox="1"/>
            <p:nvPr/>
          </p:nvSpPr>
          <p:spPr>
            <a:xfrm>
              <a:off x="7021057" y="5383550"/>
              <a:ext cx="406800" cy="184800"/>
            </a:xfrm>
            <a:prstGeom prst="rect">
              <a:avLst/>
            </a:prstGeom>
            <a:noFill/>
            <a:ln>
              <a:noFill/>
            </a:ln>
          </p:spPr>
          <p:txBody>
            <a:bodyPr anchorCtr="0" anchor="t" bIns="45700" lIns="91425" spcFirstLastPara="1" rIns="91425" wrap="square" tIns="45700">
              <a:spAutoFit/>
            </a:bodyPr>
            <a:lstStyle/>
            <a:p>
              <a:pPr indent="0" lvl="0" marL="0" marR="0" rtl="0" algn="ctr">
                <a:lnSpc>
                  <a:spcPct val="246166"/>
                </a:lnSpc>
                <a:spcBef>
                  <a:spcPts val="0"/>
                </a:spcBef>
                <a:spcAft>
                  <a:spcPts val="0"/>
                </a:spcAft>
                <a:buClr>
                  <a:srgbClr val="000000"/>
                </a:buClr>
                <a:buSzPts val="600"/>
                <a:buFont typeface="Arial"/>
                <a:buNone/>
              </a:pPr>
              <a:r>
                <a:rPr b="1" i="0" lang="ja-JP" sz="600" u="none" cap="none" strike="noStrike">
                  <a:solidFill>
                    <a:srgbClr val="000000"/>
                  </a:solidFill>
                  <a:latin typeface="Arial"/>
                  <a:ea typeface="Arial"/>
                  <a:cs typeface="Arial"/>
                  <a:sym typeface="Arial"/>
                </a:rPr>
                <a:t>2021</a:t>
              </a:r>
              <a:endParaRPr b="0" i="0" sz="1400" u="none" cap="none" strike="noStrike">
                <a:solidFill>
                  <a:srgbClr val="000000"/>
                </a:solidFill>
                <a:latin typeface="Arial"/>
                <a:ea typeface="Arial"/>
                <a:cs typeface="Arial"/>
                <a:sym typeface="Arial"/>
              </a:endParaRPr>
            </a:p>
          </p:txBody>
        </p:sp>
        <p:sp>
          <p:nvSpPr>
            <p:cNvPr id="854" name="Google Shape;854;p35"/>
            <p:cNvSpPr txBox="1"/>
            <p:nvPr/>
          </p:nvSpPr>
          <p:spPr>
            <a:xfrm>
              <a:off x="4698751" y="5535958"/>
              <a:ext cx="293100" cy="108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1" i="0" lang="ja-JP" sz="500" u="none" cap="none" strike="noStrike">
                  <a:solidFill>
                    <a:srgbClr val="000000"/>
                  </a:solidFill>
                  <a:latin typeface="Arial"/>
                  <a:ea typeface="Arial"/>
                  <a:cs typeface="Arial"/>
                  <a:sym typeface="Arial"/>
                </a:rPr>
                <a:t>（H20）</a:t>
              </a:r>
              <a:endParaRPr b="0" i="0" sz="1300" u="none" cap="none" strike="noStrike">
                <a:solidFill>
                  <a:srgbClr val="000000"/>
                </a:solidFill>
                <a:latin typeface="Arial"/>
                <a:ea typeface="Arial"/>
                <a:cs typeface="Arial"/>
                <a:sym typeface="Arial"/>
              </a:endParaRPr>
            </a:p>
          </p:txBody>
        </p:sp>
        <p:sp>
          <p:nvSpPr>
            <p:cNvPr id="855" name="Google Shape;855;p35"/>
            <p:cNvSpPr txBox="1"/>
            <p:nvPr/>
          </p:nvSpPr>
          <p:spPr>
            <a:xfrm>
              <a:off x="4882847" y="5535958"/>
              <a:ext cx="293100" cy="108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1" i="0" lang="ja-JP" sz="500" u="none" cap="none" strike="noStrike">
                  <a:solidFill>
                    <a:srgbClr val="000000"/>
                  </a:solidFill>
                  <a:latin typeface="Arial"/>
                  <a:ea typeface="Arial"/>
                  <a:cs typeface="Arial"/>
                  <a:sym typeface="Arial"/>
                </a:rPr>
                <a:t>（H21）</a:t>
              </a:r>
              <a:endParaRPr b="0" i="0" sz="1300" u="none" cap="none" strike="noStrike">
                <a:solidFill>
                  <a:srgbClr val="000000"/>
                </a:solidFill>
                <a:latin typeface="Arial"/>
                <a:ea typeface="Arial"/>
                <a:cs typeface="Arial"/>
                <a:sym typeface="Arial"/>
              </a:endParaRPr>
            </a:p>
          </p:txBody>
        </p:sp>
        <p:sp>
          <p:nvSpPr>
            <p:cNvPr id="856" name="Google Shape;856;p35"/>
            <p:cNvSpPr txBox="1"/>
            <p:nvPr/>
          </p:nvSpPr>
          <p:spPr>
            <a:xfrm>
              <a:off x="5066944" y="5535958"/>
              <a:ext cx="293100" cy="108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1" i="0" lang="ja-JP" sz="500" u="none" cap="none" strike="noStrike">
                  <a:solidFill>
                    <a:srgbClr val="000000"/>
                  </a:solidFill>
                  <a:latin typeface="Arial"/>
                  <a:ea typeface="Arial"/>
                  <a:cs typeface="Arial"/>
                  <a:sym typeface="Arial"/>
                </a:rPr>
                <a:t>（H22）</a:t>
              </a:r>
              <a:endParaRPr b="0" i="0" sz="1300" u="none" cap="none" strike="noStrike">
                <a:solidFill>
                  <a:srgbClr val="000000"/>
                </a:solidFill>
                <a:latin typeface="Arial"/>
                <a:ea typeface="Arial"/>
                <a:cs typeface="Arial"/>
                <a:sym typeface="Arial"/>
              </a:endParaRPr>
            </a:p>
          </p:txBody>
        </p:sp>
        <p:sp>
          <p:nvSpPr>
            <p:cNvPr id="857" name="Google Shape;857;p35"/>
            <p:cNvSpPr txBox="1"/>
            <p:nvPr/>
          </p:nvSpPr>
          <p:spPr>
            <a:xfrm>
              <a:off x="5251041" y="5535958"/>
              <a:ext cx="293100" cy="108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1" i="0" lang="ja-JP" sz="500" u="none" cap="none" strike="noStrike">
                  <a:solidFill>
                    <a:srgbClr val="000000"/>
                  </a:solidFill>
                  <a:latin typeface="Arial"/>
                  <a:ea typeface="Arial"/>
                  <a:cs typeface="Arial"/>
                  <a:sym typeface="Arial"/>
                </a:rPr>
                <a:t>（H23）</a:t>
              </a:r>
              <a:endParaRPr b="0" i="0" sz="1300" u="none" cap="none" strike="noStrike">
                <a:solidFill>
                  <a:srgbClr val="000000"/>
                </a:solidFill>
                <a:latin typeface="Arial"/>
                <a:ea typeface="Arial"/>
                <a:cs typeface="Arial"/>
                <a:sym typeface="Arial"/>
              </a:endParaRPr>
            </a:p>
          </p:txBody>
        </p:sp>
        <p:sp>
          <p:nvSpPr>
            <p:cNvPr id="858" name="Google Shape;858;p35"/>
            <p:cNvSpPr txBox="1"/>
            <p:nvPr/>
          </p:nvSpPr>
          <p:spPr>
            <a:xfrm>
              <a:off x="5435137" y="5535954"/>
              <a:ext cx="293100" cy="108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1" i="0" lang="ja-JP" sz="500" u="none" cap="none" strike="noStrike">
                  <a:solidFill>
                    <a:srgbClr val="000000"/>
                  </a:solidFill>
                  <a:latin typeface="Arial"/>
                  <a:ea typeface="Arial"/>
                  <a:cs typeface="Arial"/>
                  <a:sym typeface="Arial"/>
                </a:rPr>
                <a:t>（H24）</a:t>
              </a:r>
              <a:endParaRPr b="0" i="0" sz="1300" u="none" cap="none" strike="noStrike">
                <a:solidFill>
                  <a:srgbClr val="000000"/>
                </a:solidFill>
                <a:latin typeface="Arial"/>
                <a:ea typeface="Arial"/>
                <a:cs typeface="Arial"/>
                <a:sym typeface="Arial"/>
              </a:endParaRPr>
            </a:p>
          </p:txBody>
        </p:sp>
        <p:sp>
          <p:nvSpPr>
            <p:cNvPr id="859" name="Google Shape;859;p35"/>
            <p:cNvSpPr txBox="1"/>
            <p:nvPr/>
          </p:nvSpPr>
          <p:spPr>
            <a:xfrm>
              <a:off x="5619234" y="5535954"/>
              <a:ext cx="293100" cy="108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1" i="0" lang="ja-JP" sz="500" u="none" cap="none" strike="noStrike">
                  <a:solidFill>
                    <a:srgbClr val="000000"/>
                  </a:solidFill>
                  <a:latin typeface="Arial"/>
                  <a:ea typeface="Arial"/>
                  <a:cs typeface="Arial"/>
                  <a:sym typeface="Arial"/>
                </a:rPr>
                <a:t>（H25）</a:t>
              </a:r>
              <a:endParaRPr b="0" i="0" sz="1300" u="none" cap="none" strike="noStrike">
                <a:solidFill>
                  <a:srgbClr val="000000"/>
                </a:solidFill>
                <a:latin typeface="Arial"/>
                <a:ea typeface="Arial"/>
                <a:cs typeface="Arial"/>
                <a:sym typeface="Arial"/>
              </a:endParaRPr>
            </a:p>
          </p:txBody>
        </p:sp>
        <p:sp>
          <p:nvSpPr>
            <p:cNvPr id="860" name="Google Shape;860;p35"/>
            <p:cNvSpPr txBox="1"/>
            <p:nvPr/>
          </p:nvSpPr>
          <p:spPr>
            <a:xfrm>
              <a:off x="5803331" y="5535954"/>
              <a:ext cx="293100" cy="108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1" i="0" lang="ja-JP" sz="500" u="none" cap="none" strike="noStrike">
                  <a:solidFill>
                    <a:srgbClr val="000000"/>
                  </a:solidFill>
                  <a:latin typeface="Arial"/>
                  <a:ea typeface="Arial"/>
                  <a:cs typeface="Arial"/>
                  <a:sym typeface="Arial"/>
                </a:rPr>
                <a:t>（H26）</a:t>
              </a:r>
              <a:endParaRPr b="0" i="0" sz="1300" u="none" cap="none" strike="noStrike">
                <a:solidFill>
                  <a:srgbClr val="000000"/>
                </a:solidFill>
                <a:latin typeface="Arial"/>
                <a:ea typeface="Arial"/>
                <a:cs typeface="Arial"/>
                <a:sym typeface="Arial"/>
              </a:endParaRPr>
            </a:p>
          </p:txBody>
        </p:sp>
        <p:sp>
          <p:nvSpPr>
            <p:cNvPr id="861" name="Google Shape;861;p35"/>
            <p:cNvSpPr txBox="1"/>
            <p:nvPr/>
          </p:nvSpPr>
          <p:spPr>
            <a:xfrm>
              <a:off x="5987427" y="5535954"/>
              <a:ext cx="293100" cy="108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1" i="0" lang="ja-JP" sz="500" u="none" cap="none" strike="noStrike">
                  <a:solidFill>
                    <a:srgbClr val="000000"/>
                  </a:solidFill>
                  <a:latin typeface="Arial"/>
                  <a:ea typeface="Arial"/>
                  <a:cs typeface="Arial"/>
                  <a:sym typeface="Arial"/>
                </a:rPr>
                <a:t>（H27）</a:t>
              </a:r>
              <a:endParaRPr b="0" i="0" sz="1300" u="none" cap="none" strike="noStrike">
                <a:solidFill>
                  <a:srgbClr val="000000"/>
                </a:solidFill>
                <a:latin typeface="Arial"/>
                <a:ea typeface="Arial"/>
                <a:cs typeface="Arial"/>
                <a:sym typeface="Arial"/>
              </a:endParaRPr>
            </a:p>
          </p:txBody>
        </p:sp>
        <p:sp>
          <p:nvSpPr>
            <p:cNvPr id="862" name="Google Shape;862;p35"/>
            <p:cNvSpPr txBox="1"/>
            <p:nvPr/>
          </p:nvSpPr>
          <p:spPr>
            <a:xfrm>
              <a:off x="6171524" y="5535954"/>
              <a:ext cx="293100" cy="108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1" i="0" lang="ja-JP" sz="500" u="none" cap="none" strike="noStrike">
                  <a:solidFill>
                    <a:srgbClr val="000000"/>
                  </a:solidFill>
                  <a:latin typeface="Arial"/>
                  <a:ea typeface="Arial"/>
                  <a:cs typeface="Arial"/>
                  <a:sym typeface="Arial"/>
                </a:rPr>
                <a:t>（H28）</a:t>
              </a:r>
              <a:endParaRPr b="0" i="0" sz="1300" u="none" cap="none" strike="noStrike">
                <a:solidFill>
                  <a:srgbClr val="000000"/>
                </a:solidFill>
                <a:latin typeface="Arial"/>
                <a:ea typeface="Arial"/>
                <a:cs typeface="Arial"/>
                <a:sym typeface="Arial"/>
              </a:endParaRPr>
            </a:p>
          </p:txBody>
        </p:sp>
        <p:sp>
          <p:nvSpPr>
            <p:cNvPr id="863" name="Google Shape;863;p35"/>
            <p:cNvSpPr txBox="1"/>
            <p:nvPr/>
          </p:nvSpPr>
          <p:spPr>
            <a:xfrm>
              <a:off x="6352014" y="5535421"/>
              <a:ext cx="293100" cy="108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1" i="0" lang="ja-JP" sz="500" u="none" cap="none" strike="noStrike">
                  <a:solidFill>
                    <a:srgbClr val="000000"/>
                  </a:solidFill>
                  <a:latin typeface="Arial"/>
                  <a:ea typeface="Arial"/>
                  <a:cs typeface="Arial"/>
                  <a:sym typeface="Arial"/>
                </a:rPr>
                <a:t>（H29）</a:t>
              </a:r>
              <a:endParaRPr b="0" i="0" sz="1300" u="none" cap="none" strike="noStrike">
                <a:solidFill>
                  <a:srgbClr val="000000"/>
                </a:solidFill>
                <a:latin typeface="Arial"/>
                <a:ea typeface="Arial"/>
                <a:cs typeface="Arial"/>
                <a:sym typeface="Arial"/>
              </a:endParaRPr>
            </a:p>
          </p:txBody>
        </p:sp>
        <p:sp>
          <p:nvSpPr>
            <p:cNvPr id="864" name="Google Shape;864;p35"/>
            <p:cNvSpPr txBox="1"/>
            <p:nvPr/>
          </p:nvSpPr>
          <p:spPr>
            <a:xfrm>
              <a:off x="6530595" y="5535421"/>
              <a:ext cx="293100" cy="108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1" i="0" lang="ja-JP" sz="500" u="none" cap="none" strike="noStrike">
                  <a:solidFill>
                    <a:srgbClr val="000000"/>
                  </a:solidFill>
                  <a:latin typeface="Arial"/>
                  <a:ea typeface="Arial"/>
                  <a:cs typeface="Arial"/>
                  <a:sym typeface="Arial"/>
                </a:rPr>
                <a:t>（H30）</a:t>
              </a:r>
              <a:endParaRPr b="0" i="0" sz="1300" u="none" cap="none" strike="noStrike">
                <a:solidFill>
                  <a:srgbClr val="000000"/>
                </a:solidFill>
                <a:latin typeface="Arial"/>
                <a:ea typeface="Arial"/>
                <a:cs typeface="Arial"/>
                <a:sym typeface="Arial"/>
              </a:endParaRPr>
            </a:p>
          </p:txBody>
        </p:sp>
        <p:sp>
          <p:nvSpPr>
            <p:cNvPr id="865" name="Google Shape;865;p35"/>
            <p:cNvSpPr txBox="1"/>
            <p:nvPr/>
          </p:nvSpPr>
          <p:spPr>
            <a:xfrm>
              <a:off x="6710706" y="5535421"/>
              <a:ext cx="293100" cy="108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1" i="0" lang="ja-JP" sz="500" u="none" cap="none" strike="noStrike">
                  <a:solidFill>
                    <a:srgbClr val="000000"/>
                  </a:solidFill>
                  <a:latin typeface="Arial"/>
                  <a:ea typeface="Arial"/>
                  <a:cs typeface="Arial"/>
                  <a:sym typeface="Arial"/>
                </a:rPr>
                <a:t>（R1）</a:t>
              </a:r>
              <a:endParaRPr b="0" i="0" sz="1300" u="none" cap="none" strike="noStrike">
                <a:solidFill>
                  <a:srgbClr val="000000"/>
                </a:solidFill>
                <a:latin typeface="Arial"/>
                <a:ea typeface="Arial"/>
                <a:cs typeface="Arial"/>
                <a:sym typeface="Arial"/>
              </a:endParaRPr>
            </a:p>
          </p:txBody>
        </p:sp>
        <p:sp>
          <p:nvSpPr>
            <p:cNvPr id="866" name="Google Shape;866;p35"/>
            <p:cNvSpPr txBox="1"/>
            <p:nvPr/>
          </p:nvSpPr>
          <p:spPr>
            <a:xfrm>
              <a:off x="6894837" y="5535421"/>
              <a:ext cx="293100" cy="108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1" i="0" lang="ja-JP" sz="500" u="none" cap="none" strike="noStrike">
                  <a:solidFill>
                    <a:srgbClr val="000000"/>
                  </a:solidFill>
                  <a:latin typeface="Arial"/>
                  <a:ea typeface="Arial"/>
                  <a:cs typeface="Arial"/>
                  <a:sym typeface="Arial"/>
                </a:rPr>
                <a:t>（R2）</a:t>
              </a:r>
              <a:endParaRPr b="0" i="0" sz="1300" u="none" cap="none" strike="noStrike">
                <a:solidFill>
                  <a:srgbClr val="000000"/>
                </a:solidFill>
                <a:latin typeface="Arial"/>
                <a:ea typeface="Arial"/>
                <a:cs typeface="Arial"/>
                <a:sym typeface="Arial"/>
              </a:endParaRPr>
            </a:p>
          </p:txBody>
        </p:sp>
        <p:sp>
          <p:nvSpPr>
            <p:cNvPr id="867" name="Google Shape;867;p35"/>
            <p:cNvSpPr txBox="1"/>
            <p:nvPr/>
          </p:nvSpPr>
          <p:spPr>
            <a:xfrm>
              <a:off x="7077706" y="5535421"/>
              <a:ext cx="293100" cy="108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1" i="0" lang="ja-JP" sz="500" u="none" cap="none" strike="noStrike">
                  <a:solidFill>
                    <a:srgbClr val="000000"/>
                  </a:solidFill>
                  <a:latin typeface="Arial"/>
                  <a:ea typeface="Arial"/>
                  <a:cs typeface="Arial"/>
                  <a:sym typeface="Arial"/>
                </a:rPr>
                <a:t>（R3）</a:t>
              </a:r>
              <a:endParaRPr b="0" i="0" sz="1300" u="none" cap="none" strike="noStrike">
                <a:solidFill>
                  <a:srgbClr val="000000"/>
                </a:solidFill>
                <a:latin typeface="Arial"/>
                <a:ea typeface="Arial"/>
                <a:cs typeface="Arial"/>
                <a:sym typeface="Arial"/>
              </a:endParaRPr>
            </a:p>
          </p:txBody>
        </p:sp>
        <p:sp>
          <p:nvSpPr>
            <p:cNvPr id="868" name="Google Shape;868;p35"/>
            <p:cNvSpPr txBox="1"/>
            <p:nvPr/>
          </p:nvSpPr>
          <p:spPr>
            <a:xfrm>
              <a:off x="7263621" y="5535421"/>
              <a:ext cx="293100" cy="108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1" i="0" lang="ja-JP" sz="500" u="none" cap="none" strike="noStrike">
                  <a:solidFill>
                    <a:srgbClr val="000000"/>
                  </a:solidFill>
                  <a:latin typeface="Arial"/>
                  <a:ea typeface="Arial"/>
                  <a:cs typeface="Arial"/>
                  <a:sym typeface="Arial"/>
                </a:rPr>
                <a:t>（R4）</a:t>
              </a:r>
              <a:endParaRPr b="0" i="0" sz="1300" u="none" cap="none" strike="noStrike">
                <a:solidFill>
                  <a:srgbClr val="000000"/>
                </a:solidFill>
                <a:latin typeface="Arial"/>
                <a:ea typeface="Arial"/>
                <a:cs typeface="Arial"/>
                <a:sym typeface="Arial"/>
              </a:endParaRPr>
            </a:p>
          </p:txBody>
        </p:sp>
        <p:sp>
          <p:nvSpPr>
            <p:cNvPr id="869" name="Google Shape;869;p35"/>
            <p:cNvSpPr txBox="1"/>
            <p:nvPr/>
          </p:nvSpPr>
          <p:spPr>
            <a:xfrm>
              <a:off x="7633634" y="5535421"/>
              <a:ext cx="293100" cy="108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1" i="0" lang="ja-JP" sz="500" u="none" cap="none" strike="noStrike">
                  <a:solidFill>
                    <a:srgbClr val="000000"/>
                  </a:solidFill>
                  <a:latin typeface="Arial"/>
                  <a:ea typeface="Arial"/>
                  <a:cs typeface="Arial"/>
                  <a:sym typeface="Arial"/>
                </a:rPr>
                <a:t>（R6）</a:t>
              </a:r>
              <a:endParaRPr b="0" i="0" sz="1300" u="none" cap="none" strike="noStrike">
                <a:solidFill>
                  <a:srgbClr val="000000"/>
                </a:solidFill>
                <a:latin typeface="Arial"/>
                <a:ea typeface="Arial"/>
                <a:cs typeface="Arial"/>
                <a:sym typeface="Arial"/>
              </a:endParaRPr>
            </a:p>
          </p:txBody>
        </p:sp>
        <p:sp>
          <p:nvSpPr>
            <p:cNvPr id="870" name="Google Shape;870;p35"/>
            <p:cNvSpPr txBox="1"/>
            <p:nvPr/>
          </p:nvSpPr>
          <p:spPr>
            <a:xfrm>
              <a:off x="7454519" y="5535421"/>
              <a:ext cx="293100" cy="108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1" i="0" lang="ja-JP" sz="500" u="none" cap="none" strike="noStrike">
                  <a:solidFill>
                    <a:srgbClr val="000000"/>
                  </a:solidFill>
                  <a:latin typeface="Arial"/>
                  <a:ea typeface="Arial"/>
                  <a:cs typeface="Arial"/>
                  <a:sym typeface="Arial"/>
                </a:rPr>
                <a:t>（R5）</a:t>
              </a:r>
              <a:endParaRPr b="0" i="0" sz="1300" u="none" cap="none" strike="noStrike">
                <a:solidFill>
                  <a:srgbClr val="000000"/>
                </a:solidFill>
                <a:latin typeface="Arial"/>
                <a:ea typeface="Arial"/>
                <a:cs typeface="Arial"/>
                <a:sym typeface="Arial"/>
              </a:endParaRPr>
            </a:p>
          </p:txBody>
        </p:sp>
        <p:sp>
          <p:nvSpPr>
            <p:cNvPr id="871" name="Google Shape;871;p35"/>
            <p:cNvSpPr txBox="1"/>
            <p:nvPr/>
          </p:nvSpPr>
          <p:spPr>
            <a:xfrm>
              <a:off x="7677454" y="5252366"/>
              <a:ext cx="728100" cy="234000"/>
            </a:xfrm>
            <a:prstGeom prst="rect">
              <a:avLst/>
            </a:prstGeom>
            <a:noFill/>
            <a:ln>
              <a:noFill/>
            </a:ln>
          </p:spPr>
          <p:txBody>
            <a:bodyPr anchorCtr="0" anchor="t" bIns="45700" lIns="91425" spcFirstLastPara="1" rIns="91425" wrap="square" tIns="45700">
              <a:spAutoFit/>
            </a:bodyPr>
            <a:lstStyle/>
            <a:p>
              <a:pPr indent="0" lvl="0" marL="0" marR="0" rtl="0" algn="ctr">
                <a:lnSpc>
                  <a:spcPct val="160543"/>
                </a:lnSpc>
                <a:spcBef>
                  <a:spcPts val="0"/>
                </a:spcBef>
                <a:spcAft>
                  <a:spcPts val="0"/>
                </a:spcAft>
                <a:buClr>
                  <a:srgbClr val="000000"/>
                </a:buClr>
                <a:buSzPts val="920"/>
                <a:buFont typeface="Arial"/>
                <a:buNone/>
              </a:pPr>
              <a:r>
                <a:rPr b="0" i="0" lang="ja-JP" sz="920" u="none" cap="none" strike="noStrike">
                  <a:solidFill>
                    <a:srgbClr val="000000"/>
                  </a:solidFill>
                  <a:latin typeface="Noto Sans JP"/>
                  <a:ea typeface="Noto Sans JP"/>
                  <a:cs typeface="Noto Sans JP"/>
                  <a:sym typeface="Noto Sans JP"/>
                </a:rPr>
                <a:t>（暦年）</a:t>
              </a:r>
              <a:endParaRPr b="0" i="0" sz="1400" u="none" cap="none" strike="noStrike">
                <a:solidFill>
                  <a:srgbClr val="000000"/>
                </a:solidFill>
                <a:latin typeface="Arial"/>
                <a:ea typeface="Arial"/>
                <a:cs typeface="Arial"/>
                <a:sym typeface="Arial"/>
              </a:endParaRPr>
            </a:p>
          </p:txBody>
        </p:sp>
        <p:sp>
          <p:nvSpPr>
            <p:cNvPr id="872" name="Google Shape;872;p35"/>
            <p:cNvSpPr txBox="1"/>
            <p:nvPr/>
          </p:nvSpPr>
          <p:spPr>
            <a:xfrm>
              <a:off x="8099268" y="2283507"/>
              <a:ext cx="498600" cy="155700"/>
            </a:xfrm>
            <a:prstGeom prst="rect">
              <a:avLst/>
            </a:prstGeom>
            <a:noFill/>
            <a:ln>
              <a:noFill/>
            </a:ln>
          </p:spPr>
          <p:txBody>
            <a:bodyPr anchorCtr="0" anchor="t" bIns="0" lIns="16875" spcFirstLastPara="1" rIns="0" wrap="square" tIns="16875">
              <a:spAutoFit/>
            </a:bodyPr>
            <a:lstStyle/>
            <a:p>
              <a:pPr indent="0" lvl="0" marL="0" marR="0" rtl="0" algn="ctr">
                <a:lnSpc>
                  <a:spcPct val="100000"/>
                </a:lnSpc>
                <a:spcBef>
                  <a:spcPts val="0"/>
                </a:spcBef>
                <a:spcAft>
                  <a:spcPts val="0"/>
                </a:spcAft>
                <a:buClr>
                  <a:srgbClr val="000000"/>
                </a:buClr>
                <a:buSzPts val="900"/>
                <a:buFont typeface="Arial"/>
                <a:buNone/>
              </a:pPr>
              <a:r>
                <a:rPr b="0" i="0" lang="ja-JP" sz="900" u="none" cap="none" strike="noStrike">
                  <a:solidFill>
                    <a:srgbClr val="E83030"/>
                  </a:solidFill>
                  <a:latin typeface="Noto Sans JP"/>
                  <a:ea typeface="Noto Sans JP"/>
                  <a:cs typeface="Noto Sans JP"/>
                  <a:sym typeface="Noto Sans JP"/>
                </a:rPr>
                <a:t>日本</a:t>
              </a:r>
              <a:endParaRPr b="0" i="0" sz="1400" u="none" cap="none" strike="noStrike">
                <a:solidFill>
                  <a:srgbClr val="000000"/>
                </a:solidFill>
                <a:latin typeface="Arial"/>
                <a:ea typeface="Arial"/>
                <a:cs typeface="Arial"/>
                <a:sym typeface="Arial"/>
              </a:endParaRPr>
            </a:p>
          </p:txBody>
        </p:sp>
        <p:grpSp>
          <p:nvGrpSpPr>
            <p:cNvPr id="873" name="Google Shape;873;p35"/>
            <p:cNvGrpSpPr/>
            <p:nvPr/>
          </p:nvGrpSpPr>
          <p:grpSpPr>
            <a:xfrm>
              <a:off x="8087194" y="3259850"/>
              <a:ext cx="807089" cy="198300"/>
              <a:chOff x="8020519" y="3141256"/>
              <a:chExt cx="807089" cy="198300"/>
            </a:xfrm>
          </p:grpSpPr>
          <p:pic>
            <p:nvPicPr>
              <p:cNvPr descr="イタリアの国旗-国旗など" id="874" name="Google Shape;874;p35"/>
              <p:cNvPicPr preferRelativeResize="0"/>
              <p:nvPr/>
            </p:nvPicPr>
            <p:blipFill rotWithShape="1">
              <a:blip r:embed="rId6">
                <a:alphaModFix/>
              </a:blip>
              <a:srcRect b="0" l="0" r="0" t="0"/>
              <a:stretch/>
            </p:blipFill>
            <p:spPr>
              <a:xfrm>
                <a:off x="8578377" y="3151443"/>
                <a:ext cx="249231" cy="166154"/>
              </a:xfrm>
              <a:prstGeom prst="rect">
                <a:avLst/>
              </a:prstGeom>
              <a:noFill/>
              <a:ln cap="flat" cmpd="sng" w="9525">
                <a:solidFill>
                  <a:schemeClr val="dk1"/>
                </a:solidFill>
                <a:prstDash val="solid"/>
                <a:round/>
                <a:headEnd len="sm" w="sm" type="none"/>
                <a:tailEnd len="sm" w="sm" type="none"/>
              </a:ln>
            </p:spPr>
          </p:pic>
          <p:sp>
            <p:nvSpPr>
              <p:cNvPr id="875" name="Google Shape;875;p35"/>
              <p:cNvSpPr txBox="1"/>
              <p:nvPr/>
            </p:nvSpPr>
            <p:spPr>
              <a:xfrm>
                <a:off x="8020519" y="3141256"/>
                <a:ext cx="522600" cy="198300"/>
              </a:xfrm>
              <a:prstGeom prst="rect">
                <a:avLst/>
              </a:prstGeom>
              <a:noFill/>
              <a:ln>
                <a:noFill/>
              </a:ln>
            </p:spPr>
            <p:txBody>
              <a:bodyPr anchorCtr="0" anchor="t" bIns="0" lIns="16875" spcFirstLastPara="1" rIns="0" wrap="square" tIns="16875">
                <a:noAutofit/>
              </a:bodyPr>
              <a:lstStyle/>
              <a:p>
                <a:pPr indent="0" lvl="0" marL="0" marR="0" rtl="0" algn="ctr">
                  <a:lnSpc>
                    <a:spcPct val="100000"/>
                  </a:lnSpc>
                  <a:spcBef>
                    <a:spcPts val="0"/>
                  </a:spcBef>
                  <a:spcAft>
                    <a:spcPts val="0"/>
                  </a:spcAft>
                  <a:buClr>
                    <a:srgbClr val="000000"/>
                  </a:buClr>
                  <a:buSzPts val="900"/>
                  <a:buFont typeface="Arial"/>
                  <a:buNone/>
                </a:pPr>
                <a:r>
                  <a:rPr b="0" i="0" lang="ja-JP" sz="900" u="none" cap="none" strike="noStrike">
                    <a:solidFill>
                      <a:srgbClr val="00B050"/>
                    </a:solidFill>
                    <a:latin typeface="Noto Sans JP"/>
                    <a:ea typeface="Noto Sans JP"/>
                    <a:cs typeface="Noto Sans JP"/>
                    <a:sym typeface="Noto Sans JP"/>
                  </a:rPr>
                  <a:t>イタリア</a:t>
                </a:r>
                <a:endParaRPr b="0" i="0" sz="1400" u="none" cap="none" strike="noStrike">
                  <a:solidFill>
                    <a:srgbClr val="000000"/>
                  </a:solidFill>
                  <a:latin typeface="Arial"/>
                  <a:ea typeface="Arial"/>
                  <a:cs typeface="Arial"/>
                  <a:sym typeface="Arial"/>
                </a:endParaRPr>
              </a:p>
            </p:txBody>
          </p:sp>
        </p:grpSp>
        <p:grpSp>
          <p:nvGrpSpPr>
            <p:cNvPr id="876" name="Google Shape;876;p35"/>
            <p:cNvGrpSpPr/>
            <p:nvPr/>
          </p:nvGrpSpPr>
          <p:grpSpPr>
            <a:xfrm>
              <a:off x="8224555" y="3605931"/>
              <a:ext cx="662041" cy="166154"/>
              <a:chOff x="8157880" y="3569628"/>
              <a:chExt cx="662041" cy="166154"/>
            </a:xfrm>
          </p:grpSpPr>
          <p:pic>
            <p:nvPicPr>
              <p:cNvPr descr="アメリカ" id="877" name="Google Shape;877;p35"/>
              <p:cNvPicPr preferRelativeResize="0"/>
              <p:nvPr/>
            </p:nvPicPr>
            <p:blipFill rotWithShape="1">
              <a:blip r:embed="rId7">
                <a:alphaModFix/>
              </a:blip>
              <a:srcRect b="0" l="0" r="0" t="0"/>
              <a:stretch/>
            </p:blipFill>
            <p:spPr>
              <a:xfrm>
                <a:off x="8571588" y="3569628"/>
                <a:ext cx="248333" cy="166154"/>
              </a:xfrm>
              <a:prstGeom prst="rect">
                <a:avLst/>
              </a:prstGeom>
              <a:noFill/>
              <a:ln cap="flat" cmpd="sng" w="9525">
                <a:solidFill>
                  <a:srgbClr val="000000"/>
                </a:solidFill>
                <a:prstDash val="solid"/>
                <a:miter lim="800000"/>
                <a:headEnd len="sm" w="sm" type="none"/>
                <a:tailEnd len="sm" w="sm" type="none"/>
              </a:ln>
            </p:spPr>
          </p:pic>
          <p:sp>
            <p:nvSpPr>
              <p:cNvPr id="878" name="Google Shape;878;p35"/>
              <p:cNvSpPr txBox="1"/>
              <p:nvPr/>
            </p:nvSpPr>
            <p:spPr>
              <a:xfrm>
                <a:off x="8157880" y="3574933"/>
                <a:ext cx="247800" cy="155700"/>
              </a:xfrm>
              <a:prstGeom prst="rect">
                <a:avLst/>
              </a:prstGeom>
              <a:noFill/>
              <a:ln>
                <a:noFill/>
              </a:ln>
            </p:spPr>
            <p:txBody>
              <a:bodyPr anchorCtr="0" anchor="t" bIns="0" lIns="16875" spcFirstLastPara="1" rIns="0" wrap="square" tIns="16875">
                <a:spAutoFit/>
              </a:bodyPr>
              <a:lstStyle/>
              <a:p>
                <a:pPr indent="0" lvl="0" marL="0" marR="0" rtl="0" algn="ctr">
                  <a:lnSpc>
                    <a:spcPct val="100000"/>
                  </a:lnSpc>
                  <a:spcBef>
                    <a:spcPts val="0"/>
                  </a:spcBef>
                  <a:spcAft>
                    <a:spcPts val="0"/>
                  </a:spcAft>
                  <a:buClr>
                    <a:srgbClr val="000000"/>
                  </a:buClr>
                  <a:buSzPts val="900"/>
                  <a:buFont typeface="Arial"/>
                  <a:buNone/>
                </a:pPr>
                <a:r>
                  <a:rPr b="0" i="0" lang="ja-JP" sz="900" u="none" cap="none" strike="noStrike">
                    <a:solidFill>
                      <a:srgbClr val="7030A0"/>
                    </a:solidFill>
                    <a:latin typeface="Noto Sans JP"/>
                    <a:ea typeface="Noto Sans JP"/>
                    <a:cs typeface="Noto Sans JP"/>
                    <a:sym typeface="Noto Sans JP"/>
                  </a:rPr>
                  <a:t>米国</a:t>
                </a:r>
                <a:endParaRPr b="0" i="0" sz="1400" u="none" cap="none" strike="noStrike">
                  <a:solidFill>
                    <a:srgbClr val="000000"/>
                  </a:solidFill>
                  <a:latin typeface="Arial"/>
                  <a:ea typeface="Arial"/>
                  <a:cs typeface="Arial"/>
                  <a:sym typeface="Arial"/>
                </a:endParaRPr>
              </a:p>
            </p:txBody>
          </p:sp>
        </p:grpSp>
        <p:grpSp>
          <p:nvGrpSpPr>
            <p:cNvPr id="879" name="Google Shape;879;p35"/>
            <p:cNvGrpSpPr/>
            <p:nvPr/>
          </p:nvGrpSpPr>
          <p:grpSpPr>
            <a:xfrm>
              <a:off x="8108944" y="3919806"/>
              <a:ext cx="777652" cy="166154"/>
              <a:chOff x="8042269" y="3905623"/>
              <a:chExt cx="777652" cy="166154"/>
            </a:xfrm>
          </p:grpSpPr>
          <p:pic>
            <p:nvPicPr>
              <p:cNvPr descr="フランス" id="880" name="Google Shape;880;p35"/>
              <p:cNvPicPr preferRelativeResize="0"/>
              <p:nvPr/>
            </p:nvPicPr>
            <p:blipFill rotWithShape="1">
              <a:blip r:embed="rId8">
                <a:alphaModFix/>
              </a:blip>
              <a:srcRect b="0" l="0" r="0" t="0"/>
              <a:stretch/>
            </p:blipFill>
            <p:spPr>
              <a:xfrm>
                <a:off x="8570690" y="3905623"/>
                <a:ext cx="249231" cy="166154"/>
              </a:xfrm>
              <a:prstGeom prst="rect">
                <a:avLst/>
              </a:prstGeom>
              <a:noFill/>
              <a:ln cap="flat" cmpd="sng" w="9525">
                <a:solidFill>
                  <a:srgbClr val="000000"/>
                </a:solidFill>
                <a:prstDash val="solid"/>
                <a:miter lim="800000"/>
                <a:headEnd len="sm" w="sm" type="none"/>
                <a:tailEnd len="sm" w="sm" type="none"/>
              </a:ln>
            </p:spPr>
          </p:pic>
          <p:sp>
            <p:nvSpPr>
              <p:cNvPr id="881" name="Google Shape;881;p35"/>
              <p:cNvSpPr txBox="1"/>
              <p:nvPr/>
            </p:nvSpPr>
            <p:spPr>
              <a:xfrm>
                <a:off x="8042269" y="3910917"/>
                <a:ext cx="479100" cy="155700"/>
              </a:xfrm>
              <a:prstGeom prst="rect">
                <a:avLst/>
              </a:prstGeom>
              <a:noFill/>
              <a:ln>
                <a:noFill/>
              </a:ln>
            </p:spPr>
            <p:txBody>
              <a:bodyPr anchorCtr="0" anchor="t" bIns="0" lIns="16875" spcFirstLastPara="1" rIns="0" wrap="square" tIns="16875">
                <a:spAutoFit/>
              </a:bodyPr>
              <a:lstStyle/>
              <a:p>
                <a:pPr indent="0" lvl="0" marL="0" marR="0" rtl="0" algn="ctr">
                  <a:lnSpc>
                    <a:spcPct val="100000"/>
                  </a:lnSpc>
                  <a:spcBef>
                    <a:spcPts val="0"/>
                  </a:spcBef>
                  <a:spcAft>
                    <a:spcPts val="0"/>
                  </a:spcAft>
                  <a:buClr>
                    <a:srgbClr val="000000"/>
                  </a:buClr>
                  <a:buSzPts val="900"/>
                  <a:buFont typeface="Arial"/>
                  <a:buNone/>
                </a:pPr>
                <a:r>
                  <a:rPr b="0" i="0" lang="ja-JP" sz="900" u="none" cap="none" strike="noStrike">
                    <a:solidFill>
                      <a:srgbClr val="FF66CC"/>
                    </a:solidFill>
                    <a:latin typeface="Noto Sans JP"/>
                    <a:ea typeface="Noto Sans JP"/>
                    <a:cs typeface="Noto Sans JP"/>
                    <a:sym typeface="Noto Sans JP"/>
                  </a:rPr>
                  <a:t>フランス</a:t>
                </a:r>
                <a:endParaRPr b="0" i="0" sz="1400" u="none" cap="none" strike="noStrike">
                  <a:solidFill>
                    <a:srgbClr val="000000"/>
                  </a:solidFill>
                  <a:latin typeface="Arial"/>
                  <a:ea typeface="Arial"/>
                  <a:cs typeface="Arial"/>
                  <a:sym typeface="Arial"/>
                </a:endParaRPr>
              </a:p>
            </p:txBody>
          </p:sp>
        </p:grpSp>
        <p:grpSp>
          <p:nvGrpSpPr>
            <p:cNvPr id="882" name="Google Shape;882;p35"/>
            <p:cNvGrpSpPr/>
            <p:nvPr/>
          </p:nvGrpSpPr>
          <p:grpSpPr>
            <a:xfrm>
              <a:off x="8224555" y="4233681"/>
              <a:ext cx="662041" cy="166787"/>
              <a:chOff x="8157880" y="4203992"/>
              <a:chExt cx="662041" cy="166787"/>
            </a:xfrm>
          </p:grpSpPr>
          <p:pic>
            <p:nvPicPr>
              <p:cNvPr descr="イギリス" id="883" name="Google Shape;883;p35"/>
              <p:cNvPicPr preferRelativeResize="0"/>
              <p:nvPr/>
            </p:nvPicPr>
            <p:blipFill rotWithShape="1">
              <a:blip r:embed="rId9">
                <a:alphaModFix/>
              </a:blip>
              <a:srcRect b="0" l="0" r="0" t="0"/>
              <a:stretch/>
            </p:blipFill>
            <p:spPr>
              <a:xfrm>
                <a:off x="8570690" y="4203992"/>
                <a:ext cx="249231" cy="166787"/>
              </a:xfrm>
              <a:prstGeom prst="rect">
                <a:avLst/>
              </a:prstGeom>
              <a:noFill/>
              <a:ln cap="flat" cmpd="sng" w="9525">
                <a:solidFill>
                  <a:srgbClr val="000000"/>
                </a:solidFill>
                <a:prstDash val="solid"/>
                <a:miter lim="800000"/>
                <a:headEnd len="sm" w="sm" type="none"/>
                <a:tailEnd len="sm" w="sm" type="none"/>
              </a:ln>
            </p:spPr>
          </p:pic>
          <p:sp>
            <p:nvSpPr>
              <p:cNvPr id="884" name="Google Shape;884;p35"/>
              <p:cNvSpPr txBox="1"/>
              <p:nvPr/>
            </p:nvSpPr>
            <p:spPr>
              <a:xfrm>
                <a:off x="8157880" y="4209613"/>
                <a:ext cx="247800" cy="155700"/>
              </a:xfrm>
              <a:prstGeom prst="rect">
                <a:avLst/>
              </a:prstGeom>
              <a:noFill/>
              <a:ln>
                <a:noFill/>
              </a:ln>
            </p:spPr>
            <p:txBody>
              <a:bodyPr anchorCtr="0" anchor="t" bIns="0" lIns="16875" spcFirstLastPara="1" rIns="0" wrap="square" tIns="16875">
                <a:spAutoFit/>
              </a:bodyPr>
              <a:lstStyle/>
              <a:p>
                <a:pPr indent="0" lvl="0" marL="0" marR="0" rtl="0" algn="ctr">
                  <a:lnSpc>
                    <a:spcPct val="100000"/>
                  </a:lnSpc>
                  <a:spcBef>
                    <a:spcPts val="0"/>
                  </a:spcBef>
                  <a:spcAft>
                    <a:spcPts val="0"/>
                  </a:spcAft>
                  <a:buClr>
                    <a:srgbClr val="000000"/>
                  </a:buClr>
                  <a:buSzPts val="900"/>
                  <a:buFont typeface="Arial"/>
                  <a:buNone/>
                </a:pPr>
                <a:r>
                  <a:rPr b="0" i="0" lang="ja-JP" sz="900" u="none" cap="none" strike="noStrike">
                    <a:solidFill>
                      <a:srgbClr val="0070C0"/>
                    </a:solidFill>
                    <a:latin typeface="Noto Sans JP"/>
                    <a:ea typeface="Noto Sans JP"/>
                    <a:cs typeface="Noto Sans JP"/>
                    <a:sym typeface="Noto Sans JP"/>
                  </a:rPr>
                  <a:t>英国</a:t>
                </a:r>
                <a:endParaRPr b="0" i="0" sz="1400" u="none" cap="none" strike="noStrike">
                  <a:solidFill>
                    <a:srgbClr val="000000"/>
                  </a:solidFill>
                  <a:latin typeface="Arial"/>
                  <a:ea typeface="Arial"/>
                  <a:cs typeface="Arial"/>
                  <a:sym typeface="Arial"/>
                </a:endParaRPr>
              </a:p>
            </p:txBody>
          </p:sp>
        </p:grpSp>
        <p:grpSp>
          <p:nvGrpSpPr>
            <p:cNvPr id="885" name="Google Shape;885;p35"/>
            <p:cNvGrpSpPr/>
            <p:nvPr/>
          </p:nvGrpSpPr>
          <p:grpSpPr>
            <a:xfrm>
              <a:off x="8161001" y="4548189"/>
              <a:ext cx="733282" cy="166154"/>
              <a:chOff x="8094326" y="4480523"/>
              <a:chExt cx="733282" cy="166154"/>
            </a:xfrm>
          </p:grpSpPr>
          <p:pic>
            <p:nvPicPr>
              <p:cNvPr id="886" name="Google Shape;886;p35"/>
              <p:cNvPicPr preferRelativeResize="0"/>
              <p:nvPr/>
            </p:nvPicPr>
            <p:blipFill rotWithShape="1">
              <a:blip r:embed="rId10">
                <a:alphaModFix/>
              </a:blip>
              <a:srcRect b="0" l="0" r="0" t="0"/>
              <a:stretch/>
            </p:blipFill>
            <p:spPr>
              <a:xfrm>
                <a:off x="8578377" y="4480523"/>
                <a:ext cx="249231" cy="166154"/>
              </a:xfrm>
              <a:prstGeom prst="rect">
                <a:avLst/>
              </a:prstGeom>
              <a:noFill/>
              <a:ln cap="flat" cmpd="sng" w="9525">
                <a:solidFill>
                  <a:schemeClr val="dk1"/>
                </a:solidFill>
                <a:prstDash val="solid"/>
                <a:round/>
                <a:headEnd len="sm" w="sm" type="none"/>
                <a:tailEnd len="sm" w="sm" type="none"/>
              </a:ln>
            </p:spPr>
          </p:pic>
          <p:sp>
            <p:nvSpPr>
              <p:cNvPr id="887" name="Google Shape;887;p35"/>
              <p:cNvSpPr txBox="1"/>
              <p:nvPr/>
            </p:nvSpPr>
            <p:spPr>
              <a:xfrm>
                <a:off x="8094326" y="4485828"/>
                <a:ext cx="375000" cy="155700"/>
              </a:xfrm>
              <a:prstGeom prst="rect">
                <a:avLst/>
              </a:prstGeom>
              <a:noFill/>
              <a:ln>
                <a:noFill/>
              </a:ln>
            </p:spPr>
            <p:txBody>
              <a:bodyPr anchorCtr="0" anchor="t" bIns="0" lIns="16875" spcFirstLastPara="1" rIns="0" wrap="square" tIns="16875">
                <a:spAutoFit/>
              </a:bodyPr>
              <a:lstStyle/>
              <a:p>
                <a:pPr indent="0" lvl="0" marL="0" marR="0" rtl="0" algn="ctr">
                  <a:lnSpc>
                    <a:spcPct val="100000"/>
                  </a:lnSpc>
                  <a:spcBef>
                    <a:spcPts val="0"/>
                  </a:spcBef>
                  <a:spcAft>
                    <a:spcPts val="0"/>
                  </a:spcAft>
                  <a:buClr>
                    <a:srgbClr val="000000"/>
                  </a:buClr>
                  <a:buSzPts val="900"/>
                  <a:buFont typeface="Arial"/>
                  <a:buNone/>
                </a:pPr>
                <a:r>
                  <a:rPr b="0" i="0" lang="ja-JP" sz="900" u="none" cap="none" strike="noStrike">
                    <a:solidFill>
                      <a:srgbClr val="9B4D0D"/>
                    </a:solidFill>
                    <a:latin typeface="Noto Sans JP"/>
                    <a:ea typeface="Noto Sans JP"/>
                    <a:cs typeface="Noto Sans JP"/>
                    <a:sym typeface="Noto Sans JP"/>
                  </a:rPr>
                  <a:t>カナダ</a:t>
                </a:r>
                <a:endParaRPr b="0" i="0" sz="1400" u="none" cap="none" strike="noStrike">
                  <a:solidFill>
                    <a:srgbClr val="000000"/>
                  </a:solidFill>
                  <a:latin typeface="Arial"/>
                  <a:ea typeface="Arial"/>
                  <a:cs typeface="Arial"/>
                  <a:sym typeface="Arial"/>
                </a:endParaRPr>
              </a:p>
            </p:txBody>
          </p:sp>
        </p:grpSp>
        <p:grpSp>
          <p:nvGrpSpPr>
            <p:cNvPr id="888" name="Google Shape;888;p35"/>
            <p:cNvGrpSpPr/>
            <p:nvPr/>
          </p:nvGrpSpPr>
          <p:grpSpPr>
            <a:xfrm>
              <a:off x="8149755" y="4862066"/>
              <a:ext cx="744528" cy="166154"/>
              <a:chOff x="8083080" y="4879274"/>
              <a:chExt cx="744528" cy="166154"/>
            </a:xfrm>
          </p:grpSpPr>
          <p:pic>
            <p:nvPicPr>
              <p:cNvPr descr="ドイツ" id="889" name="Google Shape;889;p35"/>
              <p:cNvPicPr preferRelativeResize="0"/>
              <p:nvPr/>
            </p:nvPicPr>
            <p:blipFill rotWithShape="1">
              <a:blip r:embed="rId11">
                <a:alphaModFix/>
              </a:blip>
              <a:srcRect b="0" l="0" r="0" t="0"/>
              <a:stretch/>
            </p:blipFill>
            <p:spPr>
              <a:xfrm>
                <a:off x="8578377" y="4879274"/>
                <a:ext cx="249231" cy="166154"/>
              </a:xfrm>
              <a:prstGeom prst="rect">
                <a:avLst/>
              </a:prstGeom>
              <a:noFill/>
              <a:ln cap="flat" cmpd="sng" w="9525">
                <a:solidFill>
                  <a:srgbClr val="000000"/>
                </a:solidFill>
                <a:prstDash val="solid"/>
                <a:miter lim="800000"/>
                <a:headEnd len="sm" w="sm" type="none"/>
                <a:tailEnd len="sm" w="sm" type="none"/>
              </a:ln>
            </p:spPr>
          </p:pic>
          <p:sp>
            <p:nvSpPr>
              <p:cNvPr id="890" name="Google Shape;890;p35"/>
              <p:cNvSpPr txBox="1"/>
              <p:nvPr/>
            </p:nvSpPr>
            <p:spPr>
              <a:xfrm>
                <a:off x="8083080" y="4884579"/>
                <a:ext cx="397500" cy="155700"/>
              </a:xfrm>
              <a:prstGeom prst="rect">
                <a:avLst/>
              </a:prstGeom>
              <a:noFill/>
              <a:ln>
                <a:noFill/>
              </a:ln>
            </p:spPr>
            <p:txBody>
              <a:bodyPr anchorCtr="0" anchor="t" bIns="0" lIns="16875" spcFirstLastPara="1" rIns="0" wrap="square" tIns="16875">
                <a:spAutoFit/>
              </a:bodyPr>
              <a:lstStyle/>
              <a:p>
                <a:pPr indent="0" lvl="0" marL="0" marR="0" rtl="0" algn="ctr">
                  <a:lnSpc>
                    <a:spcPct val="100000"/>
                  </a:lnSpc>
                  <a:spcBef>
                    <a:spcPts val="0"/>
                  </a:spcBef>
                  <a:spcAft>
                    <a:spcPts val="0"/>
                  </a:spcAft>
                  <a:buClr>
                    <a:srgbClr val="000000"/>
                  </a:buClr>
                  <a:buSzPts val="900"/>
                  <a:buFont typeface="Arial"/>
                  <a:buNone/>
                </a:pPr>
                <a:r>
                  <a:rPr b="0" i="0" lang="ja-JP" sz="900" u="none" cap="none" strike="noStrike">
                    <a:solidFill>
                      <a:srgbClr val="E4B212"/>
                    </a:solidFill>
                    <a:latin typeface="Noto Sans JP"/>
                    <a:ea typeface="Noto Sans JP"/>
                    <a:cs typeface="Noto Sans JP"/>
                    <a:sym typeface="Noto Sans JP"/>
                  </a:rPr>
                  <a:t>ドイツ</a:t>
                </a:r>
                <a:endParaRPr b="0" i="0" sz="1400" u="none" cap="none" strike="noStrike">
                  <a:solidFill>
                    <a:srgbClr val="000000"/>
                  </a:solidFill>
                  <a:latin typeface="Arial"/>
                  <a:ea typeface="Arial"/>
                  <a:cs typeface="Arial"/>
                  <a:sym typeface="Arial"/>
                </a:endParaRPr>
              </a:p>
            </p:txBody>
          </p:sp>
        </p:grpSp>
        <p:pic>
          <p:nvPicPr>
            <p:cNvPr descr="日の丸" id="891" name="Google Shape;891;p35"/>
            <p:cNvPicPr preferRelativeResize="0"/>
            <p:nvPr/>
          </p:nvPicPr>
          <p:blipFill rotWithShape="1">
            <a:blip r:embed="rId12">
              <a:alphaModFix/>
            </a:blip>
            <a:srcRect b="0" l="0" r="0" t="0"/>
            <a:stretch/>
          </p:blipFill>
          <p:spPr>
            <a:xfrm>
              <a:off x="8578377" y="2294983"/>
              <a:ext cx="249231" cy="166154"/>
            </a:xfrm>
            <a:prstGeom prst="rect">
              <a:avLst/>
            </a:prstGeom>
            <a:noFill/>
            <a:ln cap="flat" cmpd="sng" w="9525">
              <a:solidFill>
                <a:schemeClr val="dk1"/>
              </a:solidFill>
              <a:prstDash val="solid"/>
              <a:round/>
              <a:headEnd len="sm" w="sm" type="none"/>
              <a:tailEnd len="sm" w="sm" type="none"/>
            </a:ln>
          </p:spPr>
        </p:pic>
        <p:sp>
          <p:nvSpPr>
            <p:cNvPr id="892" name="Google Shape;892;p35"/>
            <p:cNvSpPr txBox="1"/>
            <p:nvPr/>
          </p:nvSpPr>
          <p:spPr>
            <a:xfrm>
              <a:off x="4148067" y="1448934"/>
              <a:ext cx="798000" cy="246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ja-JP" sz="1000" u="none" cap="none" strike="noStrike">
                  <a:solidFill>
                    <a:srgbClr val="000000"/>
                  </a:solidFill>
                  <a:latin typeface="Noto Sans JP"/>
                  <a:ea typeface="Noto Sans JP"/>
                  <a:cs typeface="Noto Sans JP"/>
                  <a:sym typeface="Noto Sans JP"/>
                </a:rPr>
                <a:t>（</a:t>
              </a:r>
              <a:r>
                <a:rPr b="1" i="0" lang="ja-JP" sz="1000" u="none" cap="none" strike="noStrike">
                  <a:solidFill>
                    <a:srgbClr val="000000"/>
                  </a:solidFill>
                  <a:latin typeface="Arial"/>
                  <a:ea typeface="Arial"/>
                  <a:cs typeface="Arial"/>
                  <a:sym typeface="Arial"/>
                </a:rPr>
                <a:t>%</a:t>
              </a:r>
              <a:r>
                <a:rPr b="0" i="0" lang="ja-JP" sz="1000" u="none" cap="none" strike="noStrike">
                  <a:solidFill>
                    <a:srgbClr val="000000"/>
                  </a:solidFill>
                  <a:latin typeface="Noto Sans JP"/>
                  <a:ea typeface="Noto Sans JP"/>
                  <a:cs typeface="Noto Sans JP"/>
                  <a:sym typeface="Noto Sans JP"/>
                </a:rPr>
                <a:t>）</a:t>
              </a:r>
              <a:endParaRPr b="0" i="0" sz="1400" u="none" cap="none" strike="noStrike">
                <a:solidFill>
                  <a:srgbClr val="000000"/>
                </a:solidFill>
                <a:latin typeface="Arial"/>
                <a:ea typeface="Arial"/>
                <a:cs typeface="Arial"/>
                <a:sym typeface="Arial"/>
              </a:endParaRPr>
            </a:p>
          </p:txBody>
        </p:sp>
        <p:sp>
          <p:nvSpPr>
            <p:cNvPr id="893" name="Google Shape;893;p35"/>
            <p:cNvSpPr txBox="1"/>
            <p:nvPr/>
          </p:nvSpPr>
          <p:spPr>
            <a:xfrm>
              <a:off x="4645183" y="5383550"/>
              <a:ext cx="406800" cy="184800"/>
            </a:xfrm>
            <a:prstGeom prst="rect">
              <a:avLst/>
            </a:prstGeom>
            <a:noFill/>
            <a:ln>
              <a:noFill/>
            </a:ln>
          </p:spPr>
          <p:txBody>
            <a:bodyPr anchorCtr="0" anchor="t" bIns="45700" lIns="91425" spcFirstLastPara="1" rIns="91425" wrap="square" tIns="45700">
              <a:spAutoFit/>
            </a:bodyPr>
            <a:lstStyle/>
            <a:p>
              <a:pPr indent="0" lvl="0" marL="0" marR="0" rtl="0" algn="ctr">
                <a:lnSpc>
                  <a:spcPct val="246166"/>
                </a:lnSpc>
                <a:spcBef>
                  <a:spcPts val="0"/>
                </a:spcBef>
                <a:spcAft>
                  <a:spcPts val="0"/>
                </a:spcAft>
                <a:buClr>
                  <a:srgbClr val="000000"/>
                </a:buClr>
                <a:buSzPts val="600"/>
                <a:buFont typeface="Arial"/>
                <a:buNone/>
              </a:pPr>
              <a:r>
                <a:rPr b="1" i="0" lang="ja-JP" sz="600" u="none" cap="none" strike="noStrike">
                  <a:solidFill>
                    <a:srgbClr val="000000"/>
                  </a:solidFill>
                  <a:latin typeface="Arial"/>
                  <a:ea typeface="Arial"/>
                  <a:cs typeface="Arial"/>
                  <a:sym typeface="Arial"/>
                </a:rPr>
                <a:t>2008</a:t>
              </a:r>
              <a:endParaRPr b="0" i="0" sz="1400" u="none" cap="none" strike="noStrike">
                <a:solidFill>
                  <a:srgbClr val="000000"/>
                </a:solidFill>
                <a:latin typeface="Arial"/>
                <a:ea typeface="Arial"/>
                <a:cs typeface="Arial"/>
                <a:sym typeface="Arial"/>
              </a:endParaRPr>
            </a:p>
          </p:txBody>
        </p:sp>
        <p:sp>
          <p:nvSpPr>
            <p:cNvPr id="894" name="Google Shape;894;p35"/>
            <p:cNvSpPr txBox="1"/>
            <p:nvPr/>
          </p:nvSpPr>
          <p:spPr>
            <a:xfrm>
              <a:off x="4833644" y="5383550"/>
              <a:ext cx="406800" cy="184800"/>
            </a:xfrm>
            <a:prstGeom prst="rect">
              <a:avLst/>
            </a:prstGeom>
            <a:noFill/>
            <a:ln>
              <a:noFill/>
            </a:ln>
          </p:spPr>
          <p:txBody>
            <a:bodyPr anchorCtr="0" anchor="t" bIns="45700" lIns="91425" spcFirstLastPara="1" rIns="91425" wrap="square" tIns="45700">
              <a:spAutoFit/>
            </a:bodyPr>
            <a:lstStyle/>
            <a:p>
              <a:pPr indent="0" lvl="0" marL="0" marR="0" rtl="0" algn="ctr">
                <a:lnSpc>
                  <a:spcPct val="246166"/>
                </a:lnSpc>
                <a:spcBef>
                  <a:spcPts val="0"/>
                </a:spcBef>
                <a:spcAft>
                  <a:spcPts val="0"/>
                </a:spcAft>
                <a:buClr>
                  <a:srgbClr val="000000"/>
                </a:buClr>
                <a:buSzPts val="600"/>
                <a:buFont typeface="Arial"/>
                <a:buNone/>
              </a:pPr>
              <a:r>
                <a:rPr b="1" i="0" lang="ja-JP" sz="600" u="none" cap="none" strike="noStrike">
                  <a:solidFill>
                    <a:srgbClr val="000000"/>
                  </a:solidFill>
                  <a:latin typeface="Arial"/>
                  <a:ea typeface="Arial"/>
                  <a:cs typeface="Arial"/>
                  <a:sym typeface="Arial"/>
                </a:rPr>
                <a:t>2009</a:t>
              </a:r>
              <a:endParaRPr b="0" i="0" sz="1400" u="none" cap="none" strike="noStrike">
                <a:solidFill>
                  <a:srgbClr val="000000"/>
                </a:solidFill>
                <a:latin typeface="Arial"/>
                <a:ea typeface="Arial"/>
                <a:cs typeface="Arial"/>
                <a:sym typeface="Arial"/>
              </a:endParaRPr>
            </a:p>
          </p:txBody>
        </p:sp>
        <p:sp>
          <p:nvSpPr>
            <p:cNvPr id="895" name="Google Shape;895;p35"/>
            <p:cNvSpPr txBox="1"/>
            <p:nvPr/>
          </p:nvSpPr>
          <p:spPr>
            <a:xfrm>
              <a:off x="5022105" y="5383550"/>
              <a:ext cx="406800" cy="184800"/>
            </a:xfrm>
            <a:prstGeom prst="rect">
              <a:avLst/>
            </a:prstGeom>
            <a:noFill/>
            <a:ln>
              <a:noFill/>
            </a:ln>
          </p:spPr>
          <p:txBody>
            <a:bodyPr anchorCtr="0" anchor="t" bIns="45700" lIns="91425" spcFirstLastPara="1" rIns="91425" wrap="square" tIns="45700">
              <a:spAutoFit/>
            </a:bodyPr>
            <a:lstStyle/>
            <a:p>
              <a:pPr indent="0" lvl="0" marL="0" marR="0" rtl="0" algn="ctr">
                <a:lnSpc>
                  <a:spcPct val="246166"/>
                </a:lnSpc>
                <a:spcBef>
                  <a:spcPts val="0"/>
                </a:spcBef>
                <a:spcAft>
                  <a:spcPts val="0"/>
                </a:spcAft>
                <a:buClr>
                  <a:srgbClr val="000000"/>
                </a:buClr>
                <a:buSzPts val="600"/>
                <a:buFont typeface="Arial"/>
                <a:buNone/>
              </a:pPr>
              <a:r>
                <a:rPr b="1" i="0" lang="ja-JP" sz="600" u="none" cap="none" strike="noStrike">
                  <a:solidFill>
                    <a:srgbClr val="000000"/>
                  </a:solidFill>
                  <a:latin typeface="Arial"/>
                  <a:ea typeface="Arial"/>
                  <a:cs typeface="Arial"/>
                  <a:sym typeface="Arial"/>
                </a:rPr>
                <a:t>2010</a:t>
              </a:r>
              <a:endParaRPr b="0" i="0" sz="1400" u="none" cap="none" strike="noStrike">
                <a:solidFill>
                  <a:srgbClr val="000000"/>
                </a:solidFill>
                <a:latin typeface="Arial"/>
                <a:ea typeface="Arial"/>
                <a:cs typeface="Arial"/>
                <a:sym typeface="Arial"/>
              </a:endParaRPr>
            </a:p>
          </p:txBody>
        </p:sp>
        <p:sp>
          <p:nvSpPr>
            <p:cNvPr id="896" name="Google Shape;896;p35"/>
            <p:cNvSpPr txBox="1"/>
            <p:nvPr/>
          </p:nvSpPr>
          <p:spPr>
            <a:xfrm>
              <a:off x="5210566" y="5383550"/>
              <a:ext cx="406800" cy="184800"/>
            </a:xfrm>
            <a:prstGeom prst="rect">
              <a:avLst/>
            </a:prstGeom>
            <a:noFill/>
            <a:ln>
              <a:noFill/>
            </a:ln>
          </p:spPr>
          <p:txBody>
            <a:bodyPr anchorCtr="0" anchor="t" bIns="45700" lIns="91425" spcFirstLastPara="1" rIns="91425" wrap="square" tIns="45700">
              <a:spAutoFit/>
            </a:bodyPr>
            <a:lstStyle/>
            <a:p>
              <a:pPr indent="0" lvl="0" marL="0" marR="0" rtl="0" algn="ctr">
                <a:lnSpc>
                  <a:spcPct val="246166"/>
                </a:lnSpc>
                <a:spcBef>
                  <a:spcPts val="0"/>
                </a:spcBef>
                <a:spcAft>
                  <a:spcPts val="0"/>
                </a:spcAft>
                <a:buClr>
                  <a:srgbClr val="000000"/>
                </a:buClr>
                <a:buSzPts val="600"/>
                <a:buFont typeface="Arial"/>
                <a:buNone/>
              </a:pPr>
              <a:r>
                <a:rPr b="1" i="0" lang="ja-JP" sz="600" u="none" cap="none" strike="noStrike">
                  <a:solidFill>
                    <a:srgbClr val="000000"/>
                  </a:solidFill>
                  <a:latin typeface="Arial"/>
                  <a:ea typeface="Arial"/>
                  <a:cs typeface="Arial"/>
                  <a:sym typeface="Arial"/>
                </a:rPr>
                <a:t>2011</a:t>
              </a:r>
              <a:endParaRPr b="0" i="0" sz="1400" u="none" cap="none" strike="noStrike">
                <a:solidFill>
                  <a:srgbClr val="000000"/>
                </a:solidFill>
                <a:latin typeface="Arial"/>
                <a:ea typeface="Arial"/>
                <a:cs typeface="Arial"/>
                <a:sym typeface="Arial"/>
              </a:endParaRPr>
            </a:p>
          </p:txBody>
        </p:sp>
        <p:sp>
          <p:nvSpPr>
            <p:cNvPr id="897" name="Google Shape;897;p35"/>
            <p:cNvSpPr txBox="1"/>
            <p:nvPr/>
          </p:nvSpPr>
          <p:spPr>
            <a:xfrm>
              <a:off x="5395134" y="5383550"/>
              <a:ext cx="406800" cy="184800"/>
            </a:xfrm>
            <a:prstGeom prst="rect">
              <a:avLst/>
            </a:prstGeom>
            <a:noFill/>
            <a:ln>
              <a:noFill/>
            </a:ln>
          </p:spPr>
          <p:txBody>
            <a:bodyPr anchorCtr="0" anchor="t" bIns="45700" lIns="91425" spcFirstLastPara="1" rIns="91425" wrap="square" tIns="45700">
              <a:spAutoFit/>
            </a:bodyPr>
            <a:lstStyle/>
            <a:p>
              <a:pPr indent="0" lvl="0" marL="0" marR="0" rtl="0" algn="ctr">
                <a:lnSpc>
                  <a:spcPct val="246166"/>
                </a:lnSpc>
                <a:spcBef>
                  <a:spcPts val="0"/>
                </a:spcBef>
                <a:spcAft>
                  <a:spcPts val="0"/>
                </a:spcAft>
                <a:buClr>
                  <a:srgbClr val="000000"/>
                </a:buClr>
                <a:buSzPts val="600"/>
                <a:buFont typeface="Arial"/>
                <a:buNone/>
              </a:pPr>
              <a:r>
                <a:rPr b="1" i="0" lang="ja-JP" sz="600" u="none" cap="none" strike="noStrike">
                  <a:solidFill>
                    <a:srgbClr val="000000"/>
                  </a:solidFill>
                  <a:latin typeface="Arial"/>
                  <a:ea typeface="Arial"/>
                  <a:cs typeface="Arial"/>
                  <a:sym typeface="Arial"/>
                </a:rPr>
                <a:t>2012</a:t>
              </a:r>
              <a:endParaRPr b="0" i="0" sz="1400" u="none" cap="none" strike="noStrike">
                <a:solidFill>
                  <a:srgbClr val="000000"/>
                </a:solidFill>
                <a:latin typeface="Arial"/>
                <a:ea typeface="Arial"/>
                <a:cs typeface="Arial"/>
                <a:sym typeface="Arial"/>
              </a:endParaRPr>
            </a:p>
          </p:txBody>
        </p:sp>
        <p:sp>
          <p:nvSpPr>
            <p:cNvPr id="898" name="Google Shape;898;p35"/>
            <p:cNvSpPr txBox="1"/>
            <p:nvPr/>
          </p:nvSpPr>
          <p:spPr>
            <a:xfrm>
              <a:off x="5579703" y="5383550"/>
              <a:ext cx="406800" cy="184800"/>
            </a:xfrm>
            <a:prstGeom prst="rect">
              <a:avLst/>
            </a:prstGeom>
            <a:noFill/>
            <a:ln>
              <a:noFill/>
            </a:ln>
          </p:spPr>
          <p:txBody>
            <a:bodyPr anchorCtr="0" anchor="t" bIns="45700" lIns="91425" spcFirstLastPara="1" rIns="91425" wrap="square" tIns="45700">
              <a:spAutoFit/>
            </a:bodyPr>
            <a:lstStyle/>
            <a:p>
              <a:pPr indent="0" lvl="0" marL="0" marR="0" rtl="0" algn="ctr">
                <a:lnSpc>
                  <a:spcPct val="246166"/>
                </a:lnSpc>
                <a:spcBef>
                  <a:spcPts val="0"/>
                </a:spcBef>
                <a:spcAft>
                  <a:spcPts val="0"/>
                </a:spcAft>
                <a:buClr>
                  <a:srgbClr val="000000"/>
                </a:buClr>
                <a:buSzPts val="600"/>
                <a:buFont typeface="Arial"/>
                <a:buNone/>
              </a:pPr>
              <a:r>
                <a:rPr b="1" i="0" lang="ja-JP" sz="600" u="none" cap="none" strike="noStrike">
                  <a:solidFill>
                    <a:srgbClr val="000000"/>
                  </a:solidFill>
                  <a:latin typeface="Arial"/>
                  <a:ea typeface="Arial"/>
                  <a:cs typeface="Arial"/>
                  <a:sym typeface="Arial"/>
                </a:rPr>
                <a:t>2013</a:t>
              </a:r>
              <a:endParaRPr b="0" i="0" sz="1400" u="none" cap="none" strike="noStrike">
                <a:solidFill>
                  <a:srgbClr val="000000"/>
                </a:solidFill>
                <a:latin typeface="Arial"/>
                <a:ea typeface="Arial"/>
                <a:cs typeface="Arial"/>
                <a:sym typeface="Arial"/>
              </a:endParaRPr>
            </a:p>
          </p:txBody>
        </p:sp>
        <p:sp>
          <p:nvSpPr>
            <p:cNvPr id="899" name="Google Shape;899;p35"/>
            <p:cNvSpPr txBox="1"/>
            <p:nvPr/>
          </p:nvSpPr>
          <p:spPr>
            <a:xfrm>
              <a:off x="5760563" y="5383550"/>
              <a:ext cx="406800" cy="184800"/>
            </a:xfrm>
            <a:prstGeom prst="rect">
              <a:avLst/>
            </a:prstGeom>
            <a:noFill/>
            <a:ln>
              <a:noFill/>
            </a:ln>
          </p:spPr>
          <p:txBody>
            <a:bodyPr anchorCtr="0" anchor="t" bIns="45700" lIns="91425" spcFirstLastPara="1" rIns="91425" wrap="square" tIns="45700">
              <a:spAutoFit/>
            </a:bodyPr>
            <a:lstStyle/>
            <a:p>
              <a:pPr indent="0" lvl="0" marL="0" marR="0" rtl="0" algn="ctr">
                <a:lnSpc>
                  <a:spcPct val="246166"/>
                </a:lnSpc>
                <a:spcBef>
                  <a:spcPts val="0"/>
                </a:spcBef>
                <a:spcAft>
                  <a:spcPts val="0"/>
                </a:spcAft>
                <a:buClr>
                  <a:srgbClr val="000000"/>
                </a:buClr>
                <a:buSzPts val="600"/>
                <a:buFont typeface="Arial"/>
                <a:buNone/>
              </a:pPr>
              <a:r>
                <a:rPr b="1" i="0" lang="ja-JP" sz="600" u="none" cap="none" strike="noStrike">
                  <a:solidFill>
                    <a:srgbClr val="000000"/>
                  </a:solidFill>
                  <a:latin typeface="Arial"/>
                  <a:ea typeface="Arial"/>
                  <a:cs typeface="Arial"/>
                  <a:sym typeface="Arial"/>
                </a:rPr>
                <a:t>2014</a:t>
              </a:r>
              <a:endParaRPr b="0" i="0" sz="1400" u="none" cap="none" strike="noStrike">
                <a:solidFill>
                  <a:srgbClr val="000000"/>
                </a:solidFill>
                <a:latin typeface="Arial"/>
                <a:ea typeface="Arial"/>
                <a:cs typeface="Arial"/>
                <a:sym typeface="Arial"/>
              </a:endParaRPr>
            </a:p>
          </p:txBody>
        </p:sp>
        <p:sp>
          <p:nvSpPr>
            <p:cNvPr id="900" name="Google Shape;900;p35"/>
            <p:cNvSpPr txBox="1"/>
            <p:nvPr/>
          </p:nvSpPr>
          <p:spPr>
            <a:xfrm>
              <a:off x="5939899" y="5383550"/>
              <a:ext cx="406800" cy="184800"/>
            </a:xfrm>
            <a:prstGeom prst="rect">
              <a:avLst/>
            </a:prstGeom>
            <a:noFill/>
            <a:ln>
              <a:noFill/>
            </a:ln>
          </p:spPr>
          <p:txBody>
            <a:bodyPr anchorCtr="0" anchor="t" bIns="45700" lIns="91425" spcFirstLastPara="1" rIns="91425" wrap="square" tIns="45700">
              <a:spAutoFit/>
            </a:bodyPr>
            <a:lstStyle/>
            <a:p>
              <a:pPr indent="0" lvl="0" marL="0" marR="0" rtl="0" algn="ctr">
                <a:lnSpc>
                  <a:spcPct val="246166"/>
                </a:lnSpc>
                <a:spcBef>
                  <a:spcPts val="0"/>
                </a:spcBef>
                <a:spcAft>
                  <a:spcPts val="0"/>
                </a:spcAft>
                <a:buClr>
                  <a:srgbClr val="000000"/>
                </a:buClr>
                <a:buSzPts val="600"/>
                <a:buFont typeface="Arial"/>
                <a:buNone/>
              </a:pPr>
              <a:r>
                <a:rPr b="1" i="0" lang="ja-JP" sz="600" u="none" cap="none" strike="noStrike">
                  <a:solidFill>
                    <a:srgbClr val="000000"/>
                  </a:solidFill>
                  <a:latin typeface="Arial"/>
                  <a:ea typeface="Arial"/>
                  <a:cs typeface="Arial"/>
                  <a:sym typeface="Arial"/>
                </a:rPr>
                <a:t>2015</a:t>
              </a:r>
              <a:endParaRPr b="0" i="0" sz="1400" u="none" cap="none" strike="noStrike">
                <a:solidFill>
                  <a:srgbClr val="000000"/>
                </a:solidFill>
                <a:latin typeface="Arial"/>
                <a:ea typeface="Arial"/>
                <a:cs typeface="Arial"/>
                <a:sym typeface="Arial"/>
              </a:endParaRPr>
            </a:p>
          </p:txBody>
        </p:sp>
        <p:sp>
          <p:nvSpPr>
            <p:cNvPr id="901" name="Google Shape;901;p35"/>
            <p:cNvSpPr txBox="1"/>
            <p:nvPr/>
          </p:nvSpPr>
          <p:spPr>
            <a:xfrm>
              <a:off x="6119235" y="5384096"/>
              <a:ext cx="406800" cy="184800"/>
            </a:xfrm>
            <a:prstGeom prst="rect">
              <a:avLst/>
            </a:prstGeom>
            <a:noFill/>
            <a:ln>
              <a:noFill/>
            </a:ln>
          </p:spPr>
          <p:txBody>
            <a:bodyPr anchorCtr="0" anchor="t" bIns="45700" lIns="91425" spcFirstLastPara="1" rIns="91425" wrap="square" tIns="45700">
              <a:spAutoFit/>
            </a:bodyPr>
            <a:lstStyle/>
            <a:p>
              <a:pPr indent="0" lvl="0" marL="0" marR="0" rtl="0" algn="ctr">
                <a:lnSpc>
                  <a:spcPct val="246166"/>
                </a:lnSpc>
                <a:spcBef>
                  <a:spcPts val="0"/>
                </a:spcBef>
                <a:spcAft>
                  <a:spcPts val="0"/>
                </a:spcAft>
                <a:buClr>
                  <a:srgbClr val="000000"/>
                </a:buClr>
                <a:buSzPts val="600"/>
                <a:buFont typeface="Arial"/>
                <a:buNone/>
              </a:pPr>
              <a:r>
                <a:rPr b="1" i="0" lang="ja-JP" sz="600" u="none" cap="none" strike="noStrike">
                  <a:solidFill>
                    <a:srgbClr val="000000"/>
                  </a:solidFill>
                  <a:latin typeface="Arial"/>
                  <a:ea typeface="Arial"/>
                  <a:cs typeface="Arial"/>
                  <a:sym typeface="Arial"/>
                </a:rPr>
                <a:t>2016</a:t>
              </a:r>
              <a:endParaRPr b="0" i="0" sz="1400" u="none" cap="none" strike="noStrike">
                <a:solidFill>
                  <a:srgbClr val="000000"/>
                </a:solidFill>
                <a:latin typeface="Arial"/>
                <a:ea typeface="Arial"/>
                <a:cs typeface="Arial"/>
                <a:sym typeface="Arial"/>
              </a:endParaRPr>
            </a:p>
          </p:txBody>
        </p:sp>
        <p:sp>
          <p:nvSpPr>
            <p:cNvPr id="902" name="Google Shape;902;p35"/>
            <p:cNvSpPr txBox="1"/>
            <p:nvPr/>
          </p:nvSpPr>
          <p:spPr>
            <a:xfrm>
              <a:off x="6299643" y="5384096"/>
              <a:ext cx="406800" cy="184800"/>
            </a:xfrm>
            <a:prstGeom prst="rect">
              <a:avLst/>
            </a:prstGeom>
            <a:noFill/>
            <a:ln>
              <a:noFill/>
            </a:ln>
          </p:spPr>
          <p:txBody>
            <a:bodyPr anchorCtr="0" anchor="t" bIns="45700" lIns="91425" spcFirstLastPara="1" rIns="91425" wrap="square" tIns="45700">
              <a:spAutoFit/>
            </a:bodyPr>
            <a:lstStyle/>
            <a:p>
              <a:pPr indent="0" lvl="0" marL="0" marR="0" rtl="0" algn="ctr">
                <a:lnSpc>
                  <a:spcPct val="246166"/>
                </a:lnSpc>
                <a:spcBef>
                  <a:spcPts val="0"/>
                </a:spcBef>
                <a:spcAft>
                  <a:spcPts val="0"/>
                </a:spcAft>
                <a:buClr>
                  <a:srgbClr val="000000"/>
                </a:buClr>
                <a:buSzPts val="600"/>
                <a:buFont typeface="Arial"/>
                <a:buNone/>
              </a:pPr>
              <a:r>
                <a:rPr b="1" i="0" lang="ja-JP" sz="600" u="none" cap="none" strike="noStrike">
                  <a:solidFill>
                    <a:srgbClr val="000000"/>
                  </a:solidFill>
                  <a:latin typeface="Arial"/>
                  <a:ea typeface="Arial"/>
                  <a:cs typeface="Arial"/>
                  <a:sym typeface="Arial"/>
                </a:rPr>
                <a:t>2017</a:t>
              </a:r>
              <a:endParaRPr b="0" i="0" sz="1400" u="none" cap="none" strike="noStrike">
                <a:solidFill>
                  <a:srgbClr val="000000"/>
                </a:solidFill>
                <a:latin typeface="Arial"/>
                <a:ea typeface="Arial"/>
                <a:cs typeface="Arial"/>
                <a:sym typeface="Arial"/>
              </a:endParaRPr>
            </a:p>
          </p:txBody>
        </p:sp>
        <p:sp>
          <p:nvSpPr>
            <p:cNvPr id="903" name="Google Shape;903;p35"/>
            <p:cNvSpPr txBox="1"/>
            <p:nvPr/>
          </p:nvSpPr>
          <p:spPr>
            <a:xfrm>
              <a:off x="6475905" y="5384096"/>
              <a:ext cx="406800" cy="184800"/>
            </a:xfrm>
            <a:prstGeom prst="rect">
              <a:avLst/>
            </a:prstGeom>
            <a:noFill/>
            <a:ln>
              <a:noFill/>
            </a:ln>
          </p:spPr>
          <p:txBody>
            <a:bodyPr anchorCtr="0" anchor="t" bIns="45700" lIns="91425" spcFirstLastPara="1" rIns="91425" wrap="square" tIns="45700">
              <a:spAutoFit/>
            </a:bodyPr>
            <a:lstStyle/>
            <a:p>
              <a:pPr indent="0" lvl="0" marL="0" marR="0" rtl="0" algn="ctr">
                <a:lnSpc>
                  <a:spcPct val="246166"/>
                </a:lnSpc>
                <a:spcBef>
                  <a:spcPts val="0"/>
                </a:spcBef>
                <a:spcAft>
                  <a:spcPts val="0"/>
                </a:spcAft>
                <a:buClr>
                  <a:srgbClr val="000000"/>
                </a:buClr>
                <a:buSzPts val="600"/>
                <a:buFont typeface="Arial"/>
                <a:buNone/>
              </a:pPr>
              <a:r>
                <a:rPr b="1" i="0" lang="ja-JP" sz="600" u="none" cap="none" strike="noStrike">
                  <a:solidFill>
                    <a:srgbClr val="000000"/>
                  </a:solidFill>
                  <a:latin typeface="Arial"/>
                  <a:ea typeface="Arial"/>
                  <a:cs typeface="Arial"/>
                  <a:sym typeface="Arial"/>
                </a:rPr>
                <a:t>2018</a:t>
              </a:r>
              <a:endParaRPr b="0" i="0" sz="1400" u="none" cap="none" strike="noStrike">
                <a:solidFill>
                  <a:srgbClr val="000000"/>
                </a:solidFill>
                <a:latin typeface="Arial"/>
                <a:ea typeface="Arial"/>
                <a:cs typeface="Arial"/>
                <a:sym typeface="Arial"/>
              </a:endParaRPr>
            </a:p>
          </p:txBody>
        </p:sp>
        <p:sp>
          <p:nvSpPr>
            <p:cNvPr id="904" name="Google Shape;904;p35"/>
            <p:cNvSpPr txBox="1"/>
            <p:nvPr/>
          </p:nvSpPr>
          <p:spPr>
            <a:xfrm>
              <a:off x="6656338" y="5383550"/>
              <a:ext cx="406800" cy="184800"/>
            </a:xfrm>
            <a:prstGeom prst="rect">
              <a:avLst/>
            </a:prstGeom>
            <a:noFill/>
            <a:ln>
              <a:noFill/>
            </a:ln>
          </p:spPr>
          <p:txBody>
            <a:bodyPr anchorCtr="0" anchor="t" bIns="45700" lIns="91425" spcFirstLastPara="1" rIns="91425" wrap="square" tIns="45700">
              <a:spAutoFit/>
            </a:bodyPr>
            <a:lstStyle/>
            <a:p>
              <a:pPr indent="0" lvl="0" marL="0" marR="0" rtl="0" algn="ctr">
                <a:lnSpc>
                  <a:spcPct val="246166"/>
                </a:lnSpc>
                <a:spcBef>
                  <a:spcPts val="0"/>
                </a:spcBef>
                <a:spcAft>
                  <a:spcPts val="0"/>
                </a:spcAft>
                <a:buClr>
                  <a:srgbClr val="000000"/>
                </a:buClr>
                <a:buSzPts val="600"/>
                <a:buFont typeface="Arial"/>
                <a:buNone/>
              </a:pPr>
              <a:r>
                <a:rPr b="1" i="0" lang="ja-JP" sz="600" u="none" cap="none" strike="noStrike">
                  <a:solidFill>
                    <a:srgbClr val="000000"/>
                  </a:solidFill>
                  <a:latin typeface="Arial"/>
                  <a:ea typeface="Arial"/>
                  <a:cs typeface="Arial"/>
                  <a:sym typeface="Arial"/>
                </a:rPr>
                <a:t>2019</a:t>
              </a:r>
              <a:endParaRPr b="0" i="0" sz="1400" u="none" cap="none" strike="noStrike">
                <a:solidFill>
                  <a:srgbClr val="000000"/>
                </a:solidFill>
                <a:latin typeface="Arial"/>
                <a:ea typeface="Arial"/>
                <a:cs typeface="Arial"/>
                <a:sym typeface="Arial"/>
              </a:endParaRPr>
            </a:p>
          </p:txBody>
        </p:sp>
        <p:sp>
          <p:nvSpPr>
            <p:cNvPr id="905" name="Google Shape;905;p35"/>
            <p:cNvSpPr txBox="1"/>
            <p:nvPr/>
          </p:nvSpPr>
          <p:spPr>
            <a:xfrm>
              <a:off x="7207373" y="5383550"/>
              <a:ext cx="406800" cy="184800"/>
            </a:xfrm>
            <a:prstGeom prst="rect">
              <a:avLst/>
            </a:prstGeom>
            <a:noFill/>
            <a:ln>
              <a:noFill/>
            </a:ln>
          </p:spPr>
          <p:txBody>
            <a:bodyPr anchorCtr="0" anchor="t" bIns="45700" lIns="91425" spcFirstLastPara="1" rIns="91425" wrap="square" tIns="45700">
              <a:spAutoFit/>
            </a:bodyPr>
            <a:lstStyle/>
            <a:p>
              <a:pPr indent="0" lvl="0" marL="0" marR="0" rtl="0" algn="ctr">
                <a:lnSpc>
                  <a:spcPct val="246166"/>
                </a:lnSpc>
                <a:spcBef>
                  <a:spcPts val="0"/>
                </a:spcBef>
                <a:spcAft>
                  <a:spcPts val="0"/>
                </a:spcAft>
                <a:buClr>
                  <a:srgbClr val="000000"/>
                </a:buClr>
                <a:buSzPts val="600"/>
                <a:buFont typeface="Arial"/>
                <a:buNone/>
              </a:pPr>
              <a:r>
                <a:rPr b="1" i="0" lang="ja-JP" sz="600" u="none" cap="none" strike="noStrike">
                  <a:solidFill>
                    <a:srgbClr val="000000"/>
                  </a:solidFill>
                  <a:latin typeface="Arial"/>
                  <a:ea typeface="Arial"/>
                  <a:cs typeface="Arial"/>
                  <a:sym typeface="Arial"/>
                </a:rPr>
                <a:t>2022</a:t>
              </a:r>
              <a:endParaRPr b="0" i="0" sz="1400" u="none" cap="none" strike="noStrike">
                <a:solidFill>
                  <a:srgbClr val="000000"/>
                </a:solidFill>
                <a:latin typeface="Arial"/>
                <a:ea typeface="Arial"/>
                <a:cs typeface="Arial"/>
                <a:sym typeface="Arial"/>
              </a:endParaRPr>
            </a:p>
          </p:txBody>
        </p:sp>
        <p:sp>
          <p:nvSpPr>
            <p:cNvPr id="906" name="Google Shape;906;p35"/>
            <p:cNvSpPr txBox="1"/>
            <p:nvPr/>
          </p:nvSpPr>
          <p:spPr>
            <a:xfrm>
              <a:off x="7393688" y="5383550"/>
              <a:ext cx="406800" cy="184800"/>
            </a:xfrm>
            <a:prstGeom prst="rect">
              <a:avLst/>
            </a:prstGeom>
            <a:noFill/>
            <a:ln>
              <a:noFill/>
            </a:ln>
          </p:spPr>
          <p:txBody>
            <a:bodyPr anchorCtr="0" anchor="t" bIns="45700" lIns="91425" spcFirstLastPara="1" rIns="91425" wrap="square" tIns="45700">
              <a:spAutoFit/>
            </a:bodyPr>
            <a:lstStyle/>
            <a:p>
              <a:pPr indent="0" lvl="0" marL="0" marR="0" rtl="0" algn="ctr">
                <a:lnSpc>
                  <a:spcPct val="246166"/>
                </a:lnSpc>
                <a:spcBef>
                  <a:spcPts val="0"/>
                </a:spcBef>
                <a:spcAft>
                  <a:spcPts val="0"/>
                </a:spcAft>
                <a:buClr>
                  <a:srgbClr val="000000"/>
                </a:buClr>
                <a:buSzPts val="600"/>
                <a:buFont typeface="Arial"/>
                <a:buNone/>
              </a:pPr>
              <a:r>
                <a:rPr b="1" i="0" lang="ja-JP" sz="600" u="none" cap="none" strike="noStrike">
                  <a:solidFill>
                    <a:srgbClr val="000000"/>
                  </a:solidFill>
                  <a:latin typeface="Arial"/>
                  <a:ea typeface="Arial"/>
                  <a:cs typeface="Arial"/>
                  <a:sym typeface="Arial"/>
                </a:rPr>
                <a:t>2023</a:t>
              </a:r>
              <a:endParaRPr b="0" i="0" sz="1400" u="none" cap="none" strike="noStrike">
                <a:solidFill>
                  <a:srgbClr val="000000"/>
                </a:solidFill>
                <a:latin typeface="Arial"/>
                <a:ea typeface="Arial"/>
                <a:cs typeface="Arial"/>
                <a:sym typeface="Arial"/>
              </a:endParaRPr>
            </a:p>
          </p:txBody>
        </p:sp>
        <p:sp>
          <p:nvSpPr>
            <p:cNvPr id="907" name="Google Shape;907;p35"/>
            <p:cNvSpPr txBox="1"/>
            <p:nvPr/>
          </p:nvSpPr>
          <p:spPr>
            <a:xfrm>
              <a:off x="7580004" y="5383550"/>
              <a:ext cx="406800" cy="184800"/>
            </a:xfrm>
            <a:prstGeom prst="rect">
              <a:avLst/>
            </a:prstGeom>
            <a:noFill/>
            <a:ln>
              <a:noFill/>
            </a:ln>
          </p:spPr>
          <p:txBody>
            <a:bodyPr anchorCtr="0" anchor="t" bIns="45700" lIns="91425" spcFirstLastPara="1" rIns="91425" wrap="square" tIns="45700">
              <a:spAutoFit/>
            </a:bodyPr>
            <a:lstStyle/>
            <a:p>
              <a:pPr indent="0" lvl="0" marL="0" marR="0" rtl="0" algn="ctr">
                <a:lnSpc>
                  <a:spcPct val="246166"/>
                </a:lnSpc>
                <a:spcBef>
                  <a:spcPts val="0"/>
                </a:spcBef>
                <a:spcAft>
                  <a:spcPts val="0"/>
                </a:spcAft>
                <a:buClr>
                  <a:srgbClr val="000000"/>
                </a:buClr>
                <a:buSzPts val="600"/>
                <a:buFont typeface="Arial"/>
                <a:buNone/>
              </a:pPr>
              <a:r>
                <a:rPr b="1" i="0" lang="ja-JP" sz="600" u="none" cap="none" strike="noStrike">
                  <a:solidFill>
                    <a:srgbClr val="000000"/>
                  </a:solidFill>
                  <a:latin typeface="Arial"/>
                  <a:ea typeface="Arial"/>
                  <a:cs typeface="Arial"/>
                  <a:sym typeface="Arial"/>
                </a:rPr>
                <a:t>2024</a:t>
              </a:r>
              <a:endParaRPr b="0" i="0" sz="1400" u="none" cap="none" strike="noStrike">
                <a:solidFill>
                  <a:srgbClr val="000000"/>
                </a:solidFill>
                <a:latin typeface="Arial"/>
                <a:ea typeface="Arial"/>
                <a:cs typeface="Arial"/>
                <a:sym typeface="Arial"/>
              </a:endParaRPr>
            </a:p>
          </p:txBody>
        </p:sp>
        <p:cxnSp>
          <p:nvCxnSpPr>
            <p:cNvPr id="908" name="Google Shape;908;p35"/>
            <p:cNvCxnSpPr>
              <a:stCxn id="909" idx="2"/>
            </p:cNvCxnSpPr>
            <p:nvPr/>
          </p:nvCxnSpPr>
          <p:spPr>
            <a:xfrm>
              <a:off x="7201122" y="2212300"/>
              <a:ext cx="0" cy="0"/>
            </a:xfrm>
            <a:prstGeom prst="straightConnector1">
              <a:avLst/>
            </a:prstGeom>
            <a:noFill/>
            <a:ln cap="flat" cmpd="sng" w="9525">
              <a:solidFill>
                <a:schemeClr val="dk2"/>
              </a:solidFill>
              <a:prstDash val="solid"/>
              <a:round/>
              <a:headEnd len="sm" w="sm" type="none"/>
              <a:tailEnd len="sm" w="sm" type="none"/>
            </a:ln>
          </p:spPr>
        </p:cxnSp>
        <p:grpSp>
          <p:nvGrpSpPr>
            <p:cNvPr id="910" name="Google Shape;910;p35"/>
            <p:cNvGrpSpPr/>
            <p:nvPr/>
          </p:nvGrpSpPr>
          <p:grpSpPr>
            <a:xfrm>
              <a:off x="6935022" y="1981600"/>
              <a:ext cx="532200" cy="316975"/>
              <a:chOff x="6935022" y="1981600"/>
              <a:chExt cx="532200" cy="316975"/>
            </a:xfrm>
          </p:grpSpPr>
          <p:sp>
            <p:nvSpPr>
              <p:cNvPr id="909" name="Google Shape;909;p35"/>
              <p:cNvSpPr txBox="1"/>
              <p:nvPr/>
            </p:nvSpPr>
            <p:spPr>
              <a:xfrm>
                <a:off x="6935022" y="1981600"/>
                <a:ext cx="5322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ja-JP" sz="900" u="none" cap="none" strike="noStrike">
                    <a:solidFill>
                      <a:srgbClr val="E83030"/>
                    </a:solidFill>
                    <a:latin typeface="Noto Sans JP"/>
                    <a:ea typeface="Noto Sans JP"/>
                    <a:cs typeface="Noto Sans JP"/>
                    <a:sym typeface="Noto Sans JP"/>
                  </a:rPr>
                  <a:t>255.1</a:t>
                </a:r>
                <a:endParaRPr b="0" i="0" sz="800" u="none" cap="none" strike="noStrike">
                  <a:solidFill>
                    <a:srgbClr val="E83030"/>
                  </a:solidFill>
                  <a:latin typeface="Arial"/>
                  <a:ea typeface="Arial"/>
                  <a:cs typeface="Arial"/>
                  <a:sym typeface="Arial"/>
                </a:endParaRPr>
              </a:p>
            </p:txBody>
          </p:sp>
          <p:cxnSp>
            <p:nvCxnSpPr>
              <p:cNvPr id="911" name="Google Shape;911;p35"/>
              <p:cNvCxnSpPr/>
              <p:nvPr/>
            </p:nvCxnSpPr>
            <p:spPr>
              <a:xfrm>
                <a:off x="7207375" y="2152175"/>
                <a:ext cx="12600" cy="146400"/>
              </a:xfrm>
              <a:prstGeom prst="straightConnector1">
                <a:avLst/>
              </a:prstGeom>
              <a:noFill/>
              <a:ln cap="flat" cmpd="sng" w="9525">
                <a:solidFill>
                  <a:srgbClr val="7F7F7F"/>
                </a:solidFill>
                <a:prstDash val="solid"/>
                <a:round/>
                <a:headEnd len="sm" w="sm" type="none"/>
                <a:tailEnd len="sm" w="sm" type="none"/>
              </a:ln>
            </p:spPr>
          </p:cxnSp>
        </p:grpSp>
        <p:sp>
          <p:nvSpPr>
            <p:cNvPr id="912" name="Google Shape;912;p35"/>
            <p:cNvSpPr txBox="1"/>
            <p:nvPr/>
          </p:nvSpPr>
          <p:spPr>
            <a:xfrm>
              <a:off x="7300222" y="1978125"/>
              <a:ext cx="5322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ja-JP" sz="900" u="none" cap="none" strike="noStrike">
                  <a:solidFill>
                    <a:srgbClr val="E83030"/>
                  </a:solidFill>
                  <a:latin typeface="Noto Sans JP"/>
                  <a:ea typeface="Noto Sans JP"/>
                  <a:cs typeface="Noto Sans JP"/>
                  <a:sym typeface="Noto Sans JP"/>
                </a:rPr>
                <a:t>255.2</a:t>
              </a:r>
              <a:endParaRPr b="0" i="0" sz="800" u="none" cap="none" strike="noStrike">
                <a:solidFill>
                  <a:srgbClr val="E83030"/>
                </a:solidFill>
                <a:latin typeface="Arial"/>
                <a:ea typeface="Arial"/>
                <a:cs typeface="Arial"/>
                <a:sym typeface="Arial"/>
              </a:endParaRPr>
            </a:p>
          </p:txBody>
        </p:sp>
        <p:sp>
          <p:nvSpPr>
            <p:cNvPr id="913" name="Google Shape;913;p35"/>
            <p:cNvSpPr txBox="1"/>
            <p:nvPr/>
          </p:nvSpPr>
          <p:spPr>
            <a:xfrm>
              <a:off x="7112922" y="1759350"/>
              <a:ext cx="5322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ja-JP" sz="900" u="none" cap="none" strike="noStrike">
                  <a:solidFill>
                    <a:srgbClr val="E83030"/>
                  </a:solidFill>
                  <a:latin typeface="Noto Sans JP"/>
                  <a:ea typeface="Noto Sans JP"/>
                  <a:cs typeface="Noto Sans JP"/>
                  <a:sym typeface="Noto Sans JP"/>
                </a:rPr>
                <a:t>260.1</a:t>
              </a:r>
              <a:endParaRPr b="0" i="0" sz="800" u="none" cap="none" strike="noStrike">
                <a:solidFill>
                  <a:srgbClr val="E83030"/>
                </a:solidFill>
                <a:latin typeface="Arial"/>
                <a:ea typeface="Arial"/>
                <a:cs typeface="Arial"/>
                <a:sym typeface="Arial"/>
              </a:endParaRPr>
            </a:p>
          </p:txBody>
        </p:sp>
        <p:cxnSp>
          <p:nvCxnSpPr>
            <p:cNvPr id="914" name="Google Shape;914;p35"/>
            <p:cNvCxnSpPr/>
            <p:nvPr/>
          </p:nvCxnSpPr>
          <p:spPr>
            <a:xfrm>
              <a:off x="7379022" y="1931300"/>
              <a:ext cx="9600" cy="279900"/>
            </a:xfrm>
            <a:prstGeom prst="straightConnector1">
              <a:avLst/>
            </a:prstGeom>
            <a:noFill/>
            <a:ln cap="flat" cmpd="sng" w="9525">
              <a:solidFill>
                <a:srgbClr val="7F7F7F"/>
              </a:solidFill>
              <a:prstDash val="solid"/>
              <a:round/>
              <a:headEnd len="sm" w="sm" type="none"/>
              <a:tailEnd len="sm" w="sm" type="none"/>
            </a:ln>
          </p:spPr>
        </p:cxnSp>
        <p:cxnSp>
          <p:nvCxnSpPr>
            <p:cNvPr id="915" name="Google Shape;915;p35"/>
            <p:cNvCxnSpPr/>
            <p:nvPr/>
          </p:nvCxnSpPr>
          <p:spPr>
            <a:xfrm>
              <a:off x="7566325" y="2149475"/>
              <a:ext cx="0" cy="131100"/>
            </a:xfrm>
            <a:prstGeom prst="straightConnector1">
              <a:avLst/>
            </a:prstGeom>
            <a:noFill/>
            <a:ln cap="flat" cmpd="sng" w="9525">
              <a:solidFill>
                <a:srgbClr val="7F7F7F"/>
              </a:solidFill>
              <a:prstDash val="solid"/>
              <a:round/>
              <a:headEnd len="sm" w="sm" type="none"/>
              <a:tailEnd len="sm" w="sm" type="none"/>
            </a:ln>
          </p:spPr>
        </p:cxnSp>
        <p:sp>
          <p:nvSpPr>
            <p:cNvPr id="916" name="Google Shape;916;p35"/>
            <p:cNvSpPr txBox="1"/>
            <p:nvPr/>
          </p:nvSpPr>
          <p:spPr>
            <a:xfrm>
              <a:off x="7747697" y="2252175"/>
              <a:ext cx="5322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ja-JP" sz="900" u="none" cap="none" strike="noStrike">
                  <a:solidFill>
                    <a:srgbClr val="E83030"/>
                  </a:solidFill>
                  <a:latin typeface="Noto Sans JP"/>
                  <a:ea typeface="Noto Sans JP"/>
                  <a:cs typeface="Noto Sans JP"/>
                  <a:sym typeface="Noto Sans JP"/>
                </a:rPr>
                <a:t>251.9</a:t>
              </a:r>
              <a:endParaRPr b="1" i="0" sz="800" u="none" cap="none" strike="noStrike">
                <a:solidFill>
                  <a:srgbClr val="E83030"/>
                </a:solidFill>
                <a:latin typeface="Arial"/>
                <a:ea typeface="Arial"/>
                <a:cs typeface="Arial"/>
                <a:sym typeface="Arial"/>
              </a:endParaRPr>
            </a:p>
          </p:txBody>
        </p:sp>
        <p:sp>
          <p:nvSpPr>
            <p:cNvPr id="917" name="Google Shape;917;p35"/>
            <p:cNvSpPr txBox="1"/>
            <p:nvPr/>
          </p:nvSpPr>
          <p:spPr>
            <a:xfrm>
              <a:off x="7704435" y="3890175"/>
              <a:ext cx="5322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ja-JP" sz="800" u="none" cap="none" strike="noStrike">
                  <a:solidFill>
                    <a:srgbClr val="FF66CC"/>
                  </a:solidFill>
                  <a:latin typeface="Noto Sans JP"/>
                  <a:ea typeface="Noto Sans JP"/>
                  <a:cs typeface="Noto Sans JP"/>
                  <a:sym typeface="Noto Sans JP"/>
                </a:rPr>
                <a:t>110.5</a:t>
              </a:r>
              <a:endParaRPr b="1" i="0" sz="700" u="none" cap="none" strike="noStrike">
                <a:solidFill>
                  <a:srgbClr val="FF66CC"/>
                </a:solidFill>
                <a:latin typeface="Arial"/>
                <a:ea typeface="Arial"/>
                <a:cs typeface="Arial"/>
                <a:sym typeface="Arial"/>
              </a:endParaRPr>
            </a:p>
          </p:txBody>
        </p:sp>
        <p:sp>
          <p:nvSpPr>
            <p:cNvPr id="918" name="Google Shape;918;p35"/>
            <p:cNvSpPr txBox="1"/>
            <p:nvPr/>
          </p:nvSpPr>
          <p:spPr>
            <a:xfrm>
              <a:off x="7704435" y="3230225"/>
              <a:ext cx="5322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ja-JP" sz="800" u="none" cap="none" strike="noStrike">
                  <a:solidFill>
                    <a:srgbClr val="00B050"/>
                  </a:solidFill>
                  <a:latin typeface="Noto Sans JP"/>
                  <a:ea typeface="Noto Sans JP"/>
                  <a:cs typeface="Noto Sans JP"/>
                  <a:sym typeface="Noto Sans JP"/>
                </a:rPr>
                <a:t>143.2</a:t>
              </a:r>
              <a:endParaRPr b="1" i="0" sz="700" u="none" cap="none" strike="noStrike">
                <a:solidFill>
                  <a:srgbClr val="00B050"/>
                </a:solidFill>
                <a:latin typeface="Arial"/>
                <a:ea typeface="Arial"/>
                <a:cs typeface="Arial"/>
                <a:sym typeface="Arial"/>
              </a:endParaRPr>
            </a:p>
          </p:txBody>
        </p:sp>
        <p:cxnSp>
          <p:nvCxnSpPr>
            <p:cNvPr id="919" name="Google Shape;919;p35"/>
            <p:cNvCxnSpPr/>
            <p:nvPr/>
          </p:nvCxnSpPr>
          <p:spPr>
            <a:xfrm flipH="1">
              <a:off x="7747575" y="3365500"/>
              <a:ext cx="53400" cy="287700"/>
            </a:xfrm>
            <a:prstGeom prst="straightConnector1">
              <a:avLst/>
            </a:prstGeom>
            <a:noFill/>
            <a:ln cap="flat" cmpd="sng" w="9525">
              <a:solidFill>
                <a:srgbClr val="7F7F7F"/>
              </a:solidFill>
              <a:prstDash val="solid"/>
              <a:round/>
              <a:headEnd len="sm" w="sm" type="none"/>
              <a:tailEnd len="sm" w="sm" type="none"/>
            </a:ln>
          </p:spPr>
        </p:cxnSp>
        <p:sp>
          <p:nvSpPr>
            <p:cNvPr id="920" name="Google Shape;920;p35"/>
            <p:cNvSpPr txBox="1"/>
            <p:nvPr/>
          </p:nvSpPr>
          <p:spPr>
            <a:xfrm>
              <a:off x="7704435" y="3583150"/>
              <a:ext cx="5322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ja-JP" sz="800" u="none" cap="none" strike="noStrike">
                  <a:solidFill>
                    <a:srgbClr val="7030A0"/>
                  </a:solidFill>
                  <a:latin typeface="Noto Sans JP"/>
                  <a:ea typeface="Noto Sans JP"/>
                  <a:cs typeface="Noto Sans JP"/>
                  <a:sym typeface="Noto Sans JP"/>
                </a:rPr>
                <a:t>126.9</a:t>
              </a:r>
              <a:endParaRPr b="1" i="0" sz="700" u="none" cap="none" strike="noStrike">
                <a:solidFill>
                  <a:srgbClr val="7030A0"/>
                </a:solidFill>
                <a:latin typeface="Arial"/>
                <a:ea typeface="Arial"/>
                <a:cs typeface="Arial"/>
                <a:sym typeface="Arial"/>
              </a:endParaRPr>
            </a:p>
          </p:txBody>
        </p:sp>
        <p:cxnSp>
          <p:nvCxnSpPr>
            <p:cNvPr id="921" name="Google Shape;921;p35"/>
            <p:cNvCxnSpPr/>
            <p:nvPr/>
          </p:nvCxnSpPr>
          <p:spPr>
            <a:xfrm flipH="1">
              <a:off x="7756650" y="3987800"/>
              <a:ext cx="72900" cy="60900"/>
            </a:xfrm>
            <a:prstGeom prst="straightConnector1">
              <a:avLst/>
            </a:prstGeom>
            <a:noFill/>
            <a:ln cap="flat" cmpd="sng" w="9525">
              <a:solidFill>
                <a:srgbClr val="7F7F7F"/>
              </a:solidFill>
              <a:prstDash val="solid"/>
              <a:round/>
              <a:headEnd len="sm" w="sm" type="none"/>
              <a:tailEnd len="sm" w="sm" type="none"/>
            </a:ln>
          </p:spPr>
        </p:cxnSp>
        <p:sp>
          <p:nvSpPr>
            <p:cNvPr id="922" name="Google Shape;922;p35"/>
            <p:cNvSpPr txBox="1"/>
            <p:nvPr/>
          </p:nvSpPr>
          <p:spPr>
            <a:xfrm>
              <a:off x="7704435" y="4201725"/>
              <a:ext cx="5322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ja-JP" sz="800" u="none" cap="none" strike="noStrike">
                  <a:solidFill>
                    <a:srgbClr val="0070C0"/>
                  </a:solidFill>
                  <a:latin typeface="Noto Sans JP"/>
                  <a:ea typeface="Noto Sans JP"/>
                  <a:cs typeface="Noto Sans JP"/>
                  <a:sym typeface="Noto Sans JP"/>
                </a:rPr>
                <a:t>105.9</a:t>
              </a:r>
              <a:endParaRPr b="1" i="0" sz="700" u="none" cap="none" strike="noStrike">
                <a:solidFill>
                  <a:srgbClr val="0070C0"/>
                </a:solidFill>
                <a:latin typeface="Arial"/>
                <a:ea typeface="Arial"/>
                <a:cs typeface="Arial"/>
                <a:sym typeface="Arial"/>
              </a:endParaRPr>
            </a:p>
          </p:txBody>
        </p:sp>
        <p:cxnSp>
          <p:nvCxnSpPr>
            <p:cNvPr id="923" name="Google Shape;923;p35"/>
            <p:cNvCxnSpPr/>
            <p:nvPr/>
          </p:nvCxnSpPr>
          <p:spPr>
            <a:xfrm flipH="1">
              <a:off x="7756775" y="3692525"/>
              <a:ext cx="69600" cy="143400"/>
            </a:xfrm>
            <a:prstGeom prst="straightConnector1">
              <a:avLst/>
            </a:prstGeom>
            <a:noFill/>
            <a:ln cap="flat" cmpd="sng" w="9525">
              <a:solidFill>
                <a:srgbClr val="7F7F7F"/>
              </a:solidFill>
              <a:prstDash val="solid"/>
              <a:round/>
              <a:headEnd len="sm" w="sm" type="none"/>
              <a:tailEnd len="sm" w="sm" type="none"/>
            </a:ln>
          </p:spPr>
        </p:cxnSp>
        <p:cxnSp>
          <p:nvCxnSpPr>
            <p:cNvPr id="924" name="Google Shape;924;p35"/>
            <p:cNvCxnSpPr/>
            <p:nvPr/>
          </p:nvCxnSpPr>
          <p:spPr>
            <a:xfrm rot="10800000">
              <a:off x="7756800" y="4090300"/>
              <a:ext cx="91800" cy="0"/>
            </a:xfrm>
            <a:prstGeom prst="straightConnector1">
              <a:avLst/>
            </a:prstGeom>
            <a:noFill/>
            <a:ln cap="flat" cmpd="sng" w="9525">
              <a:solidFill>
                <a:srgbClr val="7F7F7F"/>
              </a:solidFill>
              <a:prstDash val="solid"/>
              <a:round/>
              <a:headEnd len="sm" w="sm" type="none"/>
              <a:tailEnd len="sm" w="sm" type="none"/>
            </a:ln>
          </p:spPr>
        </p:cxnSp>
        <p:sp>
          <p:nvSpPr>
            <p:cNvPr id="925" name="Google Shape;925;p35"/>
            <p:cNvSpPr txBox="1"/>
            <p:nvPr/>
          </p:nvSpPr>
          <p:spPr>
            <a:xfrm>
              <a:off x="7704435" y="4531900"/>
              <a:ext cx="5322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ja-JP" sz="800" u="none" cap="none" strike="noStrike">
                  <a:solidFill>
                    <a:srgbClr val="9B4D0D"/>
                  </a:solidFill>
                  <a:latin typeface="Noto Sans JP"/>
                  <a:ea typeface="Noto Sans JP"/>
                  <a:cs typeface="Noto Sans JP"/>
                  <a:sym typeface="Noto Sans JP"/>
                </a:rPr>
                <a:t>103.3</a:t>
              </a:r>
              <a:endParaRPr b="1" i="0" sz="700" u="none" cap="none" strike="noStrike">
                <a:solidFill>
                  <a:srgbClr val="9B4D0D"/>
                </a:solidFill>
                <a:latin typeface="Arial"/>
                <a:ea typeface="Arial"/>
                <a:cs typeface="Arial"/>
                <a:sym typeface="Arial"/>
              </a:endParaRPr>
            </a:p>
          </p:txBody>
        </p:sp>
        <p:cxnSp>
          <p:nvCxnSpPr>
            <p:cNvPr id="926" name="Google Shape;926;p35"/>
            <p:cNvCxnSpPr/>
            <p:nvPr/>
          </p:nvCxnSpPr>
          <p:spPr>
            <a:xfrm rot="10800000">
              <a:off x="7753250" y="4143000"/>
              <a:ext cx="101700" cy="429000"/>
            </a:xfrm>
            <a:prstGeom prst="straightConnector1">
              <a:avLst/>
            </a:prstGeom>
            <a:noFill/>
            <a:ln cap="flat" cmpd="sng" w="9525">
              <a:solidFill>
                <a:srgbClr val="7F7F7F"/>
              </a:solidFill>
              <a:prstDash val="solid"/>
              <a:round/>
              <a:headEnd len="sm" w="sm" type="none"/>
              <a:tailEnd len="sm" w="sm" type="none"/>
            </a:ln>
          </p:spPr>
        </p:cxnSp>
        <p:cxnSp>
          <p:nvCxnSpPr>
            <p:cNvPr id="927" name="Google Shape;927;p35"/>
            <p:cNvCxnSpPr/>
            <p:nvPr/>
          </p:nvCxnSpPr>
          <p:spPr>
            <a:xfrm>
              <a:off x="7842250" y="4089400"/>
              <a:ext cx="69900" cy="155700"/>
            </a:xfrm>
            <a:prstGeom prst="straightConnector1">
              <a:avLst/>
            </a:prstGeom>
            <a:noFill/>
            <a:ln cap="flat" cmpd="sng" w="9525">
              <a:solidFill>
                <a:srgbClr val="7F7F7F"/>
              </a:solidFill>
              <a:prstDash val="solid"/>
              <a:round/>
              <a:headEnd len="sm" w="sm" type="none"/>
              <a:tailEnd len="sm" w="sm" type="none"/>
            </a:ln>
          </p:spPr>
        </p:cxnSp>
        <p:sp>
          <p:nvSpPr>
            <p:cNvPr id="928" name="Google Shape;928;p35"/>
            <p:cNvSpPr txBox="1"/>
            <p:nvPr/>
          </p:nvSpPr>
          <p:spPr>
            <a:xfrm>
              <a:off x="7704435" y="4834225"/>
              <a:ext cx="5322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ja-JP" sz="800" u="none" cap="none" strike="noStrike">
                  <a:solidFill>
                    <a:srgbClr val="E4B212"/>
                  </a:solidFill>
                  <a:latin typeface="Noto Sans JP"/>
                  <a:ea typeface="Noto Sans JP"/>
                  <a:cs typeface="Noto Sans JP"/>
                  <a:sym typeface="Noto Sans JP"/>
                </a:rPr>
                <a:t>64.0</a:t>
              </a:r>
              <a:endParaRPr b="1" i="0" sz="700" u="none" cap="none" strike="noStrike">
                <a:solidFill>
                  <a:srgbClr val="E4B212"/>
                </a:solidFill>
                <a:latin typeface="Arial"/>
                <a:ea typeface="Arial"/>
                <a:cs typeface="Arial"/>
                <a:sym typeface="Arial"/>
              </a:endParaRPr>
            </a:p>
          </p:txBody>
        </p:sp>
        <p:cxnSp>
          <p:nvCxnSpPr>
            <p:cNvPr id="929" name="Google Shape;929;p35"/>
            <p:cNvCxnSpPr/>
            <p:nvPr/>
          </p:nvCxnSpPr>
          <p:spPr>
            <a:xfrm rot="10800000">
              <a:off x="7753175" y="4627800"/>
              <a:ext cx="73200" cy="325200"/>
            </a:xfrm>
            <a:prstGeom prst="straightConnector1">
              <a:avLst/>
            </a:prstGeom>
            <a:noFill/>
            <a:ln cap="flat" cmpd="sng" w="9525">
              <a:solidFill>
                <a:srgbClr val="7F7F7F"/>
              </a:solidFill>
              <a:prstDash val="solid"/>
              <a:round/>
              <a:headEnd len="sm" w="sm" type="none"/>
              <a:tailEnd len="sm" w="sm" type="none"/>
            </a:ln>
          </p:spPr>
        </p:cxn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2"/>
                                        </p:tgtEl>
                                        <p:attrNameLst>
                                          <p:attrName>style.visibility</p:attrName>
                                        </p:attrNameLst>
                                      </p:cBhvr>
                                      <p:to>
                                        <p:strVal val="visible"/>
                                      </p:to>
                                    </p:set>
                                    <p:animEffect filter="fade" transition="in">
                                      <p:cBhvr>
                                        <p:cTn dur="600"/>
                                        <p:tgtEl>
                                          <p:spTgt spid="812"/>
                                        </p:tgtEl>
                                      </p:cBhvr>
                                    </p:animEffect>
                                  </p:childTnLst>
                                </p:cTn>
                              </p:par>
                            </p:childTnLst>
                          </p:cTn>
                        </p:par>
                        <p:par>
                          <p:cTn fill="hold">
                            <p:stCondLst>
                              <p:cond delay="600"/>
                            </p:stCondLst>
                            <p:childTnLst>
                              <p:par>
                                <p:cTn fill="hold" nodeType="afterEffect" presetClass="entr" presetID="10" presetSubtype="0">
                                  <p:stCondLst>
                                    <p:cond delay="0"/>
                                  </p:stCondLst>
                                  <p:childTnLst>
                                    <p:set>
                                      <p:cBhvr>
                                        <p:cTn dur="1" fill="hold">
                                          <p:stCondLst>
                                            <p:cond delay="0"/>
                                          </p:stCondLst>
                                        </p:cTn>
                                        <p:tgtEl>
                                          <p:spTgt spid="818"/>
                                        </p:tgtEl>
                                        <p:attrNameLst>
                                          <p:attrName>style.visibility</p:attrName>
                                        </p:attrNameLst>
                                      </p:cBhvr>
                                      <p:to>
                                        <p:strVal val="visible"/>
                                      </p:to>
                                    </p:set>
                                    <p:animEffect filter="fade" transition="in">
                                      <p:cBhvr>
                                        <p:cTn dur="600"/>
                                        <p:tgtEl>
                                          <p:spTgt spid="818"/>
                                        </p:tgtEl>
                                      </p:cBhvr>
                                    </p:animEffect>
                                  </p:childTnLst>
                                </p:cTn>
                              </p:par>
                            </p:childTnLst>
                          </p:cTn>
                        </p:par>
                        <p:par>
                          <p:cTn fill="hold">
                            <p:stCondLst>
                              <p:cond delay="1200"/>
                            </p:stCondLst>
                            <p:childTnLst>
                              <p:par>
                                <p:cTn fill="hold" nodeType="afterEffect" presetClass="entr" presetID="10" presetSubtype="0">
                                  <p:stCondLst>
                                    <p:cond delay="0"/>
                                  </p:stCondLst>
                                  <p:childTnLst>
                                    <p:set>
                                      <p:cBhvr>
                                        <p:cTn dur="1" fill="hold">
                                          <p:stCondLst>
                                            <p:cond delay="0"/>
                                          </p:stCondLst>
                                        </p:cTn>
                                        <p:tgtEl>
                                          <p:spTgt spid="817"/>
                                        </p:tgtEl>
                                        <p:attrNameLst>
                                          <p:attrName>style.visibility</p:attrName>
                                        </p:attrNameLst>
                                      </p:cBhvr>
                                      <p:to>
                                        <p:strVal val="visible"/>
                                      </p:to>
                                    </p:set>
                                    <p:animEffect filter="fade" transition="in">
                                      <p:cBhvr>
                                        <p:cTn dur="500"/>
                                        <p:tgtEl>
                                          <p:spTgt spid="8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0"/>
                                        </p:tgtEl>
                                        <p:attrNameLst>
                                          <p:attrName>style.visibility</p:attrName>
                                        </p:attrNameLst>
                                      </p:cBhvr>
                                      <p:to>
                                        <p:strVal val="visible"/>
                                      </p:to>
                                    </p:set>
                                    <p:animEffect filter="fade" transition="in">
                                      <p:cBhvr>
                                        <p:cTn dur="600"/>
                                        <p:tgtEl>
                                          <p:spTgt spid="810"/>
                                        </p:tgtEl>
                                      </p:cBhvr>
                                    </p:animEffect>
                                  </p:childTnLst>
                                </p:cTn>
                              </p:par>
                            </p:childTnLst>
                          </p:cTn>
                        </p:par>
                        <p:par>
                          <p:cTn fill="hold">
                            <p:stCondLst>
                              <p:cond delay="600"/>
                            </p:stCondLst>
                            <p:childTnLst>
                              <p:par>
                                <p:cTn fill="hold" nodeType="afterEffect" presetClass="entr" presetID="10" presetSubtype="0">
                                  <p:stCondLst>
                                    <p:cond delay="0"/>
                                  </p:stCondLst>
                                  <p:childTnLst>
                                    <p:set>
                                      <p:cBhvr>
                                        <p:cTn dur="1" fill="hold">
                                          <p:stCondLst>
                                            <p:cond delay="0"/>
                                          </p:stCondLst>
                                        </p:cTn>
                                        <p:tgtEl>
                                          <p:spTgt spid="850"/>
                                        </p:tgtEl>
                                        <p:attrNameLst>
                                          <p:attrName>style.visibility</p:attrName>
                                        </p:attrNameLst>
                                      </p:cBhvr>
                                      <p:to>
                                        <p:strVal val="visible"/>
                                      </p:to>
                                    </p:set>
                                    <p:animEffect filter="fade" transition="in">
                                      <p:cBhvr>
                                        <p:cTn dur="600"/>
                                        <p:tgtEl>
                                          <p:spTgt spid="850"/>
                                        </p:tgtEl>
                                      </p:cBhvr>
                                    </p:animEffect>
                                  </p:childTnLst>
                                </p:cTn>
                              </p:par>
                            </p:childTnLst>
                          </p:cTn>
                        </p:par>
                        <p:par>
                          <p:cTn fill="hold">
                            <p:stCondLst>
                              <p:cond delay="1200"/>
                            </p:stCondLst>
                            <p:childTnLst>
                              <p:par>
                                <p:cTn fill="hold" nodeType="afterEffect" presetClass="entr" presetID="10" presetSubtype="0">
                                  <p:stCondLst>
                                    <p:cond delay="0"/>
                                  </p:stCondLst>
                                  <p:childTnLst>
                                    <p:set>
                                      <p:cBhvr>
                                        <p:cTn dur="1" fill="hold">
                                          <p:stCondLst>
                                            <p:cond delay="0"/>
                                          </p:stCondLst>
                                        </p:cTn>
                                        <p:tgtEl>
                                          <p:spTgt spid="811"/>
                                        </p:tgtEl>
                                        <p:attrNameLst>
                                          <p:attrName>style.visibility</p:attrName>
                                        </p:attrNameLst>
                                      </p:cBhvr>
                                      <p:to>
                                        <p:strVal val="visible"/>
                                      </p:to>
                                    </p:set>
                                    <p:animEffect filter="fade" transition="in">
                                      <p:cBhvr>
                                        <p:cTn dur="500"/>
                                        <p:tgtEl>
                                          <p:spTgt spid="8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3" name="Shape 933"/>
        <p:cNvGrpSpPr/>
        <p:nvPr/>
      </p:nvGrpSpPr>
      <p:grpSpPr>
        <a:xfrm>
          <a:off x="0" y="0"/>
          <a:ext cx="0" cy="0"/>
          <a:chOff x="0" y="0"/>
          <a:chExt cx="0" cy="0"/>
        </a:xfrm>
      </p:grpSpPr>
      <p:pic>
        <p:nvPicPr>
          <p:cNvPr id="934" name="Google Shape;934;p36"/>
          <p:cNvPicPr preferRelativeResize="0"/>
          <p:nvPr/>
        </p:nvPicPr>
        <p:blipFill rotWithShape="1">
          <a:blip r:embed="rId3">
            <a:alphaModFix/>
          </a:blip>
          <a:srcRect b="0" l="0" r="0" t="0"/>
          <a:stretch/>
        </p:blipFill>
        <p:spPr>
          <a:xfrm>
            <a:off x="5101007" y="2727240"/>
            <a:ext cx="276225" cy="1284283"/>
          </a:xfrm>
          <a:prstGeom prst="rect">
            <a:avLst/>
          </a:prstGeom>
          <a:noFill/>
          <a:ln>
            <a:noFill/>
          </a:ln>
        </p:spPr>
      </p:pic>
      <p:grpSp>
        <p:nvGrpSpPr>
          <p:cNvPr id="935" name="Google Shape;935;p36"/>
          <p:cNvGrpSpPr/>
          <p:nvPr/>
        </p:nvGrpSpPr>
        <p:grpSpPr>
          <a:xfrm>
            <a:off x="323851" y="1085670"/>
            <a:ext cx="8519134" cy="827030"/>
            <a:chOff x="323851" y="1085670"/>
            <a:chExt cx="8519134" cy="827030"/>
          </a:xfrm>
        </p:grpSpPr>
        <p:sp>
          <p:nvSpPr>
            <p:cNvPr id="936" name="Google Shape;936;p36"/>
            <p:cNvSpPr/>
            <p:nvPr/>
          </p:nvSpPr>
          <p:spPr>
            <a:xfrm>
              <a:off x="323851" y="1085670"/>
              <a:ext cx="8519134" cy="827030"/>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567"/>
                <a:buFont typeface="Arial"/>
                <a:buNone/>
              </a:pPr>
              <a:r>
                <a:t/>
              </a:r>
              <a:endParaRPr b="0" i="0" sz="2567" u="none" cap="none" strike="noStrike">
                <a:solidFill>
                  <a:srgbClr val="000000"/>
                </a:solidFill>
                <a:latin typeface="Arial"/>
                <a:ea typeface="Arial"/>
                <a:cs typeface="Arial"/>
                <a:sym typeface="Arial"/>
              </a:endParaRPr>
            </a:p>
          </p:txBody>
        </p:sp>
        <p:sp>
          <p:nvSpPr>
            <p:cNvPr id="937" name="Google Shape;937;p36"/>
            <p:cNvSpPr txBox="1"/>
            <p:nvPr/>
          </p:nvSpPr>
          <p:spPr>
            <a:xfrm>
              <a:off x="340200" y="1322225"/>
              <a:ext cx="56157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1" i="0" lang="ja-JP" sz="1700" u="none" cap="none" strike="noStrike">
                  <a:solidFill>
                    <a:srgbClr val="000000"/>
                  </a:solidFill>
                  <a:latin typeface="Noto Sans JP"/>
                  <a:ea typeface="Noto Sans JP"/>
                  <a:cs typeface="Noto Sans JP"/>
                  <a:sym typeface="Noto Sans JP"/>
                </a:rPr>
                <a:t>国の歳入と同じく税金が群馬県の財政を支えています。</a:t>
              </a:r>
              <a:endParaRPr b="1">
                <a:latin typeface="Noto Sans JP"/>
                <a:ea typeface="Noto Sans JP"/>
                <a:cs typeface="Noto Sans JP"/>
                <a:sym typeface="Noto Sans JP"/>
              </a:endParaRPr>
            </a:p>
          </p:txBody>
        </p:sp>
      </p:grpSp>
      <p:sp>
        <p:nvSpPr>
          <p:cNvPr id="938" name="Google Shape;938;p36"/>
          <p:cNvSpPr/>
          <p:nvPr/>
        </p:nvSpPr>
        <p:spPr>
          <a:xfrm>
            <a:off x="2615749" y="2365875"/>
            <a:ext cx="3757200" cy="3165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rgbClr val="000000"/>
              </a:buClr>
              <a:buSzPts val="1400"/>
              <a:buFont typeface="Arial"/>
              <a:buNone/>
            </a:pPr>
            <a:r>
              <a:rPr b="1" i="0" lang="ja-JP" sz="1400" u="none" cap="none" strike="noStrike">
                <a:solidFill>
                  <a:srgbClr val="000000"/>
                </a:solidFill>
                <a:latin typeface="Noto Sans JP"/>
                <a:ea typeface="Noto Sans JP"/>
                <a:cs typeface="Noto Sans JP"/>
                <a:sym typeface="Noto Sans JP"/>
              </a:rPr>
              <a:t>群馬県の歳入の内訳（令和６年度当初予算）</a:t>
            </a:r>
            <a:endParaRPr b="1">
              <a:latin typeface="Noto Sans JP"/>
              <a:ea typeface="Noto Sans JP"/>
              <a:cs typeface="Noto Sans JP"/>
              <a:sym typeface="Noto Sans JP"/>
            </a:endParaRPr>
          </a:p>
        </p:txBody>
      </p:sp>
      <p:sp>
        <p:nvSpPr>
          <p:cNvPr id="939" name="Google Shape;939;p36"/>
          <p:cNvSpPr txBox="1"/>
          <p:nvPr/>
        </p:nvSpPr>
        <p:spPr>
          <a:xfrm>
            <a:off x="240030" y="-19510"/>
            <a:ext cx="7772400" cy="731558"/>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100000"/>
              </a:lnSpc>
              <a:spcBef>
                <a:spcPts val="0"/>
              </a:spcBef>
              <a:spcAft>
                <a:spcPts val="0"/>
              </a:spcAft>
              <a:buClr>
                <a:srgbClr val="000000"/>
              </a:buClr>
              <a:buSzPct val="100000"/>
              <a:buFont typeface="Arial"/>
              <a:buNone/>
            </a:pPr>
            <a:r>
              <a:rPr b="1" i="0" lang="ja-JP" sz="2100" u="none" cap="none" strike="noStrike">
                <a:solidFill>
                  <a:srgbClr val="000000"/>
                </a:solidFill>
                <a:latin typeface="Noto Sans JP"/>
                <a:ea typeface="Noto Sans JP"/>
                <a:cs typeface="Noto Sans JP"/>
                <a:sym typeface="Noto Sans JP"/>
              </a:rPr>
              <a:t>もっと税金について調べてみよう</a:t>
            </a:r>
            <a:r>
              <a:rPr b="1" i="0" lang="ja-JP" sz="2400" u="none" cap="none" strike="noStrike">
                <a:solidFill>
                  <a:srgbClr val="000000"/>
                </a:solidFill>
                <a:latin typeface="Noto Sans JP"/>
                <a:ea typeface="Noto Sans JP"/>
                <a:cs typeface="Noto Sans JP"/>
                <a:sym typeface="Noto Sans JP"/>
              </a:rPr>
              <a:t>/群馬県の財政−①歳入</a:t>
            </a:r>
            <a:endParaRPr b="1">
              <a:latin typeface="Noto Sans JP"/>
              <a:ea typeface="Noto Sans JP"/>
              <a:cs typeface="Noto Sans JP"/>
              <a:sym typeface="Noto Sans JP"/>
            </a:endParaRPr>
          </a:p>
        </p:txBody>
      </p:sp>
      <p:sp>
        <p:nvSpPr>
          <p:cNvPr id="940" name="Google Shape;940;p36"/>
          <p:cNvSpPr/>
          <p:nvPr/>
        </p:nvSpPr>
        <p:spPr>
          <a:xfrm>
            <a:off x="323850" y="2006500"/>
            <a:ext cx="1721400" cy="2802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108000" wrap="square" tIns="36000">
            <a:noAutofit/>
          </a:bodyPr>
          <a:lstStyle/>
          <a:p>
            <a:pPr indent="0" lvl="0" marL="0" marR="0" rtl="0" algn="ctr">
              <a:lnSpc>
                <a:spcPct val="100000"/>
              </a:lnSpc>
              <a:spcBef>
                <a:spcPts val="0"/>
              </a:spcBef>
              <a:spcAft>
                <a:spcPts val="0"/>
              </a:spcAft>
              <a:buClr>
                <a:srgbClr val="000000"/>
              </a:buClr>
              <a:buSzPts val="1200"/>
              <a:buFont typeface="Arial"/>
              <a:buNone/>
            </a:pPr>
            <a:r>
              <a:rPr b="1" i="0" lang="ja-JP" sz="1200" u="none" cap="none" strike="noStrike">
                <a:solidFill>
                  <a:srgbClr val="000000"/>
                </a:solidFill>
                <a:latin typeface="Arial"/>
                <a:ea typeface="Arial"/>
                <a:cs typeface="Arial"/>
                <a:sym typeface="Arial"/>
              </a:rPr>
              <a:t>グ</a:t>
            </a:r>
            <a:r>
              <a:rPr b="1" i="0" lang="ja-JP" sz="1200" u="none" cap="none" strike="noStrike">
                <a:solidFill>
                  <a:srgbClr val="000000"/>
                </a:solidFill>
                <a:latin typeface="Noto Sans JP"/>
                <a:ea typeface="Noto Sans JP"/>
                <a:cs typeface="Noto Sans JP"/>
                <a:sym typeface="Noto Sans JP"/>
              </a:rPr>
              <a:t>ラフから見え</a:t>
            </a:r>
            <a:r>
              <a:rPr b="1" i="0" lang="ja-JP" sz="1200" u="none" cap="none" strike="noStrike">
                <a:solidFill>
                  <a:srgbClr val="000000"/>
                </a:solidFill>
                <a:latin typeface="Noto Sans JP"/>
                <a:ea typeface="Noto Sans JP"/>
                <a:cs typeface="Noto Sans JP"/>
                <a:sym typeface="Noto Sans JP"/>
              </a:rPr>
              <a:t>て</a:t>
            </a:r>
            <a:r>
              <a:rPr b="1" i="0" lang="ja-JP" sz="1200" u="none" cap="none" strike="noStrike">
                <a:solidFill>
                  <a:srgbClr val="000000"/>
                </a:solidFill>
                <a:latin typeface="Noto Sans JP"/>
                <a:ea typeface="Noto Sans JP"/>
                <a:cs typeface="Noto Sans JP"/>
                <a:sym typeface="Noto Sans JP"/>
              </a:rPr>
              <a:t>くる</a:t>
            </a:r>
            <a:endParaRPr>
              <a:latin typeface="Noto Sans JP"/>
              <a:ea typeface="Noto Sans JP"/>
              <a:cs typeface="Noto Sans JP"/>
              <a:sym typeface="Noto Sans JP"/>
            </a:endParaRPr>
          </a:p>
        </p:txBody>
      </p:sp>
      <p:sp>
        <p:nvSpPr>
          <p:cNvPr id="941" name="Google Shape;941;p36"/>
          <p:cNvSpPr txBox="1"/>
          <p:nvPr/>
        </p:nvSpPr>
        <p:spPr>
          <a:xfrm>
            <a:off x="2116250" y="1969588"/>
            <a:ext cx="47562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5BAD"/>
              </a:buClr>
              <a:buSzPts val="1700"/>
              <a:buFont typeface="Arial"/>
              <a:buNone/>
            </a:pPr>
            <a:r>
              <a:rPr b="1" i="0" lang="ja-JP" sz="1700" u="none" cap="none" strike="noStrike">
                <a:solidFill>
                  <a:srgbClr val="005BAD"/>
                </a:solidFill>
                <a:latin typeface="Noto Sans JP"/>
                <a:ea typeface="Noto Sans JP"/>
                <a:cs typeface="Noto Sans JP"/>
                <a:sym typeface="Noto Sans JP"/>
              </a:rPr>
              <a:t>県の歳入の多くは県税と国からの交付金です。</a:t>
            </a:r>
            <a:endParaRPr b="1">
              <a:latin typeface="Noto Sans JP"/>
              <a:ea typeface="Noto Sans JP"/>
              <a:cs typeface="Noto Sans JP"/>
              <a:sym typeface="Noto Sans JP"/>
            </a:endParaRPr>
          </a:p>
        </p:txBody>
      </p:sp>
      <p:grpSp>
        <p:nvGrpSpPr>
          <p:cNvPr id="942" name="Google Shape;942;p36"/>
          <p:cNvGrpSpPr/>
          <p:nvPr/>
        </p:nvGrpSpPr>
        <p:grpSpPr>
          <a:xfrm>
            <a:off x="5513026" y="5570764"/>
            <a:ext cx="3411724" cy="231027"/>
            <a:chOff x="5428482" y="4811877"/>
            <a:chExt cx="3411724" cy="231027"/>
          </a:xfrm>
        </p:grpSpPr>
        <p:sp>
          <p:nvSpPr>
            <p:cNvPr id="943" name="Google Shape;943;p36"/>
            <p:cNvSpPr/>
            <p:nvPr/>
          </p:nvSpPr>
          <p:spPr>
            <a:xfrm>
              <a:off x="6067649" y="4811888"/>
              <a:ext cx="590100" cy="215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1" i="0" lang="ja-JP" sz="1400" u="none" cap="none" strike="noStrike">
                  <a:solidFill>
                    <a:srgbClr val="000000"/>
                  </a:solidFill>
                  <a:latin typeface="Noto Sans JP"/>
                  <a:ea typeface="Noto Sans JP"/>
                  <a:cs typeface="Noto Sans JP"/>
                  <a:sym typeface="Noto Sans JP"/>
                </a:rPr>
                <a:t>県債</a:t>
              </a:r>
              <a:endParaRPr b="1">
                <a:latin typeface="Noto Sans JP"/>
                <a:ea typeface="Noto Sans JP"/>
                <a:cs typeface="Noto Sans JP"/>
                <a:sym typeface="Noto Sans JP"/>
              </a:endParaRPr>
            </a:p>
          </p:txBody>
        </p:sp>
        <p:sp>
          <p:nvSpPr>
            <p:cNvPr id="944" name="Google Shape;944;p36"/>
            <p:cNvSpPr/>
            <p:nvPr/>
          </p:nvSpPr>
          <p:spPr>
            <a:xfrm>
              <a:off x="5428482" y="4811877"/>
              <a:ext cx="464098" cy="231027"/>
            </a:xfrm>
            <a:prstGeom prst="rect">
              <a:avLst/>
            </a:prstGeom>
            <a:solidFill>
              <a:srgbClr val="FF996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945" name="Google Shape;945;p36"/>
            <p:cNvSpPr/>
            <p:nvPr/>
          </p:nvSpPr>
          <p:spPr>
            <a:xfrm>
              <a:off x="6787906" y="4811888"/>
              <a:ext cx="2052300" cy="2154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1400"/>
                <a:buFont typeface="Arial"/>
                <a:buNone/>
              </a:pPr>
              <a:r>
                <a:rPr b="1" i="0" lang="ja-JP" sz="1300" u="none" cap="none" strike="noStrike">
                  <a:solidFill>
                    <a:srgbClr val="000000"/>
                  </a:solidFill>
                  <a:latin typeface="Noto Sans JP"/>
                  <a:ea typeface="Noto Sans JP"/>
                  <a:cs typeface="Noto Sans JP"/>
                  <a:sym typeface="Noto Sans JP"/>
                </a:rPr>
                <a:t>４７５億１，４００万円</a:t>
              </a:r>
              <a:endParaRPr b="1" sz="1300">
                <a:latin typeface="Noto Sans JP"/>
                <a:ea typeface="Noto Sans JP"/>
                <a:cs typeface="Noto Sans JP"/>
                <a:sym typeface="Noto Sans JP"/>
              </a:endParaRPr>
            </a:p>
          </p:txBody>
        </p:sp>
      </p:grpSp>
      <p:grpSp>
        <p:nvGrpSpPr>
          <p:cNvPr id="946" name="Google Shape;946;p36"/>
          <p:cNvGrpSpPr/>
          <p:nvPr/>
        </p:nvGrpSpPr>
        <p:grpSpPr>
          <a:xfrm>
            <a:off x="5436578" y="4810068"/>
            <a:ext cx="3488434" cy="231027"/>
            <a:chOff x="5422350" y="4407069"/>
            <a:chExt cx="3474190" cy="231027"/>
          </a:xfrm>
        </p:grpSpPr>
        <p:sp>
          <p:nvSpPr>
            <p:cNvPr id="947" name="Google Shape;947;p36"/>
            <p:cNvSpPr/>
            <p:nvPr/>
          </p:nvSpPr>
          <p:spPr>
            <a:xfrm>
              <a:off x="6061525" y="4407076"/>
              <a:ext cx="1072800" cy="215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1" i="0" lang="ja-JP" sz="1400" u="none" cap="none" strike="noStrike">
                  <a:solidFill>
                    <a:srgbClr val="000000"/>
                  </a:solidFill>
                  <a:latin typeface="Noto Sans JP"/>
                  <a:ea typeface="Noto Sans JP"/>
                  <a:cs typeface="Noto Sans JP"/>
                  <a:sym typeface="Noto Sans JP"/>
                </a:rPr>
                <a:t>国庫支出金</a:t>
              </a:r>
              <a:endParaRPr b="1">
                <a:latin typeface="Noto Sans JP"/>
                <a:ea typeface="Noto Sans JP"/>
                <a:cs typeface="Noto Sans JP"/>
                <a:sym typeface="Noto Sans JP"/>
              </a:endParaRPr>
            </a:p>
          </p:txBody>
        </p:sp>
        <p:sp>
          <p:nvSpPr>
            <p:cNvPr id="948" name="Google Shape;948;p36"/>
            <p:cNvSpPr/>
            <p:nvPr/>
          </p:nvSpPr>
          <p:spPr>
            <a:xfrm>
              <a:off x="5422350" y="4407069"/>
              <a:ext cx="464097" cy="231027"/>
            </a:xfrm>
            <a:prstGeom prst="rect">
              <a:avLst/>
            </a:prstGeom>
            <a:solidFill>
              <a:srgbClr val="FFCC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949" name="Google Shape;949;p36"/>
            <p:cNvSpPr/>
            <p:nvPr/>
          </p:nvSpPr>
          <p:spPr>
            <a:xfrm>
              <a:off x="7027840" y="4407076"/>
              <a:ext cx="1868700" cy="2154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1400"/>
                <a:buFont typeface="Arial"/>
                <a:buNone/>
              </a:pPr>
              <a:r>
                <a:rPr b="1" i="0" lang="ja-JP" sz="1300" u="none" cap="none" strike="noStrike">
                  <a:solidFill>
                    <a:srgbClr val="000000"/>
                  </a:solidFill>
                  <a:latin typeface="Noto Sans JP"/>
                  <a:ea typeface="Noto Sans JP"/>
                  <a:cs typeface="Noto Sans JP"/>
                  <a:sym typeface="Noto Sans JP"/>
                </a:rPr>
                <a:t>８４４億１，７９０万円</a:t>
              </a:r>
              <a:endParaRPr b="1" sz="1300">
                <a:latin typeface="Noto Sans JP"/>
                <a:ea typeface="Noto Sans JP"/>
                <a:cs typeface="Noto Sans JP"/>
                <a:sym typeface="Noto Sans JP"/>
              </a:endParaRPr>
            </a:p>
          </p:txBody>
        </p:sp>
      </p:grpSp>
      <p:grpSp>
        <p:nvGrpSpPr>
          <p:cNvPr id="950" name="Google Shape;950;p36"/>
          <p:cNvGrpSpPr/>
          <p:nvPr/>
        </p:nvGrpSpPr>
        <p:grpSpPr>
          <a:xfrm>
            <a:off x="5441830" y="4121717"/>
            <a:ext cx="3482795" cy="231027"/>
            <a:chOff x="5424394" y="4022706"/>
            <a:chExt cx="3482795" cy="231027"/>
          </a:xfrm>
        </p:grpSpPr>
        <p:sp>
          <p:nvSpPr>
            <p:cNvPr id="951" name="Google Shape;951;p36"/>
            <p:cNvSpPr/>
            <p:nvPr/>
          </p:nvSpPr>
          <p:spPr>
            <a:xfrm>
              <a:off x="6063591" y="4022714"/>
              <a:ext cx="1038900" cy="215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1" i="0" lang="ja-JP" sz="1400" u="none" cap="none" strike="noStrike">
                  <a:solidFill>
                    <a:srgbClr val="000000"/>
                  </a:solidFill>
                  <a:latin typeface="Noto Sans JP"/>
                  <a:ea typeface="Noto Sans JP"/>
                  <a:cs typeface="Noto Sans JP"/>
                  <a:sym typeface="Noto Sans JP"/>
                </a:rPr>
                <a:t>地方交付税</a:t>
              </a:r>
              <a:endParaRPr b="1">
                <a:latin typeface="Noto Sans JP"/>
                <a:ea typeface="Noto Sans JP"/>
                <a:cs typeface="Noto Sans JP"/>
                <a:sym typeface="Noto Sans JP"/>
              </a:endParaRPr>
            </a:p>
          </p:txBody>
        </p:sp>
        <p:sp>
          <p:nvSpPr>
            <p:cNvPr id="952" name="Google Shape;952;p36"/>
            <p:cNvSpPr/>
            <p:nvPr/>
          </p:nvSpPr>
          <p:spPr>
            <a:xfrm>
              <a:off x="5424394" y="4022706"/>
              <a:ext cx="464098" cy="231027"/>
            </a:xfrm>
            <a:prstGeom prst="rect">
              <a:avLst/>
            </a:prstGeom>
            <a:solidFill>
              <a:srgbClr val="8CD87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953" name="Google Shape;953;p36"/>
            <p:cNvSpPr/>
            <p:nvPr/>
          </p:nvSpPr>
          <p:spPr>
            <a:xfrm>
              <a:off x="7277589" y="4022714"/>
              <a:ext cx="1629600" cy="2154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1400"/>
                <a:buFont typeface="Arial"/>
                <a:buNone/>
              </a:pPr>
              <a:r>
                <a:rPr b="1" i="0" lang="ja-JP" sz="1300" u="none" cap="none" strike="noStrike">
                  <a:solidFill>
                    <a:srgbClr val="000000"/>
                  </a:solidFill>
                  <a:latin typeface="Noto Sans JP"/>
                  <a:ea typeface="Noto Sans JP"/>
                  <a:cs typeface="Noto Sans JP"/>
                  <a:sym typeface="Noto Sans JP"/>
                </a:rPr>
                <a:t> １，４０４億円</a:t>
              </a:r>
              <a:endParaRPr b="1" sz="1300">
                <a:latin typeface="Noto Sans JP"/>
                <a:ea typeface="Noto Sans JP"/>
                <a:cs typeface="Noto Sans JP"/>
                <a:sym typeface="Noto Sans JP"/>
              </a:endParaRPr>
            </a:p>
          </p:txBody>
        </p:sp>
      </p:grpSp>
      <p:grpSp>
        <p:nvGrpSpPr>
          <p:cNvPr id="954" name="Google Shape;954;p36"/>
          <p:cNvGrpSpPr/>
          <p:nvPr/>
        </p:nvGrpSpPr>
        <p:grpSpPr>
          <a:xfrm>
            <a:off x="5422332" y="2873770"/>
            <a:ext cx="3502763" cy="233071"/>
            <a:chOff x="5428481" y="3219821"/>
            <a:chExt cx="3581191" cy="233071"/>
          </a:xfrm>
        </p:grpSpPr>
        <p:sp>
          <p:nvSpPr>
            <p:cNvPr id="955" name="Google Shape;955;p36"/>
            <p:cNvSpPr/>
            <p:nvPr/>
          </p:nvSpPr>
          <p:spPr>
            <a:xfrm>
              <a:off x="6067661" y="3228634"/>
              <a:ext cx="533400" cy="215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1" i="0" lang="ja-JP" sz="1400" u="none" cap="none" strike="noStrike">
                  <a:solidFill>
                    <a:srgbClr val="000000"/>
                  </a:solidFill>
                  <a:latin typeface="Noto Sans JP"/>
                  <a:ea typeface="Noto Sans JP"/>
                  <a:cs typeface="Noto Sans JP"/>
                  <a:sym typeface="Noto Sans JP"/>
                </a:rPr>
                <a:t>県税</a:t>
              </a:r>
              <a:endParaRPr b="1">
                <a:latin typeface="Noto Sans JP"/>
                <a:ea typeface="Noto Sans JP"/>
                <a:cs typeface="Noto Sans JP"/>
                <a:sym typeface="Noto Sans JP"/>
              </a:endParaRPr>
            </a:p>
          </p:txBody>
        </p:sp>
        <p:sp>
          <p:nvSpPr>
            <p:cNvPr id="956" name="Google Shape;956;p36"/>
            <p:cNvSpPr/>
            <p:nvPr/>
          </p:nvSpPr>
          <p:spPr>
            <a:xfrm>
              <a:off x="5428481" y="3219821"/>
              <a:ext cx="464098" cy="233071"/>
            </a:xfrm>
            <a:prstGeom prst="rect">
              <a:avLst/>
            </a:prstGeom>
            <a:solidFill>
              <a:srgbClr val="6AE2F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957" name="Google Shape;957;p36"/>
            <p:cNvSpPr/>
            <p:nvPr/>
          </p:nvSpPr>
          <p:spPr>
            <a:xfrm>
              <a:off x="7000272" y="3228626"/>
              <a:ext cx="2009400" cy="2154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1400"/>
                <a:buFont typeface="Arial"/>
                <a:buNone/>
              </a:pPr>
              <a:r>
                <a:rPr b="1" i="0" lang="ja-JP" sz="1400" u="none" cap="none" strike="noStrike">
                  <a:solidFill>
                    <a:srgbClr val="000000"/>
                  </a:solidFill>
                </a:rPr>
                <a:t>　</a:t>
              </a:r>
              <a:r>
                <a:rPr b="1" lang="ja-JP" sz="1300">
                  <a:latin typeface="Noto Sans JP"/>
                  <a:ea typeface="Noto Sans JP"/>
                  <a:cs typeface="Noto Sans JP"/>
                  <a:sym typeface="Noto Sans JP"/>
                </a:rPr>
                <a:t>２，６００</a:t>
              </a:r>
              <a:r>
                <a:rPr b="1" i="0" lang="ja-JP" sz="1300" u="none" cap="none" strike="noStrike">
                  <a:solidFill>
                    <a:srgbClr val="000000"/>
                  </a:solidFill>
                  <a:latin typeface="Noto Sans JP"/>
                  <a:ea typeface="Noto Sans JP"/>
                  <a:cs typeface="Noto Sans JP"/>
                  <a:sym typeface="Noto Sans JP"/>
                </a:rPr>
                <a:t>億円</a:t>
              </a:r>
              <a:endParaRPr b="1" sz="1300">
                <a:latin typeface="Noto Sans JP"/>
                <a:ea typeface="Noto Sans JP"/>
                <a:cs typeface="Noto Sans JP"/>
                <a:sym typeface="Noto Sans JP"/>
              </a:endParaRPr>
            </a:p>
          </p:txBody>
        </p:sp>
      </p:grpSp>
      <p:grpSp>
        <p:nvGrpSpPr>
          <p:cNvPr id="958" name="Google Shape;958;p36"/>
          <p:cNvGrpSpPr/>
          <p:nvPr/>
        </p:nvGrpSpPr>
        <p:grpSpPr>
          <a:xfrm>
            <a:off x="5422495" y="3163897"/>
            <a:ext cx="3502105" cy="231027"/>
            <a:chOff x="5424394" y="3597454"/>
            <a:chExt cx="3502105" cy="231027"/>
          </a:xfrm>
        </p:grpSpPr>
        <p:sp>
          <p:nvSpPr>
            <p:cNvPr id="959" name="Google Shape;959;p36"/>
            <p:cNvSpPr/>
            <p:nvPr/>
          </p:nvSpPr>
          <p:spPr>
            <a:xfrm>
              <a:off x="5424394" y="3597454"/>
              <a:ext cx="464098" cy="231027"/>
            </a:xfrm>
            <a:prstGeom prst="rect">
              <a:avLst/>
            </a:prstGeom>
            <a:solidFill>
              <a:srgbClr val="EEC92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960" name="Google Shape;960;p36"/>
            <p:cNvSpPr/>
            <p:nvPr/>
          </p:nvSpPr>
          <p:spPr>
            <a:xfrm>
              <a:off x="6063574" y="3597457"/>
              <a:ext cx="1146000" cy="215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1" i="0" lang="ja-JP" sz="1400" u="none" cap="none" strike="noStrike">
                  <a:solidFill>
                    <a:srgbClr val="000000"/>
                  </a:solidFill>
                  <a:latin typeface="Noto Sans JP"/>
                  <a:ea typeface="Noto Sans JP"/>
                  <a:cs typeface="Noto Sans JP"/>
                  <a:sym typeface="Noto Sans JP"/>
                </a:rPr>
                <a:t>その他</a:t>
              </a:r>
              <a:endParaRPr b="1">
                <a:latin typeface="Noto Sans JP"/>
                <a:ea typeface="Noto Sans JP"/>
                <a:cs typeface="Noto Sans JP"/>
                <a:sym typeface="Noto Sans JP"/>
              </a:endParaRPr>
            </a:p>
          </p:txBody>
        </p:sp>
        <p:sp>
          <p:nvSpPr>
            <p:cNvPr id="961" name="Google Shape;961;p36"/>
            <p:cNvSpPr/>
            <p:nvPr/>
          </p:nvSpPr>
          <p:spPr>
            <a:xfrm>
              <a:off x="6715799" y="3597457"/>
              <a:ext cx="2210700" cy="2154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1400"/>
                <a:buFont typeface="Arial"/>
                <a:buNone/>
              </a:pPr>
              <a:r>
                <a:rPr b="1" i="0" lang="ja-JP" sz="1300" u="none" cap="none" strike="noStrike">
                  <a:solidFill>
                    <a:srgbClr val="000000"/>
                  </a:solidFill>
                  <a:latin typeface="Noto Sans JP"/>
                  <a:ea typeface="Noto Sans JP"/>
                  <a:cs typeface="Noto Sans JP"/>
                  <a:sym typeface="Noto Sans JP"/>
                </a:rPr>
                <a:t>２，０４１億６，８１０万円</a:t>
              </a:r>
              <a:endParaRPr b="1" sz="1300">
                <a:latin typeface="Noto Sans JP"/>
                <a:ea typeface="Noto Sans JP"/>
                <a:cs typeface="Noto Sans JP"/>
                <a:sym typeface="Noto Sans JP"/>
              </a:endParaRPr>
            </a:p>
          </p:txBody>
        </p:sp>
      </p:grpSp>
      <p:grpSp>
        <p:nvGrpSpPr>
          <p:cNvPr id="962" name="Google Shape;962;p36"/>
          <p:cNvGrpSpPr/>
          <p:nvPr/>
        </p:nvGrpSpPr>
        <p:grpSpPr>
          <a:xfrm>
            <a:off x="5498695" y="5895149"/>
            <a:ext cx="3426030" cy="233071"/>
            <a:chOff x="5420305" y="5194196"/>
            <a:chExt cx="3426030" cy="233071"/>
          </a:xfrm>
        </p:grpSpPr>
        <p:sp>
          <p:nvSpPr>
            <p:cNvPr id="963" name="Google Shape;963;p36"/>
            <p:cNvSpPr/>
            <p:nvPr/>
          </p:nvSpPr>
          <p:spPr>
            <a:xfrm>
              <a:off x="6077910" y="5218322"/>
              <a:ext cx="1606800" cy="184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rPr b="1" i="0" lang="ja-JP" sz="1200" u="none" cap="none" strike="noStrike">
                  <a:solidFill>
                    <a:srgbClr val="000000"/>
                  </a:solidFill>
                  <a:latin typeface="Noto Sans JP"/>
                  <a:ea typeface="Noto Sans JP"/>
                  <a:cs typeface="Noto Sans JP"/>
                  <a:sym typeface="Noto Sans JP"/>
                </a:rPr>
                <a:t>地方譲与税・その他</a:t>
              </a:r>
              <a:endParaRPr b="1" i="0" sz="1100" u="none" cap="none" strike="noStrike">
                <a:solidFill>
                  <a:srgbClr val="000000"/>
                </a:solidFill>
                <a:latin typeface="Noto Sans JP"/>
                <a:ea typeface="Noto Sans JP"/>
                <a:cs typeface="Noto Sans JP"/>
                <a:sym typeface="Noto Sans JP"/>
              </a:endParaRPr>
            </a:p>
          </p:txBody>
        </p:sp>
        <p:sp>
          <p:nvSpPr>
            <p:cNvPr id="964" name="Google Shape;964;p36"/>
            <p:cNvSpPr/>
            <p:nvPr/>
          </p:nvSpPr>
          <p:spPr>
            <a:xfrm>
              <a:off x="5420305" y="5194196"/>
              <a:ext cx="464098" cy="233071"/>
            </a:xfrm>
            <a:prstGeom prst="rect">
              <a:avLst/>
            </a:prstGeom>
            <a:solidFill>
              <a:srgbClr val="A79C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965" name="Google Shape;965;p36"/>
            <p:cNvSpPr/>
            <p:nvPr/>
          </p:nvSpPr>
          <p:spPr>
            <a:xfrm>
              <a:off x="7700335" y="5194197"/>
              <a:ext cx="1146000" cy="2154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1400"/>
                <a:buFont typeface="Arial"/>
                <a:buNone/>
              </a:pPr>
              <a:r>
                <a:rPr b="1" i="0" lang="ja-JP" sz="1400" u="none" cap="none" strike="noStrike">
                  <a:solidFill>
                    <a:srgbClr val="000000"/>
                  </a:solidFill>
                </a:rPr>
                <a:t>　</a:t>
              </a:r>
              <a:r>
                <a:rPr b="1" lang="ja-JP"/>
                <a:t> </a:t>
              </a:r>
              <a:r>
                <a:rPr b="1" i="0" lang="ja-JP" sz="1300" u="none" cap="none" strike="noStrike">
                  <a:solidFill>
                    <a:srgbClr val="000000"/>
                  </a:solidFill>
                  <a:latin typeface="Noto Sans JP"/>
                  <a:ea typeface="Noto Sans JP"/>
                  <a:cs typeface="Noto Sans JP"/>
                  <a:sym typeface="Noto Sans JP"/>
                </a:rPr>
                <a:t>４５１億円</a:t>
              </a:r>
              <a:endParaRPr b="1" sz="1300">
                <a:latin typeface="Noto Sans JP"/>
                <a:ea typeface="Noto Sans JP"/>
                <a:cs typeface="Noto Sans JP"/>
                <a:sym typeface="Noto Sans JP"/>
              </a:endParaRPr>
            </a:p>
          </p:txBody>
        </p:sp>
      </p:grpSp>
      <p:sp>
        <p:nvSpPr>
          <p:cNvPr id="966" name="Google Shape;966;p36"/>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ja-JP" sz="1200" u="none" cap="none" strike="noStrike">
                <a:solidFill>
                  <a:srgbClr val="000000"/>
                </a:solidFill>
                <a:latin typeface="Arial"/>
                <a:ea typeface="Arial"/>
                <a:cs typeface="Arial"/>
                <a:sym typeface="Arial"/>
              </a:rPr>
              <a:t>‹#›</a:t>
            </a:fld>
            <a:endParaRPr b="1" i="0" sz="1200" u="none" cap="none" strike="noStrike">
              <a:solidFill>
                <a:srgbClr val="000000"/>
              </a:solidFill>
              <a:latin typeface="Arial"/>
              <a:ea typeface="Arial"/>
              <a:cs typeface="Arial"/>
              <a:sym typeface="Arial"/>
            </a:endParaRPr>
          </a:p>
        </p:txBody>
      </p:sp>
      <p:grpSp>
        <p:nvGrpSpPr>
          <p:cNvPr id="967" name="Google Shape;967;p36"/>
          <p:cNvGrpSpPr/>
          <p:nvPr/>
        </p:nvGrpSpPr>
        <p:grpSpPr>
          <a:xfrm>
            <a:off x="-282807" y="2608966"/>
            <a:ext cx="4756079" cy="4204025"/>
            <a:chOff x="-105196" y="2736218"/>
            <a:chExt cx="4528200" cy="3902154"/>
          </a:xfrm>
        </p:grpSpPr>
        <p:pic>
          <p:nvPicPr>
            <p:cNvPr id="968" name="Google Shape;968;p36"/>
            <p:cNvPicPr preferRelativeResize="0"/>
            <p:nvPr/>
          </p:nvPicPr>
          <p:blipFill rotWithShape="1">
            <a:blip r:embed="rId4">
              <a:alphaModFix/>
            </a:blip>
            <a:srcRect b="0" l="0" r="0" t="0"/>
            <a:stretch/>
          </p:blipFill>
          <p:spPr>
            <a:xfrm>
              <a:off x="-105196" y="2768972"/>
              <a:ext cx="4528200" cy="3869400"/>
            </a:xfrm>
            <a:prstGeom prst="rect">
              <a:avLst/>
            </a:prstGeom>
            <a:noFill/>
            <a:ln>
              <a:noFill/>
            </a:ln>
          </p:spPr>
        </p:pic>
        <p:sp>
          <p:nvSpPr>
            <p:cNvPr id="969" name="Google Shape;969;p36"/>
            <p:cNvSpPr txBox="1"/>
            <p:nvPr/>
          </p:nvSpPr>
          <p:spPr>
            <a:xfrm>
              <a:off x="1339538" y="4447061"/>
              <a:ext cx="1638900" cy="49950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Clr>
                  <a:srgbClr val="000000"/>
                </a:buClr>
                <a:buSzPts val="1600"/>
                <a:buFont typeface="Arial"/>
                <a:buNone/>
              </a:pPr>
              <a:r>
                <a:rPr b="1" i="0" lang="ja-JP" sz="1600" u="none" cap="none" strike="noStrike">
                  <a:solidFill>
                    <a:srgbClr val="000000"/>
                  </a:solidFill>
                  <a:latin typeface="Noto Sans JP"/>
                  <a:ea typeface="Noto Sans JP"/>
                  <a:cs typeface="Noto Sans JP"/>
                  <a:sym typeface="Noto Sans JP"/>
                </a:rPr>
                <a:t>歳入総額</a:t>
              </a:r>
              <a:endParaRPr b="1" i="0" sz="1600" u="none" cap="none" strike="noStrike">
                <a:solidFill>
                  <a:srgbClr val="000000"/>
                </a:solidFill>
                <a:latin typeface="Noto Sans JP"/>
                <a:ea typeface="Noto Sans JP"/>
                <a:cs typeface="Noto Sans JP"/>
                <a:sym typeface="Noto Sans JP"/>
              </a:endParaRPr>
            </a:p>
            <a:p>
              <a:pPr indent="0" lvl="0" marL="0" marR="0" rtl="0" algn="ctr">
                <a:lnSpc>
                  <a:spcPct val="80000"/>
                </a:lnSpc>
                <a:spcBef>
                  <a:spcPts val="500"/>
                </a:spcBef>
                <a:spcAft>
                  <a:spcPts val="0"/>
                </a:spcAft>
                <a:buClr>
                  <a:srgbClr val="000000"/>
                </a:buClr>
                <a:buSzPts val="1500"/>
                <a:buFont typeface="Arial"/>
                <a:buNone/>
              </a:pPr>
              <a:r>
                <a:rPr b="1" i="0" lang="ja-JP" u="none" cap="none" strike="noStrike">
                  <a:solidFill>
                    <a:srgbClr val="000000"/>
                  </a:solidFill>
                  <a:latin typeface="Noto Sans JP"/>
                  <a:ea typeface="Noto Sans JP"/>
                  <a:cs typeface="Noto Sans JP"/>
                  <a:sym typeface="Noto Sans JP"/>
                </a:rPr>
                <a:t>７，８１６</a:t>
              </a:r>
              <a:r>
                <a:rPr b="1" i="0" lang="ja-JP" sz="1500" u="none" cap="none" strike="noStrike">
                  <a:solidFill>
                    <a:srgbClr val="000000"/>
                  </a:solidFill>
                  <a:latin typeface="Noto Sans JP"/>
                  <a:ea typeface="Noto Sans JP"/>
                  <a:cs typeface="Noto Sans JP"/>
                  <a:sym typeface="Noto Sans JP"/>
                </a:rPr>
                <a:t>億円</a:t>
              </a:r>
              <a:endParaRPr b="1" i="0" sz="1500" u="none" cap="none" strike="noStrike">
                <a:solidFill>
                  <a:srgbClr val="000000"/>
                </a:solidFill>
                <a:latin typeface="Noto Sans JP"/>
                <a:ea typeface="Noto Sans JP"/>
                <a:cs typeface="Noto Sans JP"/>
                <a:sym typeface="Noto Sans JP"/>
              </a:endParaRPr>
            </a:p>
          </p:txBody>
        </p:sp>
        <p:sp>
          <p:nvSpPr>
            <p:cNvPr id="970" name="Google Shape;970;p36"/>
            <p:cNvSpPr txBox="1"/>
            <p:nvPr/>
          </p:nvSpPr>
          <p:spPr>
            <a:xfrm>
              <a:off x="1844800" y="5580681"/>
              <a:ext cx="1034400" cy="514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ja-JP" sz="1600" u="none" cap="none" strike="noStrike">
                  <a:solidFill>
                    <a:srgbClr val="000000"/>
                  </a:solidFill>
                  <a:latin typeface="Noto Sans JP"/>
                  <a:ea typeface="Noto Sans JP"/>
                  <a:cs typeface="Noto Sans JP"/>
                  <a:sym typeface="Noto Sans JP"/>
                </a:rPr>
                <a:t>その他</a:t>
              </a:r>
              <a:endParaRPr b="1" i="0" sz="1600" u="none" cap="none" strike="noStrike">
                <a:solidFill>
                  <a:srgbClr val="000000"/>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400"/>
                <a:buFont typeface="Arial"/>
                <a:buNone/>
              </a:pPr>
              <a:r>
                <a:rPr b="1" i="0" lang="ja-JP" sz="1400" u="none" cap="none" strike="noStrike">
                  <a:solidFill>
                    <a:srgbClr val="000000"/>
                  </a:solidFill>
                  <a:latin typeface="Noto Sans JP"/>
                  <a:ea typeface="Noto Sans JP"/>
                  <a:cs typeface="Noto Sans JP"/>
                  <a:sym typeface="Noto Sans JP"/>
                </a:rPr>
                <a:t>２６．１%</a:t>
              </a:r>
              <a:endParaRPr b="1" i="0" sz="1800" u="none" cap="none" strike="noStrike">
                <a:solidFill>
                  <a:srgbClr val="000000"/>
                </a:solidFill>
                <a:latin typeface="Noto Sans JP"/>
                <a:ea typeface="Noto Sans JP"/>
                <a:cs typeface="Noto Sans JP"/>
                <a:sym typeface="Noto Sans JP"/>
              </a:endParaRPr>
            </a:p>
          </p:txBody>
        </p:sp>
        <p:sp>
          <p:nvSpPr>
            <p:cNvPr id="971" name="Google Shape;971;p36"/>
            <p:cNvSpPr txBox="1"/>
            <p:nvPr/>
          </p:nvSpPr>
          <p:spPr>
            <a:xfrm>
              <a:off x="994017" y="3198302"/>
              <a:ext cx="786300" cy="457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ja-JP" sz="1400" u="none" cap="none" strike="noStrike">
                  <a:solidFill>
                    <a:srgbClr val="000000"/>
                  </a:solidFill>
                  <a:latin typeface="Noto Sans JP"/>
                  <a:ea typeface="Noto Sans JP"/>
                  <a:cs typeface="Noto Sans JP"/>
                  <a:sym typeface="Noto Sans JP"/>
                </a:rPr>
                <a:t>県債</a:t>
              </a:r>
              <a:endParaRPr b="1">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200"/>
                <a:buFont typeface="Arial"/>
                <a:buNone/>
              </a:pPr>
              <a:r>
                <a:rPr b="1" i="0" lang="ja-JP" sz="1200" u="none" cap="none" strike="noStrike">
                  <a:solidFill>
                    <a:srgbClr val="000000"/>
                  </a:solidFill>
                  <a:latin typeface="Noto Sans JP"/>
                  <a:ea typeface="Noto Sans JP"/>
                  <a:cs typeface="Noto Sans JP"/>
                  <a:sym typeface="Noto Sans JP"/>
                </a:rPr>
                <a:t>６．１%</a:t>
              </a:r>
              <a:endParaRPr b="1" i="0" sz="1600" u="none" cap="none" strike="noStrike">
                <a:solidFill>
                  <a:srgbClr val="000000"/>
                </a:solidFill>
                <a:latin typeface="Noto Sans JP"/>
                <a:ea typeface="Noto Sans JP"/>
                <a:cs typeface="Noto Sans JP"/>
                <a:sym typeface="Noto Sans JP"/>
              </a:endParaRPr>
            </a:p>
          </p:txBody>
        </p:sp>
        <p:sp>
          <p:nvSpPr>
            <p:cNvPr id="972" name="Google Shape;972;p36"/>
            <p:cNvSpPr txBox="1"/>
            <p:nvPr/>
          </p:nvSpPr>
          <p:spPr>
            <a:xfrm>
              <a:off x="427102" y="4925268"/>
              <a:ext cx="1152585" cy="51421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ja-JP" sz="1600" u="none" cap="none" strike="noStrike">
                  <a:solidFill>
                    <a:srgbClr val="000000"/>
                  </a:solidFill>
                  <a:latin typeface="Noto Sans JP"/>
                  <a:ea typeface="Noto Sans JP"/>
                  <a:cs typeface="Noto Sans JP"/>
                  <a:sym typeface="Noto Sans JP"/>
                </a:rPr>
                <a:t>地方交付税</a:t>
              </a:r>
              <a:endParaRPr b="1">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400"/>
                <a:buFont typeface="Arial"/>
                <a:buNone/>
              </a:pPr>
              <a:r>
                <a:rPr b="1" i="0" lang="ja-JP" sz="1400" u="none" cap="none" strike="noStrike">
                  <a:solidFill>
                    <a:srgbClr val="000000"/>
                  </a:solidFill>
                  <a:latin typeface="Noto Sans JP"/>
                  <a:ea typeface="Noto Sans JP"/>
                  <a:cs typeface="Noto Sans JP"/>
                  <a:sym typeface="Noto Sans JP"/>
                </a:rPr>
                <a:t>１８．０%</a:t>
              </a:r>
              <a:endParaRPr b="1" i="0" sz="1800" u="none" cap="none" strike="noStrike">
                <a:solidFill>
                  <a:srgbClr val="000000"/>
                </a:solidFill>
                <a:latin typeface="Noto Sans JP"/>
                <a:ea typeface="Noto Sans JP"/>
                <a:cs typeface="Noto Sans JP"/>
                <a:sym typeface="Noto Sans JP"/>
              </a:endParaRPr>
            </a:p>
          </p:txBody>
        </p:sp>
        <p:sp>
          <p:nvSpPr>
            <p:cNvPr id="973" name="Google Shape;973;p36"/>
            <p:cNvSpPr txBox="1"/>
            <p:nvPr/>
          </p:nvSpPr>
          <p:spPr>
            <a:xfrm>
              <a:off x="1100130" y="2736218"/>
              <a:ext cx="1482000" cy="428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ja-JP" sz="1200" u="none" cap="none" strike="noStrike">
                  <a:solidFill>
                    <a:srgbClr val="000000"/>
                  </a:solidFill>
                  <a:latin typeface="Noto Sans JP"/>
                  <a:ea typeface="Noto Sans JP"/>
                  <a:cs typeface="Noto Sans JP"/>
                  <a:sym typeface="Noto Sans JP"/>
                </a:rPr>
                <a:t>地方譲与税・その他</a:t>
              </a:r>
              <a:endParaRPr b="1" i="0" sz="1200" u="none" cap="none" strike="noStrike">
                <a:solidFill>
                  <a:srgbClr val="000000"/>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200"/>
                <a:buFont typeface="Arial"/>
                <a:buNone/>
              </a:pPr>
              <a:r>
                <a:rPr b="1" i="0" lang="ja-JP" sz="1200" u="none" cap="none" strike="noStrike">
                  <a:solidFill>
                    <a:srgbClr val="000000"/>
                  </a:solidFill>
                  <a:latin typeface="Noto Sans JP"/>
                  <a:ea typeface="Noto Sans JP"/>
                  <a:cs typeface="Noto Sans JP"/>
                  <a:sym typeface="Noto Sans JP"/>
                </a:rPr>
                <a:t>５．７%</a:t>
              </a:r>
              <a:endParaRPr b="1" i="0" sz="1600" u="none" cap="none" strike="noStrike">
                <a:solidFill>
                  <a:srgbClr val="000000"/>
                </a:solidFill>
                <a:latin typeface="Noto Sans JP"/>
                <a:ea typeface="Noto Sans JP"/>
                <a:cs typeface="Noto Sans JP"/>
                <a:sym typeface="Noto Sans JP"/>
              </a:endParaRPr>
            </a:p>
          </p:txBody>
        </p:sp>
        <p:sp>
          <p:nvSpPr>
            <p:cNvPr id="974" name="Google Shape;974;p36"/>
            <p:cNvSpPr txBox="1"/>
            <p:nvPr/>
          </p:nvSpPr>
          <p:spPr>
            <a:xfrm>
              <a:off x="424437" y="3858246"/>
              <a:ext cx="1152585" cy="51421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ja-JP" sz="1600" u="none" cap="none" strike="noStrike">
                  <a:solidFill>
                    <a:srgbClr val="000000"/>
                  </a:solidFill>
                  <a:latin typeface="Noto Sans JP"/>
                  <a:ea typeface="Noto Sans JP"/>
                  <a:cs typeface="Noto Sans JP"/>
                  <a:sym typeface="Noto Sans JP"/>
                </a:rPr>
                <a:t>国庫支出金</a:t>
              </a:r>
              <a:endParaRPr b="1" i="0" sz="1600" u="none" cap="none" strike="noStrike">
                <a:solidFill>
                  <a:srgbClr val="000000"/>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400"/>
                <a:buFont typeface="Arial"/>
                <a:buNone/>
              </a:pPr>
              <a:r>
                <a:rPr b="1" i="0" lang="ja-JP" sz="1400" u="none" cap="none" strike="noStrike">
                  <a:solidFill>
                    <a:srgbClr val="000000"/>
                  </a:solidFill>
                  <a:latin typeface="Noto Sans JP"/>
                  <a:ea typeface="Noto Sans JP"/>
                  <a:cs typeface="Noto Sans JP"/>
                  <a:sym typeface="Noto Sans JP"/>
                </a:rPr>
                <a:t>１０．８%</a:t>
              </a:r>
              <a:endParaRPr b="1" i="0" sz="1800" u="none" cap="none" strike="noStrike">
                <a:solidFill>
                  <a:srgbClr val="000000"/>
                </a:solidFill>
                <a:latin typeface="Noto Sans JP"/>
                <a:ea typeface="Noto Sans JP"/>
                <a:cs typeface="Noto Sans JP"/>
                <a:sym typeface="Noto Sans JP"/>
              </a:endParaRPr>
            </a:p>
          </p:txBody>
        </p:sp>
        <p:sp>
          <p:nvSpPr>
            <p:cNvPr id="975" name="Google Shape;975;p36"/>
            <p:cNvSpPr txBox="1"/>
            <p:nvPr/>
          </p:nvSpPr>
          <p:spPr>
            <a:xfrm>
              <a:off x="2654543" y="3820007"/>
              <a:ext cx="1034400" cy="514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ja-JP" sz="1600" u="none" cap="none" strike="noStrike">
                  <a:solidFill>
                    <a:srgbClr val="000000"/>
                  </a:solidFill>
                  <a:latin typeface="Noto Sans JP"/>
                  <a:ea typeface="Noto Sans JP"/>
                  <a:cs typeface="Noto Sans JP"/>
                  <a:sym typeface="Noto Sans JP"/>
                </a:rPr>
                <a:t>県税</a:t>
              </a:r>
              <a:endParaRPr b="1" i="0" sz="1600" u="none" cap="none" strike="noStrike">
                <a:solidFill>
                  <a:srgbClr val="000000"/>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400"/>
                <a:buFont typeface="Arial"/>
                <a:buNone/>
              </a:pPr>
              <a:r>
                <a:rPr b="1" i="0" lang="ja-JP" sz="1400" u="none" cap="none" strike="noStrike">
                  <a:solidFill>
                    <a:srgbClr val="000000"/>
                  </a:solidFill>
                  <a:latin typeface="Noto Sans JP"/>
                  <a:ea typeface="Noto Sans JP"/>
                  <a:cs typeface="Noto Sans JP"/>
                  <a:sym typeface="Noto Sans JP"/>
                </a:rPr>
                <a:t>３３．３%</a:t>
              </a:r>
              <a:endParaRPr b="1" i="0" sz="1800" u="none" cap="none" strike="noStrike">
                <a:solidFill>
                  <a:srgbClr val="000000"/>
                </a:solidFill>
                <a:latin typeface="Noto Sans JP"/>
                <a:ea typeface="Noto Sans JP"/>
                <a:cs typeface="Noto Sans JP"/>
                <a:sym typeface="Noto Sans JP"/>
              </a:endParaRPr>
            </a:p>
          </p:txBody>
        </p:sp>
      </p:grpSp>
      <p:sp>
        <p:nvSpPr>
          <p:cNvPr id="976" name="Google Shape;976;p36"/>
          <p:cNvSpPr txBox="1"/>
          <p:nvPr/>
        </p:nvSpPr>
        <p:spPr>
          <a:xfrm>
            <a:off x="5440875" y="4380925"/>
            <a:ext cx="3426300" cy="369300"/>
          </a:xfrm>
          <a:prstGeom prst="rect">
            <a:avLst/>
          </a:prstGeom>
          <a:noFill/>
          <a:ln>
            <a:noFill/>
          </a:ln>
        </p:spPr>
        <p:txBody>
          <a:bodyPr anchorCtr="0" anchor="ctr" bIns="0" lIns="0" spcFirstLastPara="1" rIns="0" wrap="square" tIns="0">
            <a:spAutoFit/>
          </a:bodyPr>
          <a:lstStyle/>
          <a:p>
            <a:pPr indent="-72000" lvl="0" marL="72000" marR="0" rtl="0" algn="l">
              <a:lnSpc>
                <a:spcPct val="100000"/>
              </a:lnSpc>
              <a:spcBef>
                <a:spcPts val="0"/>
              </a:spcBef>
              <a:spcAft>
                <a:spcPts val="0"/>
              </a:spcAft>
              <a:buClr>
                <a:srgbClr val="005BAD"/>
              </a:buClr>
              <a:buSzPts val="800"/>
              <a:buFont typeface="Noto Sans JP"/>
              <a:buChar char="●"/>
            </a:pPr>
            <a:r>
              <a:rPr b="1" i="0" lang="ja-JP" sz="800" u="none" cap="none" strike="noStrike">
                <a:solidFill>
                  <a:srgbClr val="000000"/>
                </a:solidFill>
                <a:latin typeface="Noto Sans JP"/>
                <a:ea typeface="Noto Sans JP"/>
                <a:cs typeface="Noto Sans JP"/>
                <a:sym typeface="Noto Sans JP"/>
              </a:rPr>
              <a:t>地方交付税</a:t>
            </a:r>
            <a:endParaRPr b="1" i="0" sz="800" u="none" cap="none" strike="noStrike">
              <a:solidFill>
                <a:srgbClr val="000000"/>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5BAD"/>
              </a:buClr>
              <a:buSzPts val="800"/>
              <a:buFont typeface="Arial"/>
              <a:buNone/>
            </a:pPr>
            <a:r>
              <a:rPr b="1" i="0" lang="ja-JP" sz="800" u="none" cap="none" strike="noStrike">
                <a:solidFill>
                  <a:srgbClr val="000000"/>
                </a:solidFill>
                <a:latin typeface="Noto Sans JP"/>
                <a:ea typeface="Noto Sans JP"/>
                <a:cs typeface="Noto Sans JP"/>
                <a:sym typeface="Noto Sans JP"/>
              </a:rPr>
              <a:t>   住民がどの地域に住んでいても一定の水準の公共サービスを受けられる</a:t>
            </a:r>
            <a:endParaRPr b="1" i="0" sz="800" u="none" cap="none" strike="noStrike">
              <a:solidFill>
                <a:srgbClr val="000000"/>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5BAD"/>
              </a:buClr>
              <a:buSzPts val="800"/>
              <a:buFont typeface="Arial"/>
              <a:buNone/>
            </a:pPr>
            <a:r>
              <a:rPr b="1" i="0" lang="ja-JP" sz="800" u="none" cap="none" strike="noStrike">
                <a:solidFill>
                  <a:srgbClr val="000000"/>
                </a:solidFill>
                <a:latin typeface="Noto Sans JP"/>
                <a:ea typeface="Noto Sans JP"/>
                <a:cs typeface="Noto Sans JP"/>
                <a:sym typeface="Noto Sans JP"/>
              </a:rPr>
              <a:t>   ように、国が各地方公共団体の財政力を調整するために交付するもの。</a:t>
            </a:r>
            <a:endParaRPr b="1">
              <a:latin typeface="Noto Sans JP"/>
              <a:ea typeface="Noto Sans JP"/>
              <a:cs typeface="Noto Sans JP"/>
              <a:sym typeface="Noto Sans JP"/>
            </a:endParaRPr>
          </a:p>
        </p:txBody>
      </p:sp>
      <p:sp>
        <p:nvSpPr>
          <p:cNvPr id="977" name="Google Shape;977;p36"/>
          <p:cNvSpPr txBox="1"/>
          <p:nvPr/>
        </p:nvSpPr>
        <p:spPr>
          <a:xfrm>
            <a:off x="5440875" y="5119900"/>
            <a:ext cx="3502200" cy="369300"/>
          </a:xfrm>
          <a:prstGeom prst="rect">
            <a:avLst/>
          </a:prstGeom>
          <a:noFill/>
          <a:ln>
            <a:noFill/>
          </a:ln>
        </p:spPr>
        <p:txBody>
          <a:bodyPr anchorCtr="0" anchor="ctr" bIns="0" lIns="0" spcFirstLastPara="1" rIns="0" wrap="square" tIns="0">
            <a:spAutoFit/>
          </a:bodyPr>
          <a:lstStyle/>
          <a:p>
            <a:pPr indent="-72000" lvl="0" marL="72000" marR="0" rtl="0" algn="l">
              <a:lnSpc>
                <a:spcPct val="100000"/>
              </a:lnSpc>
              <a:spcBef>
                <a:spcPts val="0"/>
              </a:spcBef>
              <a:spcAft>
                <a:spcPts val="0"/>
              </a:spcAft>
              <a:buClr>
                <a:srgbClr val="005BAD"/>
              </a:buClr>
              <a:buSzPts val="800"/>
              <a:buFont typeface="Noto Sans JP"/>
              <a:buChar char="●"/>
            </a:pPr>
            <a:r>
              <a:rPr b="1" i="0" lang="ja-JP" sz="800" u="none" cap="none" strike="noStrike">
                <a:solidFill>
                  <a:srgbClr val="000000"/>
                </a:solidFill>
                <a:latin typeface="Noto Sans JP"/>
                <a:ea typeface="Noto Sans JP"/>
                <a:cs typeface="Noto Sans JP"/>
                <a:sym typeface="Noto Sans JP"/>
              </a:rPr>
              <a:t>国庫支出</a:t>
            </a:r>
            <a:r>
              <a:rPr b="1" i="0" lang="ja-JP" sz="800" u="none" cap="none" strike="noStrike">
                <a:solidFill>
                  <a:srgbClr val="000000"/>
                </a:solidFill>
                <a:latin typeface="Noto Sans JP"/>
                <a:ea typeface="Noto Sans JP"/>
                <a:cs typeface="Noto Sans JP"/>
                <a:sym typeface="Noto Sans JP"/>
              </a:rPr>
              <a:t>金</a:t>
            </a:r>
            <a:endParaRPr b="1" sz="800">
              <a:latin typeface="Noto Sans JP"/>
              <a:ea typeface="Noto Sans JP"/>
              <a:cs typeface="Noto Sans JP"/>
              <a:sym typeface="Noto Sans JP"/>
            </a:endParaRPr>
          </a:p>
          <a:p>
            <a:pPr indent="0" lvl="0" marL="0" marR="0" rtl="0" algn="l">
              <a:lnSpc>
                <a:spcPct val="100000"/>
              </a:lnSpc>
              <a:spcBef>
                <a:spcPts val="0"/>
              </a:spcBef>
              <a:spcAft>
                <a:spcPts val="0"/>
              </a:spcAft>
              <a:buNone/>
            </a:pPr>
            <a:r>
              <a:rPr b="1" lang="ja-JP" sz="800">
                <a:latin typeface="Noto Sans JP"/>
                <a:ea typeface="Noto Sans JP"/>
                <a:cs typeface="Noto Sans JP"/>
                <a:sym typeface="Noto Sans JP"/>
              </a:rPr>
              <a:t>   </a:t>
            </a:r>
            <a:r>
              <a:rPr b="1" i="0" lang="ja-JP" sz="800" u="none" cap="none" strike="noStrike">
                <a:solidFill>
                  <a:srgbClr val="000000"/>
                </a:solidFill>
                <a:latin typeface="Noto Sans JP"/>
                <a:ea typeface="Noto Sans JP"/>
                <a:cs typeface="Noto Sans JP"/>
                <a:sym typeface="Noto Sans JP"/>
              </a:rPr>
              <a:t>国と地方公共団体が協力して行う事業の財源にあてるため、国が補</a:t>
            </a:r>
            <a:r>
              <a:rPr b="1" lang="ja-JP" sz="800">
                <a:latin typeface="Noto Sans JP"/>
                <a:ea typeface="Noto Sans JP"/>
                <a:cs typeface="Noto Sans JP"/>
                <a:sym typeface="Noto Sans JP"/>
              </a:rPr>
              <a:t>助</a:t>
            </a:r>
            <a:r>
              <a:rPr b="1" i="0" lang="ja-JP" sz="800" u="none" cap="none" strike="noStrike">
                <a:solidFill>
                  <a:srgbClr val="000000"/>
                </a:solidFill>
                <a:latin typeface="Noto Sans JP"/>
                <a:ea typeface="Noto Sans JP"/>
                <a:cs typeface="Noto Sans JP"/>
                <a:sym typeface="Noto Sans JP"/>
              </a:rPr>
              <a:t>金・</a:t>
            </a:r>
            <a:endParaRPr b="1" i="0" sz="800" u="none" cap="none" strike="noStrike">
              <a:solidFill>
                <a:srgbClr val="000000"/>
              </a:solidFill>
              <a:latin typeface="Noto Sans JP"/>
              <a:ea typeface="Noto Sans JP"/>
              <a:cs typeface="Noto Sans JP"/>
              <a:sym typeface="Noto Sans JP"/>
            </a:endParaRPr>
          </a:p>
          <a:p>
            <a:pPr indent="0" lvl="0" marL="0" marR="0" rtl="0" algn="l">
              <a:lnSpc>
                <a:spcPct val="100000"/>
              </a:lnSpc>
              <a:spcBef>
                <a:spcPts val="0"/>
              </a:spcBef>
              <a:spcAft>
                <a:spcPts val="0"/>
              </a:spcAft>
              <a:buNone/>
            </a:pPr>
            <a:r>
              <a:rPr b="1" lang="ja-JP" sz="800">
                <a:latin typeface="Noto Sans JP"/>
                <a:ea typeface="Noto Sans JP"/>
                <a:cs typeface="Noto Sans JP"/>
                <a:sym typeface="Noto Sans JP"/>
              </a:rPr>
              <a:t>   </a:t>
            </a:r>
            <a:r>
              <a:rPr b="1" i="0" lang="ja-JP" sz="800" u="none" cap="none" strike="noStrike">
                <a:solidFill>
                  <a:srgbClr val="000000"/>
                </a:solidFill>
                <a:latin typeface="Noto Sans JP"/>
                <a:ea typeface="Noto Sans JP"/>
                <a:cs typeface="Noto Sans JP"/>
                <a:sym typeface="Noto Sans JP"/>
              </a:rPr>
              <a:t>負担金として支出するもの。</a:t>
            </a:r>
            <a:endParaRPr b="1">
              <a:latin typeface="Noto Sans JP"/>
              <a:ea typeface="Noto Sans JP"/>
              <a:cs typeface="Noto Sans JP"/>
              <a:sym typeface="Noto Sans JP"/>
            </a:endParaRPr>
          </a:p>
        </p:txBody>
      </p:sp>
      <p:sp>
        <p:nvSpPr>
          <p:cNvPr id="978" name="Google Shape;978;p36"/>
          <p:cNvSpPr txBox="1"/>
          <p:nvPr/>
        </p:nvSpPr>
        <p:spPr>
          <a:xfrm>
            <a:off x="5439875" y="3580075"/>
            <a:ext cx="3614100" cy="369300"/>
          </a:xfrm>
          <a:prstGeom prst="rect">
            <a:avLst/>
          </a:prstGeom>
          <a:noFill/>
          <a:ln>
            <a:noFill/>
          </a:ln>
        </p:spPr>
        <p:txBody>
          <a:bodyPr anchorCtr="0" anchor="ctr" bIns="0" lIns="0" spcFirstLastPara="1" rIns="0" wrap="square" tIns="0">
            <a:spAutoFit/>
          </a:bodyPr>
          <a:lstStyle/>
          <a:p>
            <a:pPr indent="-72000" lvl="0" marL="72000" marR="0" rtl="0" algn="l">
              <a:lnSpc>
                <a:spcPct val="100000"/>
              </a:lnSpc>
              <a:spcBef>
                <a:spcPts val="0"/>
              </a:spcBef>
              <a:spcAft>
                <a:spcPts val="0"/>
              </a:spcAft>
              <a:buClr>
                <a:srgbClr val="005BAD"/>
              </a:buClr>
              <a:buSzPts val="800"/>
              <a:buFont typeface="Noto Sans JP"/>
              <a:buChar char="●"/>
            </a:pPr>
            <a:r>
              <a:rPr b="1" i="0" lang="ja-JP" sz="800" u="none" cap="none" strike="noStrike">
                <a:solidFill>
                  <a:srgbClr val="000000"/>
                </a:solidFill>
                <a:latin typeface="Noto Sans JP"/>
                <a:ea typeface="Noto Sans JP"/>
                <a:cs typeface="Noto Sans JP"/>
                <a:sym typeface="Noto Sans JP"/>
              </a:rPr>
              <a:t>その他自主財源</a:t>
            </a:r>
            <a:endParaRPr b="1">
              <a:latin typeface="Noto Sans JP"/>
              <a:ea typeface="Noto Sans JP"/>
              <a:cs typeface="Noto Sans JP"/>
              <a:sym typeface="Noto Sans JP"/>
            </a:endParaRPr>
          </a:p>
          <a:p>
            <a:pPr indent="0" lvl="0" marL="0" marR="0" rtl="0" algn="l">
              <a:lnSpc>
                <a:spcPct val="100000"/>
              </a:lnSpc>
              <a:spcBef>
                <a:spcPts val="0"/>
              </a:spcBef>
              <a:spcAft>
                <a:spcPts val="0"/>
              </a:spcAft>
              <a:buClr>
                <a:srgbClr val="005BAD"/>
              </a:buClr>
              <a:buSzPts val="800"/>
              <a:buFont typeface="Arial"/>
              <a:buNone/>
            </a:pPr>
            <a:r>
              <a:rPr b="1" i="0" lang="ja-JP" sz="800" u="none" cap="none" strike="noStrike">
                <a:solidFill>
                  <a:srgbClr val="000000"/>
                </a:solidFill>
                <a:latin typeface="Noto Sans JP"/>
                <a:ea typeface="Noto Sans JP"/>
                <a:cs typeface="Noto Sans JP"/>
                <a:sym typeface="Noto Sans JP"/>
              </a:rPr>
              <a:t>   県が融資したお金の返済や宝くじの運営による諸収入、特別会計や基金か</a:t>
            </a:r>
            <a:r>
              <a:rPr b="1" i="0" lang="ja-JP" sz="800" u="none" cap="none" strike="noStrike">
                <a:solidFill>
                  <a:srgbClr val="000000"/>
                </a:solidFill>
                <a:latin typeface="Noto Sans JP"/>
                <a:ea typeface="Noto Sans JP"/>
                <a:cs typeface="Noto Sans JP"/>
                <a:sym typeface="Noto Sans JP"/>
              </a:rPr>
              <a:t>ら</a:t>
            </a:r>
            <a:endParaRPr b="1" i="0" sz="800" u="none" cap="none" strike="noStrike">
              <a:solidFill>
                <a:srgbClr val="000000"/>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5BAD"/>
              </a:buClr>
              <a:buSzPts val="800"/>
              <a:buFont typeface="Arial"/>
              <a:buNone/>
            </a:pPr>
            <a:r>
              <a:rPr b="1" i="0" lang="ja-JP" sz="800" u="none" cap="none" strike="noStrike">
                <a:solidFill>
                  <a:srgbClr val="000000"/>
                </a:solidFill>
                <a:latin typeface="Noto Sans JP"/>
                <a:ea typeface="Noto Sans JP"/>
                <a:cs typeface="Noto Sans JP"/>
                <a:sym typeface="Noto Sans JP"/>
              </a:rPr>
              <a:t> </a:t>
            </a:r>
            <a:r>
              <a:rPr b="1" lang="ja-JP" sz="800">
                <a:latin typeface="Noto Sans JP"/>
                <a:ea typeface="Noto Sans JP"/>
                <a:cs typeface="Noto Sans JP"/>
                <a:sym typeface="Noto Sans JP"/>
              </a:rPr>
              <a:t>  </a:t>
            </a:r>
            <a:r>
              <a:rPr b="1" i="0" lang="ja-JP" sz="800" u="none" cap="none" strike="noStrike">
                <a:solidFill>
                  <a:srgbClr val="000000"/>
                </a:solidFill>
                <a:latin typeface="Noto Sans JP"/>
                <a:ea typeface="Noto Sans JP"/>
                <a:cs typeface="Noto Sans JP"/>
                <a:sym typeface="Noto Sans JP"/>
              </a:rPr>
              <a:t>の繰入金、使用料・手数料などがある。</a:t>
            </a:r>
            <a:endParaRPr b="1" i="0" sz="800" u="none" cap="none" strike="noStrike">
              <a:solidFill>
                <a:srgbClr val="000000"/>
              </a:solidFill>
              <a:latin typeface="Noto Sans JP"/>
              <a:ea typeface="Noto Sans JP"/>
              <a:cs typeface="Noto Sans JP"/>
              <a:sym typeface="Noto Sans JP"/>
            </a:endParaRPr>
          </a:p>
        </p:txBody>
      </p:sp>
      <p:pic>
        <p:nvPicPr>
          <p:cNvPr id="979" name="Google Shape;979;p36"/>
          <p:cNvPicPr preferRelativeResize="0"/>
          <p:nvPr/>
        </p:nvPicPr>
        <p:blipFill rotWithShape="1">
          <a:blip r:embed="rId5">
            <a:alphaModFix/>
          </a:blip>
          <a:srcRect b="0" l="0" r="0" t="0"/>
          <a:stretch/>
        </p:blipFill>
        <p:spPr>
          <a:xfrm>
            <a:off x="7601021" y="811947"/>
            <a:ext cx="1323956" cy="1500329"/>
          </a:xfrm>
          <a:prstGeom prst="rect">
            <a:avLst/>
          </a:prstGeom>
          <a:noFill/>
          <a:ln>
            <a:noFill/>
          </a:ln>
        </p:spPr>
      </p:pic>
      <p:sp>
        <p:nvSpPr>
          <p:cNvPr id="980" name="Google Shape;980;p36"/>
          <p:cNvSpPr txBox="1"/>
          <p:nvPr/>
        </p:nvSpPr>
        <p:spPr>
          <a:xfrm>
            <a:off x="5376734" y="6151080"/>
            <a:ext cx="3677100" cy="369300"/>
          </a:xfrm>
          <a:prstGeom prst="rect">
            <a:avLst/>
          </a:prstGeom>
          <a:noFill/>
          <a:ln>
            <a:noFill/>
          </a:ln>
        </p:spPr>
        <p:txBody>
          <a:bodyPr anchorCtr="0" anchor="ctr" bIns="0" lIns="0" spcFirstLastPara="1" rIns="0" wrap="square" tIns="0">
            <a:spAutoFit/>
          </a:bodyPr>
          <a:lstStyle/>
          <a:p>
            <a:pPr indent="-72000" lvl="0" marL="72000" marR="0" rtl="0" algn="l">
              <a:lnSpc>
                <a:spcPct val="100000"/>
              </a:lnSpc>
              <a:spcBef>
                <a:spcPts val="0"/>
              </a:spcBef>
              <a:spcAft>
                <a:spcPts val="0"/>
              </a:spcAft>
              <a:buClr>
                <a:srgbClr val="005BAD"/>
              </a:buClr>
              <a:buSzPts val="800"/>
              <a:buFont typeface="Noto Sans JP"/>
              <a:buChar char="●"/>
            </a:pPr>
            <a:r>
              <a:rPr b="1" i="0" lang="ja-JP" sz="800" u="none" cap="none" strike="noStrike">
                <a:solidFill>
                  <a:srgbClr val="000000"/>
                </a:solidFill>
                <a:latin typeface="Noto Sans JP"/>
                <a:ea typeface="Noto Sans JP"/>
                <a:cs typeface="Noto Sans JP"/>
                <a:sym typeface="Noto Sans JP"/>
              </a:rPr>
              <a:t>地方譲与税</a:t>
            </a:r>
            <a:endParaRPr b="1">
              <a:latin typeface="Noto Sans JP"/>
              <a:ea typeface="Noto Sans JP"/>
              <a:cs typeface="Noto Sans JP"/>
              <a:sym typeface="Noto Sans JP"/>
            </a:endParaRPr>
          </a:p>
          <a:p>
            <a:pPr indent="0" lvl="0" marL="0" marR="0" rtl="0" algn="l">
              <a:lnSpc>
                <a:spcPct val="100000"/>
              </a:lnSpc>
              <a:spcBef>
                <a:spcPts val="0"/>
              </a:spcBef>
              <a:spcAft>
                <a:spcPts val="0"/>
              </a:spcAft>
              <a:buClr>
                <a:srgbClr val="005BAD"/>
              </a:buClr>
              <a:buSzPts val="800"/>
              <a:buFont typeface="Arial"/>
              <a:buNone/>
            </a:pPr>
            <a:r>
              <a:rPr b="1" i="0" lang="ja-JP" sz="800" u="none" cap="none" strike="noStrike">
                <a:solidFill>
                  <a:srgbClr val="000000"/>
                </a:solidFill>
                <a:latin typeface="Noto Sans JP"/>
                <a:ea typeface="Noto Sans JP"/>
                <a:cs typeface="Noto Sans JP"/>
                <a:sym typeface="Noto Sans JP"/>
              </a:rPr>
              <a:t>   手続上、国税として納税されている税金、その全部又は一部が地方公共団体</a:t>
            </a:r>
            <a:endParaRPr b="1" sz="800">
              <a:latin typeface="Noto Sans JP"/>
              <a:ea typeface="Noto Sans JP"/>
              <a:cs typeface="Noto Sans JP"/>
              <a:sym typeface="Noto Sans JP"/>
            </a:endParaRPr>
          </a:p>
          <a:p>
            <a:pPr indent="0" lvl="0" marL="0" marR="0" rtl="0" algn="l">
              <a:lnSpc>
                <a:spcPct val="100000"/>
              </a:lnSpc>
              <a:spcBef>
                <a:spcPts val="0"/>
              </a:spcBef>
              <a:spcAft>
                <a:spcPts val="0"/>
              </a:spcAft>
              <a:buClr>
                <a:srgbClr val="005BAD"/>
              </a:buClr>
              <a:buSzPts val="800"/>
              <a:buFont typeface="Arial"/>
              <a:buNone/>
            </a:pPr>
            <a:r>
              <a:rPr b="1" lang="ja-JP" sz="800">
                <a:latin typeface="Noto Sans JP"/>
                <a:ea typeface="Noto Sans JP"/>
                <a:cs typeface="Noto Sans JP"/>
                <a:sym typeface="Noto Sans JP"/>
              </a:rPr>
              <a:t>   </a:t>
            </a:r>
            <a:r>
              <a:rPr b="1" i="0" lang="ja-JP" sz="800" u="none" cap="none" strike="noStrike">
                <a:solidFill>
                  <a:srgbClr val="000000"/>
                </a:solidFill>
                <a:latin typeface="Noto Sans JP"/>
                <a:ea typeface="Noto Sans JP"/>
                <a:cs typeface="Noto Sans JP"/>
                <a:sym typeface="Noto Sans JP"/>
              </a:rPr>
              <a:t>に譲与されるもの。特別法人事業譲与税、地方揮発油譲与税などがある。</a:t>
            </a:r>
            <a:endParaRPr b="1">
              <a:latin typeface="Noto Sans JP"/>
              <a:ea typeface="Noto Sans JP"/>
              <a:cs typeface="Noto Sans JP"/>
              <a:sym typeface="Noto Sans JP"/>
            </a:endParaRPr>
          </a:p>
        </p:txBody>
      </p:sp>
      <p:sp>
        <p:nvSpPr>
          <p:cNvPr id="981" name="Google Shape;981;p36"/>
          <p:cNvSpPr txBox="1"/>
          <p:nvPr/>
        </p:nvSpPr>
        <p:spPr>
          <a:xfrm>
            <a:off x="3836101" y="3076888"/>
            <a:ext cx="1219800" cy="585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ja-JP" sz="1600" u="none" cap="none" strike="noStrike">
                <a:solidFill>
                  <a:srgbClr val="000000"/>
                </a:solidFill>
                <a:latin typeface="Noto Sans JP"/>
                <a:ea typeface="Noto Sans JP"/>
                <a:cs typeface="Noto Sans JP"/>
                <a:sym typeface="Noto Sans JP"/>
              </a:rPr>
              <a:t>自主財源</a:t>
            </a:r>
            <a:endParaRPr b="1" i="0" sz="1600" u="none" cap="none" strike="noStrike">
              <a:solidFill>
                <a:srgbClr val="000000"/>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400"/>
              <a:buFont typeface="Arial"/>
              <a:buNone/>
            </a:pPr>
            <a:r>
              <a:rPr b="1" i="0" lang="ja-JP" sz="1300" u="none" cap="none" strike="noStrike">
                <a:solidFill>
                  <a:srgbClr val="000000"/>
                </a:solidFill>
                <a:latin typeface="Noto Sans JP"/>
                <a:ea typeface="Noto Sans JP"/>
                <a:cs typeface="Noto Sans JP"/>
                <a:sym typeface="Noto Sans JP"/>
              </a:rPr>
              <a:t>５９．４</a:t>
            </a:r>
            <a:r>
              <a:rPr b="1" i="0" lang="ja-JP" sz="1400" u="none" cap="none" strike="noStrike">
                <a:solidFill>
                  <a:srgbClr val="000000"/>
                </a:solidFill>
                <a:latin typeface="Noto Sans JP"/>
                <a:ea typeface="Noto Sans JP"/>
                <a:cs typeface="Noto Sans JP"/>
                <a:sym typeface="Noto Sans JP"/>
              </a:rPr>
              <a:t>％</a:t>
            </a:r>
            <a:endParaRPr b="1" i="0" sz="1400" u="none" cap="none" strike="noStrike">
              <a:solidFill>
                <a:srgbClr val="000000"/>
              </a:solidFill>
              <a:latin typeface="Noto Sans JP"/>
              <a:ea typeface="Noto Sans JP"/>
              <a:cs typeface="Noto Sans JP"/>
              <a:sym typeface="Noto Sans JP"/>
            </a:endParaRPr>
          </a:p>
        </p:txBody>
      </p:sp>
      <p:sp>
        <p:nvSpPr>
          <p:cNvPr id="982" name="Google Shape;982;p36"/>
          <p:cNvSpPr txBox="1"/>
          <p:nvPr/>
        </p:nvSpPr>
        <p:spPr>
          <a:xfrm>
            <a:off x="3921350" y="5119900"/>
            <a:ext cx="1146000" cy="621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ja-JP" sz="1600" u="none" cap="none" strike="noStrike">
                <a:solidFill>
                  <a:srgbClr val="000000"/>
                </a:solidFill>
                <a:latin typeface="Noto Sans JP"/>
                <a:ea typeface="Noto Sans JP"/>
                <a:cs typeface="Noto Sans JP"/>
                <a:sym typeface="Noto Sans JP"/>
              </a:rPr>
              <a:t>依存財源</a:t>
            </a:r>
            <a:endParaRPr b="1" i="0" sz="1600" u="none" cap="none" strike="noStrike">
              <a:solidFill>
                <a:srgbClr val="000000"/>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400"/>
              <a:buFont typeface="Arial"/>
              <a:buNone/>
            </a:pPr>
            <a:r>
              <a:rPr b="1" i="0" lang="ja-JP" sz="1300" u="none" cap="none" strike="noStrike">
                <a:solidFill>
                  <a:srgbClr val="000000"/>
                </a:solidFill>
                <a:latin typeface="Noto Sans JP"/>
                <a:ea typeface="Noto Sans JP"/>
                <a:cs typeface="Noto Sans JP"/>
                <a:sym typeface="Noto Sans JP"/>
              </a:rPr>
              <a:t>４０．６</a:t>
            </a:r>
            <a:r>
              <a:rPr b="1" i="0" lang="ja-JP" sz="1400" u="none" cap="none" strike="noStrike">
                <a:solidFill>
                  <a:srgbClr val="000000"/>
                </a:solidFill>
                <a:latin typeface="Noto Sans JP"/>
                <a:ea typeface="Noto Sans JP"/>
                <a:cs typeface="Noto Sans JP"/>
                <a:sym typeface="Noto Sans JP"/>
              </a:rPr>
              <a:t>％</a:t>
            </a:r>
            <a:endParaRPr b="1" i="0" sz="1400" u="none" cap="none" strike="noStrike">
              <a:solidFill>
                <a:srgbClr val="000000"/>
              </a:solidFill>
              <a:latin typeface="Noto Sans JP"/>
              <a:ea typeface="Noto Sans JP"/>
              <a:cs typeface="Noto Sans JP"/>
              <a:sym typeface="Noto Sans JP"/>
            </a:endParaRPr>
          </a:p>
        </p:txBody>
      </p:sp>
      <p:pic>
        <p:nvPicPr>
          <p:cNvPr id="983" name="Google Shape;983;p36"/>
          <p:cNvPicPr preferRelativeResize="0"/>
          <p:nvPr/>
        </p:nvPicPr>
        <p:blipFill rotWithShape="1">
          <a:blip r:embed="rId3">
            <a:alphaModFix/>
          </a:blip>
          <a:srcRect b="0" l="0" r="0" t="0"/>
          <a:stretch/>
        </p:blipFill>
        <p:spPr>
          <a:xfrm>
            <a:off x="5100509" y="4056333"/>
            <a:ext cx="276225" cy="254242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5"/>
                                        </p:tgtEl>
                                        <p:attrNameLst>
                                          <p:attrName>style.visibility</p:attrName>
                                        </p:attrNameLst>
                                      </p:cBhvr>
                                      <p:to>
                                        <p:strVal val="visible"/>
                                      </p:to>
                                    </p:set>
                                    <p:animEffect filter="fade" transition="in">
                                      <p:cBhvr>
                                        <p:cTn dur="500"/>
                                        <p:tgtEl>
                                          <p:spTgt spid="93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79"/>
                                        </p:tgtEl>
                                        <p:attrNameLst>
                                          <p:attrName>style.visibility</p:attrName>
                                        </p:attrNameLst>
                                      </p:cBhvr>
                                      <p:to>
                                        <p:strVal val="visible"/>
                                      </p:to>
                                    </p:set>
                                    <p:animEffect filter="fade" transition="in">
                                      <p:cBhvr>
                                        <p:cTn dur="600"/>
                                        <p:tgtEl>
                                          <p:spTgt spid="9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0"/>
                                        </p:tgtEl>
                                        <p:attrNameLst>
                                          <p:attrName>style.visibility</p:attrName>
                                        </p:attrNameLst>
                                      </p:cBhvr>
                                      <p:to>
                                        <p:strVal val="visible"/>
                                      </p:to>
                                    </p:set>
                                    <p:animEffect filter="fade" transition="in">
                                      <p:cBhvr>
                                        <p:cTn dur="500"/>
                                        <p:tgtEl>
                                          <p:spTgt spid="94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41">
                                            <p:txEl>
                                              <p:pRg end="0" st="0"/>
                                            </p:txEl>
                                          </p:spTgt>
                                        </p:tgtEl>
                                        <p:attrNameLst>
                                          <p:attrName>style.visibility</p:attrName>
                                        </p:attrNameLst>
                                      </p:cBhvr>
                                      <p:to>
                                        <p:strVal val="visible"/>
                                      </p:to>
                                    </p:set>
                                    <p:animEffect filter="fade" transition="in">
                                      <p:cBhvr>
                                        <p:cTn dur="1500"/>
                                        <p:tgtEl>
                                          <p:spTgt spid="94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8"/>
                                        </p:tgtEl>
                                        <p:attrNameLst>
                                          <p:attrName>style.visibility</p:attrName>
                                        </p:attrNameLst>
                                      </p:cBhvr>
                                      <p:to>
                                        <p:strVal val="visible"/>
                                      </p:to>
                                    </p:set>
                                    <p:animEffect filter="fade" transition="in">
                                      <p:cBhvr>
                                        <p:cTn dur="500"/>
                                        <p:tgtEl>
                                          <p:spTgt spid="93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67"/>
                                        </p:tgtEl>
                                        <p:attrNameLst>
                                          <p:attrName>style.visibility</p:attrName>
                                        </p:attrNameLst>
                                      </p:cBhvr>
                                      <p:to>
                                        <p:strVal val="visible"/>
                                      </p:to>
                                    </p:set>
                                    <p:animEffect filter="fade" transition="in">
                                      <p:cBhvr>
                                        <p:cTn dur="1000"/>
                                        <p:tgtEl>
                                          <p:spTgt spid="9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6"/>
                                        </p:tgtEl>
                                        <p:attrNameLst>
                                          <p:attrName>style.visibility</p:attrName>
                                        </p:attrNameLst>
                                      </p:cBhvr>
                                      <p:to>
                                        <p:strVal val="visible"/>
                                      </p:to>
                                    </p:set>
                                    <p:animEffect filter="fade" transition="in">
                                      <p:cBhvr>
                                        <p:cTn dur="500"/>
                                        <p:tgtEl>
                                          <p:spTgt spid="976"/>
                                        </p:tgtEl>
                                      </p:cBhvr>
                                    </p:animEffect>
                                  </p:childTnLst>
                                </p:cTn>
                              </p:par>
                              <p:par>
                                <p:cTn fill="hold" nodeType="withEffect" presetClass="entr" presetID="10" presetSubtype="0">
                                  <p:stCondLst>
                                    <p:cond delay="0"/>
                                  </p:stCondLst>
                                  <p:childTnLst>
                                    <p:set>
                                      <p:cBhvr>
                                        <p:cTn dur="1" fill="hold">
                                          <p:stCondLst>
                                            <p:cond delay="0"/>
                                          </p:stCondLst>
                                        </p:cTn>
                                        <p:tgtEl>
                                          <p:spTgt spid="942"/>
                                        </p:tgtEl>
                                        <p:attrNameLst>
                                          <p:attrName>style.visibility</p:attrName>
                                        </p:attrNameLst>
                                      </p:cBhvr>
                                      <p:to>
                                        <p:strVal val="visible"/>
                                      </p:to>
                                    </p:set>
                                    <p:animEffect filter="fade" transition="in">
                                      <p:cBhvr>
                                        <p:cTn dur="500"/>
                                        <p:tgtEl>
                                          <p:spTgt spid="942"/>
                                        </p:tgtEl>
                                      </p:cBhvr>
                                    </p:animEffect>
                                  </p:childTnLst>
                                </p:cTn>
                              </p:par>
                              <p:par>
                                <p:cTn fill="hold" nodeType="withEffect" presetClass="entr" presetID="10" presetSubtype="0">
                                  <p:stCondLst>
                                    <p:cond delay="0"/>
                                  </p:stCondLst>
                                  <p:childTnLst>
                                    <p:set>
                                      <p:cBhvr>
                                        <p:cTn dur="1" fill="hold">
                                          <p:stCondLst>
                                            <p:cond delay="0"/>
                                          </p:stCondLst>
                                        </p:cTn>
                                        <p:tgtEl>
                                          <p:spTgt spid="946"/>
                                        </p:tgtEl>
                                        <p:attrNameLst>
                                          <p:attrName>style.visibility</p:attrName>
                                        </p:attrNameLst>
                                      </p:cBhvr>
                                      <p:to>
                                        <p:strVal val="visible"/>
                                      </p:to>
                                    </p:set>
                                    <p:animEffect filter="fade" transition="in">
                                      <p:cBhvr>
                                        <p:cTn dur="500"/>
                                        <p:tgtEl>
                                          <p:spTgt spid="946"/>
                                        </p:tgtEl>
                                      </p:cBhvr>
                                    </p:animEffect>
                                  </p:childTnLst>
                                </p:cTn>
                              </p:par>
                              <p:par>
                                <p:cTn fill="hold" nodeType="withEffect" presetClass="entr" presetID="10" presetSubtype="0">
                                  <p:stCondLst>
                                    <p:cond delay="0"/>
                                  </p:stCondLst>
                                  <p:childTnLst>
                                    <p:set>
                                      <p:cBhvr>
                                        <p:cTn dur="1" fill="hold">
                                          <p:stCondLst>
                                            <p:cond delay="0"/>
                                          </p:stCondLst>
                                        </p:cTn>
                                        <p:tgtEl>
                                          <p:spTgt spid="950"/>
                                        </p:tgtEl>
                                        <p:attrNameLst>
                                          <p:attrName>style.visibility</p:attrName>
                                        </p:attrNameLst>
                                      </p:cBhvr>
                                      <p:to>
                                        <p:strVal val="visible"/>
                                      </p:to>
                                    </p:set>
                                    <p:animEffect filter="fade" transition="in">
                                      <p:cBhvr>
                                        <p:cTn dur="500"/>
                                        <p:tgtEl>
                                          <p:spTgt spid="950"/>
                                        </p:tgtEl>
                                      </p:cBhvr>
                                    </p:animEffect>
                                  </p:childTnLst>
                                </p:cTn>
                              </p:par>
                              <p:par>
                                <p:cTn fill="hold" nodeType="withEffect" presetClass="entr" presetID="10" presetSubtype="0">
                                  <p:stCondLst>
                                    <p:cond delay="0"/>
                                  </p:stCondLst>
                                  <p:childTnLst>
                                    <p:set>
                                      <p:cBhvr>
                                        <p:cTn dur="1" fill="hold">
                                          <p:stCondLst>
                                            <p:cond delay="0"/>
                                          </p:stCondLst>
                                        </p:cTn>
                                        <p:tgtEl>
                                          <p:spTgt spid="954"/>
                                        </p:tgtEl>
                                        <p:attrNameLst>
                                          <p:attrName>style.visibility</p:attrName>
                                        </p:attrNameLst>
                                      </p:cBhvr>
                                      <p:to>
                                        <p:strVal val="visible"/>
                                      </p:to>
                                    </p:set>
                                    <p:animEffect filter="fade" transition="in">
                                      <p:cBhvr>
                                        <p:cTn dur="500"/>
                                        <p:tgtEl>
                                          <p:spTgt spid="954"/>
                                        </p:tgtEl>
                                      </p:cBhvr>
                                    </p:animEffect>
                                  </p:childTnLst>
                                </p:cTn>
                              </p:par>
                              <p:par>
                                <p:cTn fill="hold" nodeType="withEffect" presetClass="entr" presetID="10" presetSubtype="0">
                                  <p:stCondLst>
                                    <p:cond delay="0"/>
                                  </p:stCondLst>
                                  <p:childTnLst>
                                    <p:set>
                                      <p:cBhvr>
                                        <p:cTn dur="1" fill="hold">
                                          <p:stCondLst>
                                            <p:cond delay="0"/>
                                          </p:stCondLst>
                                        </p:cTn>
                                        <p:tgtEl>
                                          <p:spTgt spid="958"/>
                                        </p:tgtEl>
                                        <p:attrNameLst>
                                          <p:attrName>style.visibility</p:attrName>
                                        </p:attrNameLst>
                                      </p:cBhvr>
                                      <p:to>
                                        <p:strVal val="visible"/>
                                      </p:to>
                                    </p:set>
                                    <p:animEffect filter="fade" transition="in">
                                      <p:cBhvr>
                                        <p:cTn dur="500"/>
                                        <p:tgtEl>
                                          <p:spTgt spid="958"/>
                                        </p:tgtEl>
                                      </p:cBhvr>
                                    </p:animEffect>
                                  </p:childTnLst>
                                </p:cTn>
                              </p:par>
                              <p:par>
                                <p:cTn fill="hold" nodeType="withEffect" presetClass="entr" presetID="10" presetSubtype="0">
                                  <p:stCondLst>
                                    <p:cond delay="0"/>
                                  </p:stCondLst>
                                  <p:childTnLst>
                                    <p:set>
                                      <p:cBhvr>
                                        <p:cTn dur="1" fill="hold">
                                          <p:stCondLst>
                                            <p:cond delay="0"/>
                                          </p:stCondLst>
                                        </p:cTn>
                                        <p:tgtEl>
                                          <p:spTgt spid="962"/>
                                        </p:tgtEl>
                                        <p:attrNameLst>
                                          <p:attrName>style.visibility</p:attrName>
                                        </p:attrNameLst>
                                      </p:cBhvr>
                                      <p:to>
                                        <p:strVal val="visible"/>
                                      </p:to>
                                    </p:set>
                                    <p:animEffect filter="fade" transition="in">
                                      <p:cBhvr>
                                        <p:cTn dur="500"/>
                                        <p:tgtEl>
                                          <p:spTgt spid="962"/>
                                        </p:tgtEl>
                                      </p:cBhvr>
                                    </p:animEffect>
                                  </p:childTnLst>
                                </p:cTn>
                              </p:par>
                              <p:par>
                                <p:cTn fill="hold" nodeType="withEffect" presetClass="entr" presetID="10" presetSubtype="0">
                                  <p:stCondLst>
                                    <p:cond delay="0"/>
                                  </p:stCondLst>
                                  <p:childTnLst>
                                    <p:set>
                                      <p:cBhvr>
                                        <p:cTn dur="1" fill="hold">
                                          <p:stCondLst>
                                            <p:cond delay="0"/>
                                          </p:stCondLst>
                                        </p:cTn>
                                        <p:tgtEl>
                                          <p:spTgt spid="977"/>
                                        </p:tgtEl>
                                        <p:attrNameLst>
                                          <p:attrName>style.visibility</p:attrName>
                                        </p:attrNameLst>
                                      </p:cBhvr>
                                      <p:to>
                                        <p:strVal val="visible"/>
                                      </p:to>
                                    </p:set>
                                    <p:animEffect filter="fade" transition="in">
                                      <p:cBhvr>
                                        <p:cTn dur="500"/>
                                        <p:tgtEl>
                                          <p:spTgt spid="977"/>
                                        </p:tgtEl>
                                      </p:cBhvr>
                                    </p:animEffect>
                                  </p:childTnLst>
                                </p:cTn>
                              </p:par>
                              <p:par>
                                <p:cTn fill="hold" nodeType="withEffect" presetClass="entr" presetID="10" presetSubtype="0">
                                  <p:stCondLst>
                                    <p:cond delay="0"/>
                                  </p:stCondLst>
                                  <p:childTnLst>
                                    <p:set>
                                      <p:cBhvr>
                                        <p:cTn dur="1" fill="hold">
                                          <p:stCondLst>
                                            <p:cond delay="0"/>
                                          </p:stCondLst>
                                        </p:cTn>
                                        <p:tgtEl>
                                          <p:spTgt spid="978"/>
                                        </p:tgtEl>
                                        <p:attrNameLst>
                                          <p:attrName>style.visibility</p:attrName>
                                        </p:attrNameLst>
                                      </p:cBhvr>
                                      <p:to>
                                        <p:strVal val="visible"/>
                                      </p:to>
                                    </p:set>
                                    <p:animEffect filter="fade" transition="in">
                                      <p:cBhvr>
                                        <p:cTn dur="500"/>
                                        <p:tgtEl>
                                          <p:spTgt spid="978"/>
                                        </p:tgtEl>
                                      </p:cBhvr>
                                    </p:animEffect>
                                  </p:childTnLst>
                                </p:cTn>
                              </p:par>
                              <p:par>
                                <p:cTn fill="hold" nodeType="withEffect" presetClass="entr" presetID="10" presetSubtype="0">
                                  <p:stCondLst>
                                    <p:cond delay="0"/>
                                  </p:stCondLst>
                                  <p:childTnLst>
                                    <p:set>
                                      <p:cBhvr>
                                        <p:cTn dur="1" fill="hold">
                                          <p:stCondLst>
                                            <p:cond delay="0"/>
                                          </p:stCondLst>
                                        </p:cTn>
                                        <p:tgtEl>
                                          <p:spTgt spid="980"/>
                                        </p:tgtEl>
                                        <p:attrNameLst>
                                          <p:attrName>style.visibility</p:attrName>
                                        </p:attrNameLst>
                                      </p:cBhvr>
                                      <p:to>
                                        <p:strVal val="visible"/>
                                      </p:to>
                                    </p:set>
                                    <p:animEffect filter="fade" transition="in">
                                      <p:cBhvr>
                                        <p:cTn dur="500"/>
                                        <p:tgtEl>
                                          <p:spTgt spid="980"/>
                                        </p:tgtEl>
                                      </p:cBhvr>
                                    </p:animEffect>
                                  </p:childTnLst>
                                </p:cTn>
                              </p:par>
                              <p:par>
                                <p:cTn fill="hold" nodeType="withEffect" presetClass="entr" presetID="10" presetSubtype="0">
                                  <p:stCondLst>
                                    <p:cond delay="0"/>
                                  </p:stCondLst>
                                  <p:childTnLst>
                                    <p:set>
                                      <p:cBhvr>
                                        <p:cTn dur="1" fill="hold">
                                          <p:stCondLst>
                                            <p:cond delay="0"/>
                                          </p:stCondLst>
                                        </p:cTn>
                                        <p:tgtEl>
                                          <p:spTgt spid="934"/>
                                        </p:tgtEl>
                                        <p:attrNameLst>
                                          <p:attrName>style.visibility</p:attrName>
                                        </p:attrNameLst>
                                      </p:cBhvr>
                                      <p:to>
                                        <p:strVal val="visible"/>
                                      </p:to>
                                    </p:set>
                                    <p:animEffect filter="fade" transition="in">
                                      <p:cBhvr>
                                        <p:cTn dur="500"/>
                                        <p:tgtEl>
                                          <p:spTgt spid="934"/>
                                        </p:tgtEl>
                                      </p:cBhvr>
                                    </p:animEffect>
                                  </p:childTnLst>
                                </p:cTn>
                              </p:par>
                              <p:par>
                                <p:cTn fill="hold" nodeType="withEffect" presetClass="entr" presetID="10" presetSubtype="0">
                                  <p:stCondLst>
                                    <p:cond delay="0"/>
                                  </p:stCondLst>
                                  <p:childTnLst>
                                    <p:set>
                                      <p:cBhvr>
                                        <p:cTn dur="1" fill="hold">
                                          <p:stCondLst>
                                            <p:cond delay="0"/>
                                          </p:stCondLst>
                                        </p:cTn>
                                        <p:tgtEl>
                                          <p:spTgt spid="983"/>
                                        </p:tgtEl>
                                        <p:attrNameLst>
                                          <p:attrName>style.visibility</p:attrName>
                                        </p:attrNameLst>
                                      </p:cBhvr>
                                      <p:to>
                                        <p:strVal val="visible"/>
                                      </p:to>
                                    </p:set>
                                    <p:animEffect filter="fade" transition="in">
                                      <p:cBhvr>
                                        <p:cTn dur="500"/>
                                        <p:tgtEl>
                                          <p:spTgt spid="9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1"/>
                                        </p:tgtEl>
                                        <p:attrNameLst>
                                          <p:attrName>style.visibility</p:attrName>
                                        </p:attrNameLst>
                                      </p:cBhvr>
                                      <p:to>
                                        <p:strVal val="visible"/>
                                      </p:to>
                                    </p:set>
                                    <p:animEffect filter="fade" transition="in">
                                      <p:cBhvr>
                                        <p:cTn dur="1000"/>
                                        <p:tgtEl>
                                          <p:spTgt spid="981"/>
                                        </p:tgtEl>
                                      </p:cBhvr>
                                    </p:animEffect>
                                  </p:childTnLst>
                                </p:cTn>
                              </p:par>
                              <p:par>
                                <p:cTn fill="hold" nodeType="withEffect" presetClass="entr" presetID="10" presetSubtype="0">
                                  <p:stCondLst>
                                    <p:cond delay="0"/>
                                  </p:stCondLst>
                                  <p:childTnLst>
                                    <p:set>
                                      <p:cBhvr>
                                        <p:cTn dur="1" fill="hold">
                                          <p:stCondLst>
                                            <p:cond delay="0"/>
                                          </p:stCondLst>
                                        </p:cTn>
                                        <p:tgtEl>
                                          <p:spTgt spid="982"/>
                                        </p:tgtEl>
                                        <p:attrNameLst>
                                          <p:attrName>style.visibility</p:attrName>
                                        </p:attrNameLst>
                                      </p:cBhvr>
                                      <p:to>
                                        <p:strVal val="visible"/>
                                      </p:to>
                                    </p:set>
                                    <p:animEffect filter="fade" transition="in">
                                      <p:cBhvr>
                                        <p:cTn dur="1000"/>
                                        <p:tgtEl>
                                          <p:spTgt spid="9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8" name="Shape 988"/>
        <p:cNvGrpSpPr/>
        <p:nvPr/>
      </p:nvGrpSpPr>
      <p:grpSpPr>
        <a:xfrm>
          <a:off x="0" y="0"/>
          <a:ext cx="0" cy="0"/>
          <a:chOff x="0" y="0"/>
          <a:chExt cx="0" cy="0"/>
        </a:xfrm>
      </p:grpSpPr>
      <p:grpSp>
        <p:nvGrpSpPr>
          <p:cNvPr id="989" name="Google Shape;989;p37"/>
          <p:cNvGrpSpPr/>
          <p:nvPr/>
        </p:nvGrpSpPr>
        <p:grpSpPr>
          <a:xfrm>
            <a:off x="323851" y="1085670"/>
            <a:ext cx="8519134" cy="827030"/>
            <a:chOff x="323851" y="1085670"/>
            <a:chExt cx="8519134" cy="827030"/>
          </a:xfrm>
        </p:grpSpPr>
        <p:sp>
          <p:nvSpPr>
            <p:cNvPr id="990" name="Google Shape;990;p37"/>
            <p:cNvSpPr/>
            <p:nvPr/>
          </p:nvSpPr>
          <p:spPr>
            <a:xfrm>
              <a:off x="323851" y="1085670"/>
              <a:ext cx="8519134" cy="827030"/>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567"/>
                <a:buFont typeface="Arial"/>
                <a:buNone/>
              </a:pPr>
              <a:r>
                <a:t/>
              </a:r>
              <a:endParaRPr b="0" i="0" sz="2567" u="none" cap="none" strike="noStrike">
                <a:solidFill>
                  <a:srgbClr val="000000"/>
                </a:solidFill>
                <a:latin typeface="Arial"/>
                <a:ea typeface="Arial"/>
                <a:cs typeface="Arial"/>
                <a:sym typeface="Arial"/>
              </a:endParaRPr>
            </a:p>
          </p:txBody>
        </p:sp>
        <p:sp>
          <p:nvSpPr>
            <p:cNvPr id="991" name="Google Shape;991;p37"/>
            <p:cNvSpPr txBox="1"/>
            <p:nvPr/>
          </p:nvSpPr>
          <p:spPr>
            <a:xfrm>
              <a:off x="340200" y="1196900"/>
              <a:ext cx="6491100" cy="615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1" i="0" lang="ja-JP" sz="1700" u="none" cap="none" strike="noStrike">
                  <a:solidFill>
                    <a:srgbClr val="000000"/>
                  </a:solidFill>
                  <a:latin typeface="Noto Sans JP"/>
                  <a:ea typeface="Noto Sans JP"/>
                  <a:cs typeface="Noto Sans JP"/>
                  <a:sym typeface="Noto Sans JP"/>
                </a:rPr>
                <a:t>群馬県は、私たちのふだんの暮らしに結びついた公共サービスを行っています。</a:t>
              </a:r>
              <a:endParaRPr b="1">
                <a:latin typeface="Noto Sans JP"/>
                <a:ea typeface="Noto Sans JP"/>
                <a:cs typeface="Noto Sans JP"/>
                <a:sym typeface="Noto Sans JP"/>
              </a:endParaRPr>
            </a:p>
          </p:txBody>
        </p:sp>
      </p:grpSp>
      <p:grpSp>
        <p:nvGrpSpPr>
          <p:cNvPr id="992" name="Google Shape;992;p37"/>
          <p:cNvGrpSpPr/>
          <p:nvPr/>
        </p:nvGrpSpPr>
        <p:grpSpPr>
          <a:xfrm>
            <a:off x="-430499" y="2724498"/>
            <a:ext cx="4893527" cy="3869531"/>
            <a:chOff x="317743" y="2829133"/>
            <a:chExt cx="4893527" cy="3869531"/>
          </a:xfrm>
        </p:grpSpPr>
        <p:pic>
          <p:nvPicPr>
            <p:cNvPr id="993" name="Google Shape;993;p37"/>
            <p:cNvPicPr preferRelativeResize="0"/>
            <p:nvPr/>
          </p:nvPicPr>
          <p:blipFill rotWithShape="1">
            <a:blip r:embed="rId3">
              <a:alphaModFix/>
            </a:blip>
            <a:srcRect b="0" l="0" r="0" t="0"/>
            <a:stretch/>
          </p:blipFill>
          <p:spPr>
            <a:xfrm>
              <a:off x="317743" y="2829133"/>
              <a:ext cx="4893527" cy="3869531"/>
            </a:xfrm>
            <a:prstGeom prst="rect">
              <a:avLst/>
            </a:prstGeom>
            <a:noFill/>
            <a:ln>
              <a:noFill/>
            </a:ln>
          </p:spPr>
        </p:pic>
        <p:grpSp>
          <p:nvGrpSpPr>
            <p:cNvPr id="994" name="Google Shape;994;p37"/>
            <p:cNvGrpSpPr/>
            <p:nvPr/>
          </p:nvGrpSpPr>
          <p:grpSpPr>
            <a:xfrm>
              <a:off x="2019155" y="4018622"/>
              <a:ext cx="1490700" cy="1490552"/>
              <a:chOff x="1974541" y="3951980"/>
              <a:chExt cx="1490700" cy="1490552"/>
            </a:xfrm>
          </p:grpSpPr>
          <p:sp>
            <p:nvSpPr>
              <p:cNvPr id="995" name="Google Shape;995;p37"/>
              <p:cNvSpPr/>
              <p:nvPr/>
            </p:nvSpPr>
            <p:spPr>
              <a:xfrm>
                <a:off x="1974616" y="3951980"/>
                <a:ext cx="1490552" cy="1490552"/>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996" name="Google Shape;996;p37"/>
              <p:cNvSpPr txBox="1"/>
              <p:nvPr/>
            </p:nvSpPr>
            <p:spPr>
              <a:xfrm>
                <a:off x="1974541" y="4428156"/>
                <a:ext cx="1490700" cy="53820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Clr>
                    <a:srgbClr val="000000"/>
                  </a:buClr>
                  <a:buSzPts val="1600"/>
                  <a:buFont typeface="Arial"/>
                  <a:buNone/>
                </a:pPr>
                <a:r>
                  <a:rPr b="1" i="0" lang="ja-JP" sz="1600" u="none" cap="none" strike="noStrike">
                    <a:solidFill>
                      <a:srgbClr val="000000"/>
                    </a:solidFill>
                    <a:latin typeface="Noto Sans JP"/>
                    <a:ea typeface="Noto Sans JP"/>
                    <a:cs typeface="Noto Sans JP"/>
                    <a:sym typeface="Noto Sans JP"/>
                  </a:rPr>
                  <a:t>歳出総額</a:t>
                </a:r>
                <a:endParaRPr b="1" i="0" sz="1600" u="none" cap="none" strike="noStrike">
                  <a:solidFill>
                    <a:srgbClr val="000000"/>
                  </a:solidFill>
                  <a:latin typeface="Noto Sans JP"/>
                  <a:ea typeface="Noto Sans JP"/>
                  <a:cs typeface="Noto Sans JP"/>
                  <a:sym typeface="Noto Sans JP"/>
                </a:endParaRPr>
              </a:p>
              <a:p>
                <a:pPr indent="0" lvl="0" marL="0" marR="0" rtl="0" algn="ctr">
                  <a:lnSpc>
                    <a:spcPct val="80000"/>
                  </a:lnSpc>
                  <a:spcBef>
                    <a:spcPts val="500"/>
                  </a:spcBef>
                  <a:spcAft>
                    <a:spcPts val="0"/>
                  </a:spcAft>
                  <a:buClr>
                    <a:srgbClr val="000000"/>
                  </a:buClr>
                  <a:buSzPts val="1600"/>
                  <a:buFont typeface="Arial"/>
                  <a:buNone/>
                </a:pPr>
                <a:r>
                  <a:rPr b="1" i="0" lang="ja-JP" u="none" cap="none" strike="noStrike">
                    <a:solidFill>
                      <a:srgbClr val="000000"/>
                    </a:solidFill>
                    <a:latin typeface="Noto Sans JP"/>
                    <a:ea typeface="Noto Sans JP"/>
                    <a:cs typeface="Noto Sans JP"/>
                    <a:sym typeface="Noto Sans JP"/>
                  </a:rPr>
                  <a:t>７，８１６</a:t>
                </a:r>
                <a:r>
                  <a:rPr b="1" i="0" lang="ja-JP" sz="1500" u="none" cap="none" strike="noStrike">
                    <a:solidFill>
                      <a:srgbClr val="000000"/>
                    </a:solidFill>
                    <a:latin typeface="Noto Sans JP"/>
                    <a:ea typeface="Noto Sans JP"/>
                    <a:cs typeface="Noto Sans JP"/>
                    <a:sym typeface="Noto Sans JP"/>
                  </a:rPr>
                  <a:t>億円</a:t>
                </a:r>
                <a:endParaRPr b="1" i="0" sz="1500" u="none" cap="none" strike="noStrike">
                  <a:solidFill>
                    <a:srgbClr val="000000"/>
                  </a:solidFill>
                  <a:latin typeface="Noto Sans JP"/>
                  <a:ea typeface="Noto Sans JP"/>
                  <a:cs typeface="Noto Sans JP"/>
                  <a:sym typeface="Noto Sans JP"/>
                </a:endParaRPr>
              </a:p>
            </p:txBody>
          </p:sp>
        </p:grpSp>
        <p:sp>
          <p:nvSpPr>
            <p:cNvPr id="997" name="Google Shape;997;p37"/>
            <p:cNvSpPr txBox="1"/>
            <p:nvPr/>
          </p:nvSpPr>
          <p:spPr>
            <a:xfrm>
              <a:off x="688444" y="4616985"/>
              <a:ext cx="8433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ja-JP" sz="1200" u="none" cap="none" strike="noStrike">
                  <a:solidFill>
                    <a:srgbClr val="000000"/>
                  </a:solidFill>
                  <a:latin typeface="Noto Sans JP"/>
                  <a:ea typeface="Noto Sans JP"/>
                  <a:cs typeface="Noto Sans JP"/>
                  <a:sym typeface="Noto Sans JP"/>
                </a:rPr>
                <a:t>総務費 </a:t>
              </a:r>
              <a:endParaRPr b="1" i="0" sz="1200" u="none" cap="none" strike="noStrike">
                <a:solidFill>
                  <a:srgbClr val="000000"/>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200"/>
                <a:buFont typeface="Arial"/>
                <a:buNone/>
              </a:pPr>
              <a:r>
                <a:rPr b="1" i="0" lang="ja-JP" sz="1200" u="none" cap="none" strike="noStrike">
                  <a:solidFill>
                    <a:srgbClr val="000000"/>
                  </a:solidFill>
                  <a:latin typeface="Noto Sans JP"/>
                  <a:ea typeface="Noto Sans JP"/>
                  <a:cs typeface="Noto Sans JP"/>
                  <a:sym typeface="Noto Sans JP"/>
                </a:rPr>
                <a:t>４．０%</a:t>
              </a:r>
              <a:endParaRPr b="1">
                <a:latin typeface="Noto Sans JP"/>
                <a:ea typeface="Noto Sans JP"/>
                <a:cs typeface="Noto Sans JP"/>
                <a:sym typeface="Noto Sans JP"/>
              </a:endParaRPr>
            </a:p>
          </p:txBody>
        </p:sp>
        <p:sp>
          <p:nvSpPr>
            <p:cNvPr id="998" name="Google Shape;998;p37"/>
            <p:cNvSpPr txBox="1"/>
            <p:nvPr/>
          </p:nvSpPr>
          <p:spPr>
            <a:xfrm>
              <a:off x="802666" y="5033010"/>
              <a:ext cx="11256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ja-JP" sz="1200" u="none" cap="none" strike="noStrike">
                  <a:solidFill>
                    <a:srgbClr val="000000"/>
                  </a:solidFill>
                  <a:latin typeface="Noto Sans JP"/>
                  <a:ea typeface="Noto Sans JP"/>
                  <a:cs typeface="Noto Sans JP"/>
                  <a:sym typeface="Noto Sans JP"/>
                </a:rPr>
                <a:t>生活こども費</a:t>
              </a:r>
              <a:endParaRPr b="1" i="0" sz="1200" u="none" cap="none" strike="noStrike">
                <a:solidFill>
                  <a:srgbClr val="000000"/>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200"/>
                <a:buFont typeface="Arial"/>
                <a:buNone/>
              </a:pPr>
              <a:r>
                <a:rPr b="1" i="0" lang="ja-JP" sz="1200" u="none" cap="none" strike="noStrike">
                  <a:solidFill>
                    <a:srgbClr val="000000"/>
                  </a:solidFill>
                  <a:latin typeface="Noto Sans JP"/>
                  <a:ea typeface="Noto Sans JP"/>
                  <a:cs typeface="Noto Sans JP"/>
                  <a:sym typeface="Noto Sans JP"/>
                </a:rPr>
                <a:t>５．５%</a:t>
              </a:r>
              <a:endParaRPr b="1">
                <a:latin typeface="Noto Sans JP"/>
                <a:ea typeface="Noto Sans JP"/>
                <a:cs typeface="Noto Sans JP"/>
                <a:sym typeface="Noto Sans JP"/>
              </a:endParaRPr>
            </a:p>
          </p:txBody>
        </p:sp>
        <p:sp>
          <p:nvSpPr>
            <p:cNvPr id="999" name="Google Shape;999;p37"/>
            <p:cNvSpPr txBox="1"/>
            <p:nvPr/>
          </p:nvSpPr>
          <p:spPr>
            <a:xfrm>
              <a:off x="1210442" y="5543335"/>
              <a:ext cx="8088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ja-JP" sz="1200" u="none" cap="none" strike="noStrike">
                  <a:solidFill>
                    <a:srgbClr val="000000"/>
                  </a:solidFill>
                  <a:latin typeface="Noto Sans JP"/>
                  <a:ea typeface="Noto Sans JP"/>
                  <a:cs typeface="Noto Sans JP"/>
                  <a:sym typeface="Noto Sans JP"/>
                </a:rPr>
                <a:t>警察費</a:t>
              </a:r>
              <a:endParaRPr b="1" i="0" sz="1200" u="none" cap="none" strike="noStrike">
                <a:solidFill>
                  <a:srgbClr val="000000"/>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200"/>
                <a:buFont typeface="Arial"/>
                <a:buNone/>
              </a:pPr>
              <a:r>
                <a:rPr b="1" i="0" lang="ja-JP" sz="1200" u="none" cap="none" strike="noStrike">
                  <a:solidFill>
                    <a:srgbClr val="000000"/>
                  </a:solidFill>
                  <a:latin typeface="Noto Sans JP"/>
                  <a:ea typeface="Noto Sans JP"/>
                  <a:cs typeface="Noto Sans JP"/>
                  <a:sym typeface="Noto Sans JP"/>
                </a:rPr>
                <a:t>５．９%</a:t>
              </a:r>
              <a:endParaRPr b="1">
                <a:latin typeface="Noto Sans JP"/>
                <a:ea typeface="Noto Sans JP"/>
                <a:cs typeface="Noto Sans JP"/>
                <a:sym typeface="Noto Sans JP"/>
              </a:endParaRPr>
            </a:p>
          </p:txBody>
        </p:sp>
        <p:sp>
          <p:nvSpPr>
            <p:cNvPr id="1000" name="Google Shape;1000;p37"/>
            <p:cNvSpPr txBox="1"/>
            <p:nvPr/>
          </p:nvSpPr>
          <p:spPr>
            <a:xfrm>
              <a:off x="1445942" y="3560260"/>
              <a:ext cx="954000" cy="492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ja-JP" sz="1400" u="none" cap="none" strike="noStrike">
                  <a:solidFill>
                    <a:srgbClr val="000000"/>
                  </a:solidFill>
                  <a:latin typeface="Noto Sans JP"/>
                  <a:ea typeface="Noto Sans JP"/>
                  <a:cs typeface="Noto Sans JP"/>
                  <a:sym typeface="Noto Sans JP"/>
                </a:rPr>
                <a:t>その他</a:t>
              </a:r>
              <a:endParaRPr b="1" i="0" sz="1400" u="none" cap="none" strike="noStrike">
                <a:solidFill>
                  <a:srgbClr val="000000"/>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200"/>
                <a:buFont typeface="Arial"/>
                <a:buNone/>
              </a:pPr>
              <a:r>
                <a:rPr b="1" i="0" lang="ja-JP" sz="1200" u="none" cap="none" strike="noStrike">
                  <a:solidFill>
                    <a:srgbClr val="000000"/>
                  </a:solidFill>
                  <a:latin typeface="Noto Sans JP"/>
                  <a:ea typeface="Noto Sans JP"/>
                  <a:cs typeface="Noto Sans JP"/>
                  <a:sym typeface="Noto Sans JP"/>
                </a:rPr>
                <a:t>２３．９%</a:t>
              </a:r>
              <a:endParaRPr b="1" i="0" sz="1600" u="none" cap="none" strike="noStrike">
                <a:solidFill>
                  <a:srgbClr val="000000"/>
                </a:solidFill>
                <a:latin typeface="Noto Sans JP"/>
                <a:ea typeface="Noto Sans JP"/>
                <a:cs typeface="Noto Sans JP"/>
                <a:sym typeface="Noto Sans JP"/>
              </a:endParaRPr>
            </a:p>
          </p:txBody>
        </p:sp>
        <p:sp>
          <p:nvSpPr>
            <p:cNvPr id="1001" name="Google Shape;1001;p37"/>
            <p:cNvSpPr txBox="1"/>
            <p:nvPr/>
          </p:nvSpPr>
          <p:spPr>
            <a:xfrm>
              <a:off x="3052342" y="3523610"/>
              <a:ext cx="954000" cy="492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ja-JP" sz="1400" u="none" cap="none" strike="noStrike">
                  <a:solidFill>
                    <a:srgbClr val="000000"/>
                  </a:solidFill>
                  <a:latin typeface="Noto Sans JP"/>
                  <a:ea typeface="Noto Sans JP"/>
                  <a:cs typeface="Noto Sans JP"/>
                  <a:sym typeface="Noto Sans JP"/>
                </a:rPr>
                <a:t>教育費</a:t>
              </a:r>
              <a:endParaRPr b="1">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200"/>
                <a:buFont typeface="Arial"/>
                <a:buNone/>
              </a:pPr>
              <a:r>
                <a:rPr b="1" i="0" lang="ja-JP" sz="1200" u="none" cap="none" strike="noStrike">
                  <a:solidFill>
                    <a:srgbClr val="000000"/>
                  </a:solidFill>
                  <a:latin typeface="Noto Sans JP"/>
                  <a:ea typeface="Noto Sans JP"/>
                  <a:cs typeface="Noto Sans JP"/>
                  <a:sym typeface="Noto Sans JP"/>
                </a:rPr>
                <a:t>２１．３%</a:t>
              </a:r>
              <a:endParaRPr b="1">
                <a:latin typeface="Noto Sans JP"/>
                <a:ea typeface="Noto Sans JP"/>
                <a:cs typeface="Noto Sans JP"/>
                <a:sym typeface="Noto Sans JP"/>
              </a:endParaRPr>
            </a:p>
          </p:txBody>
        </p:sp>
        <p:sp>
          <p:nvSpPr>
            <p:cNvPr id="1002" name="Google Shape;1002;p37"/>
            <p:cNvSpPr txBox="1"/>
            <p:nvPr/>
          </p:nvSpPr>
          <p:spPr>
            <a:xfrm>
              <a:off x="3432865" y="4918508"/>
              <a:ext cx="1082400" cy="492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ja-JP" sz="1400" u="none" cap="none" strike="noStrike">
                  <a:solidFill>
                    <a:srgbClr val="000000"/>
                  </a:solidFill>
                  <a:latin typeface="Noto Sans JP"/>
                  <a:ea typeface="Noto Sans JP"/>
                  <a:cs typeface="Noto Sans JP"/>
                  <a:sym typeface="Noto Sans JP"/>
                </a:rPr>
                <a:t>健康福祉費</a:t>
              </a:r>
              <a:endParaRPr b="1">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200"/>
                <a:buFont typeface="Arial"/>
                <a:buNone/>
              </a:pPr>
              <a:r>
                <a:rPr b="1" i="0" lang="ja-JP" sz="1200" u="none" cap="none" strike="noStrike">
                  <a:solidFill>
                    <a:srgbClr val="000000"/>
                  </a:solidFill>
                  <a:latin typeface="Noto Sans JP"/>
                  <a:ea typeface="Noto Sans JP"/>
                  <a:cs typeface="Noto Sans JP"/>
                  <a:sym typeface="Noto Sans JP"/>
                </a:rPr>
                <a:t>１８．５%</a:t>
              </a:r>
              <a:endParaRPr b="1">
                <a:latin typeface="Noto Sans JP"/>
                <a:ea typeface="Noto Sans JP"/>
                <a:cs typeface="Noto Sans JP"/>
                <a:sym typeface="Noto Sans JP"/>
              </a:endParaRPr>
            </a:p>
          </p:txBody>
        </p:sp>
        <p:sp>
          <p:nvSpPr>
            <p:cNvPr id="1003" name="Google Shape;1003;p37"/>
            <p:cNvSpPr txBox="1"/>
            <p:nvPr/>
          </p:nvSpPr>
          <p:spPr>
            <a:xfrm>
              <a:off x="2643567" y="5842310"/>
              <a:ext cx="954000" cy="492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ja-JP" sz="1400" u="none" cap="none" strike="noStrike">
                  <a:solidFill>
                    <a:srgbClr val="000000"/>
                  </a:solidFill>
                  <a:latin typeface="Noto Sans JP"/>
                  <a:ea typeface="Noto Sans JP"/>
                  <a:cs typeface="Noto Sans JP"/>
                  <a:sym typeface="Noto Sans JP"/>
                </a:rPr>
                <a:t>公債費</a:t>
              </a:r>
              <a:endParaRPr b="1">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200"/>
                <a:buFont typeface="Arial"/>
                <a:buNone/>
              </a:pPr>
              <a:r>
                <a:rPr b="1" i="0" lang="ja-JP" sz="1200" u="none" cap="none" strike="noStrike">
                  <a:solidFill>
                    <a:srgbClr val="000000"/>
                  </a:solidFill>
                  <a:latin typeface="Noto Sans JP"/>
                  <a:ea typeface="Noto Sans JP"/>
                  <a:cs typeface="Noto Sans JP"/>
                  <a:sym typeface="Noto Sans JP"/>
                </a:rPr>
                <a:t>１２．５%</a:t>
              </a:r>
              <a:endParaRPr b="1">
                <a:latin typeface="Noto Sans JP"/>
                <a:ea typeface="Noto Sans JP"/>
                <a:cs typeface="Noto Sans JP"/>
                <a:sym typeface="Noto Sans JP"/>
              </a:endParaRPr>
            </a:p>
          </p:txBody>
        </p:sp>
        <p:sp>
          <p:nvSpPr>
            <p:cNvPr id="1004" name="Google Shape;1004;p37"/>
            <p:cNvSpPr txBox="1"/>
            <p:nvPr/>
          </p:nvSpPr>
          <p:spPr>
            <a:xfrm>
              <a:off x="1673588" y="5948249"/>
              <a:ext cx="9540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ja-JP" sz="1200" u="none" cap="none" strike="noStrike">
                  <a:solidFill>
                    <a:srgbClr val="000000"/>
                  </a:solidFill>
                  <a:latin typeface="Noto Sans JP"/>
                  <a:ea typeface="Noto Sans JP"/>
                  <a:cs typeface="Noto Sans JP"/>
                  <a:sym typeface="Noto Sans JP"/>
                </a:rPr>
                <a:t>県土整備費</a:t>
              </a:r>
              <a:endParaRPr b="1" i="0" sz="1200" u="none" cap="none" strike="noStrike">
                <a:solidFill>
                  <a:srgbClr val="000000"/>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200"/>
                <a:buFont typeface="Arial"/>
                <a:buNone/>
              </a:pPr>
              <a:r>
                <a:rPr b="1" i="0" lang="ja-JP" sz="1200" u="none" cap="none" strike="noStrike">
                  <a:solidFill>
                    <a:srgbClr val="000000"/>
                  </a:solidFill>
                  <a:latin typeface="Noto Sans JP"/>
                  <a:ea typeface="Noto Sans JP"/>
                  <a:cs typeface="Noto Sans JP"/>
                  <a:sym typeface="Noto Sans JP"/>
                </a:rPr>
                <a:t>８．４%</a:t>
              </a:r>
              <a:endParaRPr b="1">
                <a:latin typeface="Noto Sans JP"/>
                <a:ea typeface="Noto Sans JP"/>
                <a:cs typeface="Noto Sans JP"/>
                <a:sym typeface="Noto Sans JP"/>
              </a:endParaRPr>
            </a:p>
          </p:txBody>
        </p:sp>
      </p:grpSp>
      <p:sp>
        <p:nvSpPr>
          <p:cNvPr id="1005" name="Google Shape;1005;p37"/>
          <p:cNvSpPr/>
          <p:nvPr/>
        </p:nvSpPr>
        <p:spPr>
          <a:xfrm>
            <a:off x="2730525" y="2453425"/>
            <a:ext cx="3789600" cy="3165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rgbClr val="000000"/>
              </a:buClr>
              <a:buSzPts val="1400"/>
              <a:buFont typeface="Arial"/>
              <a:buNone/>
            </a:pPr>
            <a:r>
              <a:rPr b="1" i="0" lang="ja-JP" sz="1400" u="none" cap="none" strike="noStrike">
                <a:solidFill>
                  <a:srgbClr val="000000"/>
                </a:solidFill>
                <a:latin typeface="Noto Sans JP"/>
                <a:ea typeface="Noto Sans JP"/>
                <a:cs typeface="Noto Sans JP"/>
                <a:sym typeface="Noto Sans JP"/>
              </a:rPr>
              <a:t>群馬県の歳出の内訳（令和６年度当初予算）</a:t>
            </a:r>
            <a:endParaRPr b="1">
              <a:latin typeface="Noto Sans JP"/>
              <a:ea typeface="Noto Sans JP"/>
              <a:cs typeface="Noto Sans JP"/>
              <a:sym typeface="Noto Sans JP"/>
            </a:endParaRPr>
          </a:p>
        </p:txBody>
      </p:sp>
      <p:sp>
        <p:nvSpPr>
          <p:cNvPr id="1006" name="Google Shape;1006;p37"/>
          <p:cNvSpPr txBox="1"/>
          <p:nvPr/>
        </p:nvSpPr>
        <p:spPr>
          <a:xfrm>
            <a:off x="240030" y="-19510"/>
            <a:ext cx="7772400" cy="731558"/>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100000"/>
              </a:lnSpc>
              <a:spcBef>
                <a:spcPts val="0"/>
              </a:spcBef>
              <a:spcAft>
                <a:spcPts val="0"/>
              </a:spcAft>
              <a:buClr>
                <a:srgbClr val="000000"/>
              </a:buClr>
              <a:buSzPct val="100000"/>
              <a:buFont typeface="Arial"/>
              <a:buNone/>
            </a:pPr>
            <a:r>
              <a:rPr b="1" i="0" lang="ja-JP" sz="2100" u="none" cap="none" strike="noStrike">
                <a:solidFill>
                  <a:srgbClr val="000000"/>
                </a:solidFill>
                <a:latin typeface="Noto Sans JP"/>
                <a:ea typeface="Noto Sans JP"/>
                <a:cs typeface="Noto Sans JP"/>
                <a:sym typeface="Noto Sans JP"/>
              </a:rPr>
              <a:t>もっと税金について調べてみよう</a:t>
            </a:r>
            <a:r>
              <a:rPr b="1" i="0" lang="ja-JP" sz="2400" u="none" cap="none" strike="noStrike">
                <a:solidFill>
                  <a:srgbClr val="000000"/>
                </a:solidFill>
                <a:latin typeface="Noto Sans JP"/>
                <a:ea typeface="Noto Sans JP"/>
                <a:cs typeface="Noto Sans JP"/>
                <a:sym typeface="Noto Sans JP"/>
              </a:rPr>
              <a:t>/群馬県の財政−②歳出</a:t>
            </a:r>
            <a:endParaRPr b="1">
              <a:latin typeface="Noto Sans JP"/>
              <a:ea typeface="Noto Sans JP"/>
              <a:cs typeface="Noto Sans JP"/>
              <a:sym typeface="Noto Sans JP"/>
            </a:endParaRPr>
          </a:p>
        </p:txBody>
      </p:sp>
      <p:sp>
        <p:nvSpPr>
          <p:cNvPr id="1007" name="Google Shape;1007;p37"/>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ja-JP" sz="1200" u="none" cap="none" strike="noStrike">
                <a:solidFill>
                  <a:srgbClr val="000000"/>
                </a:solidFill>
                <a:latin typeface="Arial"/>
                <a:ea typeface="Arial"/>
                <a:cs typeface="Arial"/>
                <a:sym typeface="Arial"/>
              </a:rPr>
              <a:t>‹#›</a:t>
            </a:fld>
            <a:endParaRPr b="1" i="0" sz="1200" u="none" cap="none" strike="noStrike">
              <a:solidFill>
                <a:srgbClr val="000000"/>
              </a:solidFill>
              <a:latin typeface="Arial"/>
              <a:ea typeface="Arial"/>
              <a:cs typeface="Arial"/>
              <a:sym typeface="Arial"/>
            </a:endParaRPr>
          </a:p>
        </p:txBody>
      </p:sp>
      <p:sp>
        <p:nvSpPr>
          <p:cNvPr id="1008" name="Google Shape;1008;p37"/>
          <p:cNvSpPr/>
          <p:nvPr/>
        </p:nvSpPr>
        <p:spPr>
          <a:xfrm>
            <a:off x="323850" y="2026600"/>
            <a:ext cx="1707900" cy="2802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108000" wrap="square" tIns="36000">
            <a:noAutofit/>
          </a:bodyPr>
          <a:lstStyle/>
          <a:p>
            <a:pPr indent="0" lvl="0" marL="0" marR="0" rtl="0" algn="ctr">
              <a:lnSpc>
                <a:spcPct val="100000"/>
              </a:lnSpc>
              <a:spcBef>
                <a:spcPts val="0"/>
              </a:spcBef>
              <a:spcAft>
                <a:spcPts val="0"/>
              </a:spcAft>
              <a:buClr>
                <a:srgbClr val="000000"/>
              </a:buClr>
              <a:buSzPts val="1200"/>
              <a:buFont typeface="Arial"/>
              <a:buNone/>
            </a:pPr>
            <a:r>
              <a:rPr b="1" i="0" lang="ja-JP" sz="1200" u="none" cap="none" strike="noStrike">
                <a:solidFill>
                  <a:srgbClr val="000000"/>
                </a:solidFill>
                <a:latin typeface="Noto Sans JP"/>
                <a:ea typeface="Noto Sans JP"/>
                <a:cs typeface="Noto Sans JP"/>
                <a:sym typeface="Noto Sans JP"/>
              </a:rPr>
              <a:t>グラフから見えてくる</a:t>
            </a:r>
            <a:endParaRPr>
              <a:latin typeface="Noto Sans JP"/>
              <a:ea typeface="Noto Sans JP"/>
              <a:cs typeface="Noto Sans JP"/>
              <a:sym typeface="Noto Sans JP"/>
            </a:endParaRPr>
          </a:p>
        </p:txBody>
      </p:sp>
      <p:sp>
        <p:nvSpPr>
          <p:cNvPr id="1009" name="Google Shape;1009;p37"/>
          <p:cNvSpPr txBox="1"/>
          <p:nvPr/>
        </p:nvSpPr>
        <p:spPr>
          <a:xfrm>
            <a:off x="2094426" y="1989700"/>
            <a:ext cx="56832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5BAD"/>
              </a:buClr>
              <a:buSzPts val="1700"/>
              <a:buFont typeface="Arial"/>
              <a:buNone/>
            </a:pPr>
            <a:r>
              <a:rPr b="1" i="0" lang="ja-JP" sz="1700" u="none" cap="none" strike="noStrike">
                <a:solidFill>
                  <a:srgbClr val="005BAD"/>
                </a:solidFill>
                <a:latin typeface="Noto Sans JP"/>
                <a:ea typeface="Noto Sans JP"/>
                <a:cs typeface="Noto Sans JP"/>
                <a:sym typeface="Noto Sans JP"/>
              </a:rPr>
              <a:t>県では県民の生活を支えるために税金を使っています</a:t>
            </a:r>
            <a:r>
              <a:rPr i="0" lang="ja-JP" sz="1700" u="none" cap="none" strike="noStrike">
                <a:solidFill>
                  <a:srgbClr val="005BAD"/>
                </a:solidFill>
                <a:latin typeface="Noto Sans JP"/>
                <a:ea typeface="Noto Sans JP"/>
                <a:cs typeface="Noto Sans JP"/>
                <a:sym typeface="Noto Sans JP"/>
              </a:rPr>
              <a:t>。</a:t>
            </a:r>
            <a:endParaRPr>
              <a:latin typeface="Noto Sans JP"/>
              <a:ea typeface="Noto Sans JP"/>
              <a:cs typeface="Noto Sans JP"/>
              <a:sym typeface="Noto Sans JP"/>
            </a:endParaRPr>
          </a:p>
        </p:txBody>
      </p:sp>
      <p:grpSp>
        <p:nvGrpSpPr>
          <p:cNvPr id="1010" name="Google Shape;1010;p37"/>
          <p:cNvGrpSpPr/>
          <p:nvPr/>
        </p:nvGrpSpPr>
        <p:grpSpPr>
          <a:xfrm>
            <a:off x="4098913" y="3175466"/>
            <a:ext cx="4651307" cy="3071836"/>
            <a:chOff x="4860706" y="3175466"/>
            <a:chExt cx="3835497" cy="3071836"/>
          </a:xfrm>
        </p:grpSpPr>
        <p:grpSp>
          <p:nvGrpSpPr>
            <p:cNvPr id="1011" name="Google Shape;1011;p37"/>
            <p:cNvGrpSpPr/>
            <p:nvPr/>
          </p:nvGrpSpPr>
          <p:grpSpPr>
            <a:xfrm>
              <a:off x="5360145" y="3222063"/>
              <a:ext cx="3336058" cy="3025239"/>
              <a:chOff x="5420305" y="3219821"/>
              <a:chExt cx="3336058" cy="3025239"/>
            </a:xfrm>
          </p:grpSpPr>
          <p:grpSp>
            <p:nvGrpSpPr>
              <p:cNvPr id="1012" name="Google Shape;1012;p37"/>
              <p:cNvGrpSpPr/>
              <p:nvPr/>
            </p:nvGrpSpPr>
            <p:grpSpPr>
              <a:xfrm>
                <a:off x="5420305" y="4816221"/>
                <a:ext cx="3335928" cy="231027"/>
                <a:chOff x="5428482" y="4811877"/>
                <a:chExt cx="3335928" cy="231027"/>
              </a:xfrm>
            </p:grpSpPr>
            <p:sp>
              <p:nvSpPr>
                <p:cNvPr id="1013" name="Google Shape;1013;p37"/>
                <p:cNvSpPr/>
                <p:nvPr/>
              </p:nvSpPr>
              <p:spPr>
                <a:xfrm>
                  <a:off x="6067669" y="4811877"/>
                  <a:ext cx="575700" cy="215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1" i="0" lang="ja-JP" sz="1500" u="none" cap="none" strike="noStrike">
                      <a:solidFill>
                        <a:srgbClr val="000000"/>
                      </a:solidFill>
                      <a:latin typeface="Noto Sans JP"/>
                      <a:ea typeface="Noto Sans JP"/>
                      <a:cs typeface="Noto Sans JP"/>
                      <a:sym typeface="Noto Sans JP"/>
                    </a:rPr>
                    <a:t>警察費</a:t>
                  </a:r>
                  <a:endParaRPr b="1" sz="1500">
                    <a:latin typeface="Noto Sans JP"/>
                    <a:ea typeface="Noto Sans JP"/>
                    <a:cs typeface="Noto Sans JP"/>
                    <a:sym typeface="Noto Sans JP"/>
                  </a:endParaRPr>
                </a:p>
              </p:txBody>
            </p:sp>
            <p:sp>
              <p:nvSpPr>
                <p:cNvPr id="1014" name="Google Shape;1014;p37"/>
                <p:cNvSpPr/>
                <p:nvPr/>
              </p:nvSpPr>
              <p:spPr>
                <a:xfrm>
                  <a:off x="5428482" y="4811877"/>
                  <a:ext cx="464098" cy="231027"/>
                </a:xfrm>
                <a:prstGeom prst="rect">
                  <a:avLst/>
                </a:prstGeom>
                <a:solidFill>
                  <a:srgbClr val="FFCC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015" name="Google Shape;1015;p37"/>
                <p:cNvSpPr/>
                <p:nvPr/>
              </p:nvSpPr>
              <p:spPr>
                <a:xfrm>
                  <a:off x="7179510" y="4811889"/>
                  <a:ext cx="1584900" cy="2154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1400"/>
                    <a:buFont typeface="Arial"/>
                    <a:buNone/>
                  </a:pPr>
                  <a:r>
                    <a:rPr b="1" i="0" lang="ja-JP" sz="1300" u="none" cap="none" strike="noStrike">
                      <a:solidFill>
                        <a:srgbClr val="000000"/>
                      </a:solidFill>
                      <a:latin typeface="Noto Sans JP"/>
                      <a:ea typeface="Noto Sans JP"/>
                      <a:cs typeface="Noto Sans JP"/>
                      <a:sym typeface="Noto Sans JP"/>
                    </a:rPr>
                    <a:t>４６３</a:t>
                  </a:r>
                  <a:r>
                    <a:rPr b="1" i="0" lang="ja-JP" sz="1500" u="none" cap="none" strike="noStrike">
                      <a:solidFill>
                        <a:srgbClr val="000000"/>
                      </a:solidFill>
                      <a:latin typeface="Noto Sans JP"/>
                      <a:ea typeface="Noto Sans JP"/>
                      <a:cs typeface="Noto Sans JP"/>
                      <a:sym typeface="Noto Sans JP"/>
                    </a:rPr>
                    <a:t>億</a:t>
                  </a:r>
                  <a:r>
                    <a:rPr b="1" i="0" lang="ja-JP" sz="1300" u="none" cap="none" strike="noStrike">
                      <a:solidFill>
                        <a:srgbClr val="000000"/>
                      </a:solidFill>
                      <a:latin typeface="Noto Sans JP"/>
                      <a:ea typeface="Noto Sans JP"/>
                      <a:cs typeface="Noto Sans JP"/>
                      <a:sym typeface="Noto Sans JP"/>
                    </a:rPr>
                    <a:t>３，４２７</a:t>
                  </a:r>
                  <a:r>
                    <a:rPr b="1" i="0" lang="ja-JP" sz="1500" u="none" cap="none" strike="noStrike">
                      <a:solidFill>
                        <a:srgbClr val="000000"/>
                      </a:solidFill>
                      <a:latin typeface="Noto Sans JP"/>
                      <a:ea typeface="Noto Sans JP"/>
                      <a:cs typeface="Noto Sans JP"/>
                      <a:sym typeface="Noto Sans JP"/>
                    </a:rPr>
                    <a:t>万円</a:t>
                  </a:r>
                  <a:endParaRPr b="1" sz="1500">
                    <a:latin typeface="Noto Sans JP"/>
                    <a:ea typeface="Noto Sans JP"/>
                    <a:cs typeface="Noto Sans JP"/>
                    <a:sym typeface="Noto Sans JP"/>
                  </a:endParaRPr>
                </a:p>
              </p:txBody>
            </p:sp>
          </p:grpSp>
          <p:grpSp>
            <p:nvGrpSpPr>
              <p:cNvPr id="1016" name="Google Shape;1016;p37"/>
              <p:cNvGrpSpPr/>
              <p:nvPr/>
            </p:nvGrpSpPr>
            <p:grpSpPr>
              <a:xfrm>
                <a:off x="5420305" y="4417632"/>
                <a:ext cx="3335796" cy="231027"/>
                <a:chOff x="5422350" y="4407069"/>
                <a:chExt cx="3335796" cy="231027"/>
              </a:xfrm>
            </p:grpSpPr>
            <p:sp>
              <p:nvSpPr>
                <p:cNvPr id="1017" name="Google Shape;1017;p37"/>
                <p:cNvSpPr/>
                <p:nvPr/>
              </p:nvSpPr>
              <p:spPr>
                <a:xfrm>
                  <a:off x="6068095" y="4407069"/>
                  <a:ext cx="959700" cy="215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1" i="0" lang="ja-JP" sz="1500" u="none" cap="none" strike="noStrike">
                      <a:solidFill>
                        <a:srgbClr val="000000"/>
                      </a:solidFill>
                      <a:latin typeface="Noto Sans JP"/>
                      <a:ea typeface="Noto Sans JP"/>
                      <a:cs typeface="Noto Sans JP"/>
                      <a:sym typeface="Noto Sans JP"/>
                    </a:rPr>
                    <a:t>県土整備費</a:t>
                  </a:r>
                  <a:endParaRPr b="1" sz="1500">
                    <a:latin typeface="Noto Sans JP"/>
                    <a:ea typeface="Noto Sans JP"/>
                    <a:cs typeface="Noto Sans JP"/>
                    <a:sym typeface="Noto Sans JP"/>
                  </a:endParaRPr>
                </a:p>
              </p:txBody>
            </p:sp>
            <p:sp>
              <p:nvSpPr>
                <p:cNvPr id="1018" name="Google Shape;1018;p37"/>
                <p:cNvSpPr/>
                <p:nvPr/>
              </p:nvSpPr>
              <p:spPr>
                <a:xfrm>
                  <a:off x="5422350" y="4407069"/>
                  <a:ext cx="464097" cy="231027"/>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019" name="Google Shape;1019;p37"/>
                <p:cNvSpPr/>
                <p:nvPr/>
              </p:nvSpPr>
              <p:spPr>
                <a:xfrm>
                  <a:off x="7173246" y="4407070"/>
                  <a:ext cx="1584900" cy="2154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1400"/>
                    <a:buFont typeface="Arial"/>
                    <a:buNone/>
                  </a:pPr>
                  <a:r>
                    <a:rPr b="1" i="0" lang="ja-JP" sz="1300" u="none" cap="none" strike="noStrike">
                      <a:solidFill>
                        <a:srgbClr val="000000"/>
                      </a:solidFill>
                      <a:latin typeface="Noto Sans JP"/>
                      <a:ea typeface="Noto Sans JP"/>
                      <a:cs typeface="Noto Sans JP"/>
                      <a:sym typeface="Noto Sans JP"/>
                    </a:rPr>
                    <a:t>６５８</a:t>
                  </a:r>
                  <a:r>
                    <a:rPr b="1" i="0" lang="ja-JP" sz="1500" u="none" cap="none" strike="noStrike">
                      <a:solidFill>
                        <a:srgbClr val="000000"/>
                      </a:solidFill>
                      <a:latin typeface="Noto Sans JP"/>
                      <a:ea typeface="Noto Sans JP"/>
                      <a:cs typeface="Noto Sans JP"/>
                      <a:sym typeface="Noto Sans JP"/>
                    </a:rPr>
                    <a:t>億</a:t>
                  </a:r>
                  <a:r>
                    <a:rPr b="1" i="0" lang="ja-JP" sz="1300" u="none" cap="none" strike="noStrike">
                      <a:solidFill>
                        <a:srgbClr val="000000"/>
                      </a:solidFill>
                      <a:latin typeface="Noto Sans JP"/>
                      <a:ea typeface="Noto Sans JP"/>
                      <a:cs typeface="Noto Sans JP"/>
                      <a:sym typeface="Noto Sans JP"/>
                    </a:rPr>
                    <a:t>６，７４４</a:t>
                  </a:r>
                  <a:r>
                    <a:rPr b="1" i="0" lang="ja-JP" sz="1500" u="none" cap="none" strike="noStrike">
                      <a:solidFill>
                        <a:srgbClr val="000000"/>
                      </a:solidFill>
                      <a:latin typeface="Noto Sans JP"/>
                      <a:ea typeface="Noto Sans JP"/>
                      <a:cs typeface="Noto Sans JP"/>
                      <a:sym typeface="Noto Sans JP"/>
                    </a:rPr>
                    <a:t>万円</a:t>
                  </a:r>
                  <a:endParaRPr b="1" sz="1500">
                    <a:latin typeface="Noto Sans JP"/>
                    <a:ea typeface="Noto Sans JP"/>
                    <a:cs typeface="Noto Sans JP"/>
                    <a:sym typeface="Noto Sans JP"/>
                  </a:endParaRPr>
                </a:p>
              </p:txBody>
            </p:sp>
          </p:grpSp>
          <p:grpSp>
            <p:nvGrpSpPr>
              <p:cNvPr id="1020" name="Google Shape;1020;p37"/>
              <p:cNvGrpSpPr/>
              <p:nvPr/>
            </p:nvGrpSpPr>
            <p:grpSpPr>
              <a:xfrm>
                <a:off x="5420305" y="4019033"/>
                <a:ext cx="3335819" cy="231037"/>
                <a:chOff x="5424394" y="4022696"/>
                <a:chExt cx="3335819" cy="231037"/>
              </a:xfrm>
            </p:grpSpPr>
            <p:sp>
              <p:nvSpPr>
                <p:cNvPr id="1021" name="Google Shape;1021;p37"/>
                <p:cNvSpPr/>
                <p:nvPr/>
              </p:nvSpPr>
              <p:spPr>
                <a:xfrm>
                  <a:off x="6067953" y="4022706"/>
                  <a:ext cx="575700" cy="215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1" i="0" lang="ja-JP" sz="1500" u="none" cap="none" strike="noStrike">
                      <a:solidFill>
                        <a:srgbClr val="000000"/>
                      </a:solidFill>
                      <a:latin typeface="Noto Sans JP"/>
                      <a:ea typeface="Noto Sans JP"/>
                      <a:cs typeface="Noto Sans JP"/>
                      <a:sym typeface="Noto Sans JP"/>
                    </a:rPr>
                    <a:t>公債費</a:t>
                  </a:r>
                  <a:endParaRPr b="1" sz="1500">
                    <a:latin typeface="Noto Sans JP"/>
                    <a:ea typeface="Noto Sans JP"/>
                    <a:cs typeface="Noto Sans JP"/>
                    <a:sym typeface="Noto Sans JP"/>
                  </a:endParaRPr>
                </a:p>
              </p:txBody>
            </p:sp>
            <p:sp>
              <p:nvSpPr>
                <p:cNvPr id="1022" name="Google Shape;1022;p37"/>
                <p:cNvSpPr/>
                <p:nvPr/>
              </p:nvSpPr>
              <p:spPr>
                <a:xfrm>
                  <a:off x="5424394" y="4022706"/>
                  <a:ext cx="464098" cy="231027"/>
                </a:xfrm>
                <a:prstGeom prst="rect">
                  <a:avLst/>
                </a:prstGeom>
                <a:solidFill>
                  <a:srgbClr val="009E4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023" name="Google Shape;1023;p37"/>
                <p:cNvSpPr/>
                <p:nvPr/>
              </p:nvSpPr>
              <p:spPr>
                <a:xfrm>
                  <a:off x="7175313" y="4022696"/>
                  <a:ext cx="1584900" cy="2154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1400"/>
                    <a:buFont typeface="Arial"/>
                    <a:buNone/>
                  </a:pPr>
                  <a:r>
                    <a:rPr b="1" i="0" lang="ja-JP" sz="1300" u="none" cap="none" strike="noStrike">
                      <a:solidFill>
                        <a:srgbClr val="000000"/>
                      </a:solidFill>
                      <a:latin typeface="Noto Sans JP"/>
                      <a:ea typeface="Noto Sans JP"/>
                      <a:cs typeface="Noto Sans JP"/>
                      <a:sym typeface="Noto Sans JP"/>
                    </a:rPr>
                    <a:t>９７２</a:t>
                  </a:r>
                  <a:r>
                    <a:rPr b="1" i="0" lang="ja-JP" sz="1500" u="none" cap="none" strike="noStrike">
                      <a:solidFill>
                        <a:srgbClr val="000000"/>
                      </a:solidFill>
                      <a:latin typeface="Noto Sans JP"/>
                      <a:ea typeface="Noto Sans JP"/>
                      <a:cs typeface="Noto Sans JP"/>
                      <a:sym typeface="Noto Sans JP"/>
                    </a:rPr>
                    <a:t>億</a:t>
                  </a:r>
                  <a:r>
                    <a:rPr b="1" i="0" lang="ja-JP" sz="1300" u="none" cap="none" strike="noStrike">
                      <a:solidFill>
                        <a:srgbClr val="000000"/>
                      </a:solidFill>
                      <a:latin typeface="Noto Sans JP"/>
                      <a:ea typeface="Noto Sans JP"/>
                      <a:cs typeface="Noto Sans JP"/>
                      <a:sym typeface="Noto Sans JP"/>
                    </a:rPr>
                    <a:t>７，１８９</a:t>
                  </a:r>
                  <a:r>
                    <a:rPr b="1" i="0" lang="ja-JP" sz="1500" u="none" cap="none" strike="noStrike">
                      <a:solidFill>
                        <a:srgbClr val="000000"/>
                      </a:solidFill>
                      <a:latin typeface="Noto Sans JP"/>
                      <a:ea typeface="Noto Sans JP"/>
                      <a:cs typeface="Noto Sans JP"/>
                      <a:sym typeface="Noto Sans JP"/>
                    </a:rPr>
                    <a:t>万円</a:t>
                  </a:r>
                  <a:endParaRPr b="1" sz="1500">
                    <a:latin typeface="Noto Sans JP"/>
                    <a:ea typeface="Noto Sans JP"/>
                    <a:cs typeface="Noto Sans JP"/>
                    <a:sym typeface="Noto Sans JP"/>
                  </a:endParaRPr>
                </a:p>
              </p:txBody>
            </p:sp>
          </p:grpSp>
          <p:grpSp>
            <p:nvGrpSpPr>
              <p:cNvPr id="1024" name="Google Shape;1024;p37"/>
              <p:cNvGrpSpPr/>
              <p:nvPr/>
            </p:nvGrpSpPr>
            <p:grpSpPr>
              <a:xfrm>
                <a:off x="5420305" y="3219821"/>
                <a:ext cx="3335860" cy="233071"/>
                <a:chOff x="5428481" y="3219821"/>
                <a:chExt cx="3335860" cy="233071"/>
              </a:xfrm>
            </p:grpSpPr>
            <p:sp>
              <p:nvSpPr>
                <p:cNvPr id="1025" name="Google Shape;1025;p37"/>
                <p:cNvSpPr/>
                <p:nvPr/>
              </p:nvSpPr>
              <p:spPr>
                <a:xfrm>
                  <a:off x="6067669" y="3228634"/>
                  <a:ext cx="575700" cy="215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1" i="0" lang="ja-JP" sz="1500" u="none" cap="none" strike="noStrike">
                      <a:solidFill>
                        <a:srgbClr val="000000"/>
                      </a:solidFill>
                      <a:latin typeface="Noto Sans JP"/>
                      <a:ea typeface="Noto Sans JP"/>
                      <a:cs typeface="Noto Sans JP"/>
                      <a:sym typeface="Noto Sans JP"/>
                    </a:rPr>
                    <a:t>教育費</a:t>
                  </a:r>
                  <a:endParaRPr b="1" sz="1500">
                    <a:latin typeface="Noto Sans JP"/>
                    <a:ea typeface="Noto Sans JP"/>
                    <a:cs typeface="Noto Sans JP"/>
                    <a:sym typeface="Noto Sans JP"/>
                  </a:endParaRPr>
                </a:p>
              </p:txBody>
            </p:sp>
            <p:sp>
              <p:nvSpPr>
                <p:cNvPr id="1026" name="Google Shape;1026;p37"/>
                <p:cNvSpPr/>
                <p:nvPr/>
              </p:nvSpPr>
              <p:spPr>
                <a:xfrm>
                  <a:off x="5428481" y="3219821"/>
                  <a:ext cx="464098" cy="233071"/>
                </a:xfrm>
                <a:prstGeom prst="rect">
                  <a:avLst/>
                </a:prstGeom>
                <a:solidFill>
                  <a:srgbClr val="6AE2F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027" name="Google Shape;1027;p37"/>
                <p:cNvSpPr/>
                <p:nvPr/>
              </p:nvSpPr>
              <p:spPr>
                <a:xfrm>
                  <a:off x="6915741" y="3228633"/>
                  <a:ext cx="1848600" cy="2154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1400"/>
                    <a:buFont typeface="Arial"/>
                    <a:buNone/>
                  </a:pPr>
                  <a:r>
                    <a:rPr b="1" i="0" lang="ja-JP" sz="1300" u="none" cap="none" strike="noStrike">
                      <a:solidFill>
                        <a:srgbClr val="000000"/>
                      </a:solidFill>
                      <a:latin typeface="Noto Sans JP"/>
                      <a:ea typeface="Noto Sans JP"/>
                      <a:cs typeface="Noto Sans JP"/>
                      <a:sym typeface="Noto Sans JP"/>
                    </a:rPr>
                    <a:t>１，６６４</a:t>
                  </a:r>
                  <a:r>
                    <a:rPr b="1" i="0" lang="ja-JP" sz="1500" u="none" cap="none" strike="noStrike">
                      <a:solidFill>
                        <a:srgbClr val="000000"/>
                      </a:solidFill>
                      <a:latin typeface="Noto Sans JP"/>
                      <a:ea typeface="Noto Sans JP"/>
                      <a:cs typeface="Noto Sans JP"/>
                      <a:sym typeface="Noto Sans JP"/>
                    </a:rPr>
                    <a:t>億</a:t>
                  </a:r>
                  <a:r>
                    <a:rPr b="1" i="0" lang="ja-JP" sz="1300" u="none" cap="none" strike="noStrike">
                      <a:solidFill>
                        <a:srgbClr val="000000"/>
                      </a:solidFill>
                      <a:latin typeface="Noto Sans JP"/>
                      <a:ea typeface="Noto Sans JP"/>
                      <a:cs typeface="Noto Sans JP"/>
                      <a:sym typeface="Noto Sans JP"/>
                    </a:rPr>
                    <a:t>２，１７１</a:t>
                  </a:r>
                  <a:r>
                    <a:rPr b="1" i="0" lang="ja-JP" sz="1500" u="none" cap="none" strike="noStrike">
                      <a:solidFill>
                        <a:srgbClr val="000000"/>
                      </a:solidFill>
                      <a:latin typeface="Noto Sans JP"/>
                      <a:ea typeface="Noto Sans JP"/>
                      <a:cs typeface="Noto Sans JP"/>
                      <a:sym typeface="Noto Sans JP"/>
                    </a:rPr>
                    <a:t>万円</a:t>
                  </a:r>
                  <a:endParaRPr b="1" sz="1500">
                    <a:latin typeface="Noto Sans JP"/>
                    <a:ea typeface="Noto Sans JP"/>
                    <a:cs typeface="Noto Sans JP"/>
                    <a:sym typeface="Noto Sans JP"/>
                  </a:endParaRPr>
                </a:p>
              </p:txBody>
            </p:sp>
          </p:grpSp>
          <p:grpSp>
            <p:nvGrpSpPr>
              <p:cNvPr id="1028" name="Google Shape;1028;p37"/>
              <p:cNvGrpSpPr/>
              <p:nvPr/>
            </p:nvGrpSpPr>
            <p:grpSpPr>
              <a:xfrm>
                <a:off x="5420305" y="3620454"/>
                <a:ext cx="3336034" cy="231027"/>
                <a:chOff x="5424394" y="3597454"/>
                <a:chExt cx="3336034" cy="231027"/>
              </a:xfrm>
            </p:grpSpPr>
            <p:sp>
              <p:nvSpPr>
                <p:cNvPr id="1029" name="Google Shape;1029;p37"/>
                <p:cNvSpPr/>
                <p:nvPr/>
              </p:nvSpPr>
              <p:spPr>
                <a:xfrm>
                  <a:off x="5424394" y="3597454"/>
                  <a:ext cx="464098" cy="231027"/>
                </a:xfrm>
                <a:prstGeom prst="rect">
                  <a:avLst/>
                </a:prstGeom>
                <a:solidFill>
                  <a:srgbClr val="EEC92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030" name="Google Shape;1030;p37"/>
                <p:cNvSpPr/>
                <p:nvPr/>
              </p:nvSpPr>
              <p:spPr>
                <a:xfrm>
                  <a:off x="6067953" y="3597454"/>
                  <a:ext cx="975000" cy="215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1" i="0" lang="ja-JP" sz="1500" u="none" cap="none" strike="noStrike">
                      <a:solidFill>
                        <a:srgbClr val="000000"/>
                      </a:solidFill>
                      <a:latin typeface="Noto Sans JP"/>
                      <a:ea typeface="Noto Sans JP"/>
                      <a:cs typeface="Noto Sans JP"/>
                      <a:sym typeface="Noto Sans JP"/>
                    </a:rPr>
                    <a:t>健康福祉費</a:t>
                  </a:r>
                  <a:endParaRPr b="1" sz="1500">
                    <a:latin typeface="Noto Sans JP"/>
                    <a:ea typeface="Noto Sans JP"/>
                    <a:cs typeface="Noto Sans JP"/>
                    <a:sym typeface="Noto Sans JP"/>
                  </a:endParaRPr>
                </a:p>
              </p:txBody>
            </p:sp>
            <p:sp>
              <p:nvSpPr>
                <p:cNvPr id="1031" name="Google Shape;1031;p37"/>
                <p:cNvSpPr/>
                <p:nvPr/>
              </p:nvSpPr>
              <p:spPr>
                <a:xfrm>
                  <a:off x="6747728" y="3597458"/>
                  <a:ext cx="2012700" cy="2154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1400"/>
                    <a:buFont typeface="Arial"/>
                    <a:buNone/>
                  </a:pPr>
                  <a:r>
                    <a:rPr b="1" i="0" lang="ja-JP" sz="1300" u="none" cap="none" strike="noStrike">
                      <a:solidFill>
                        <a:srgbClr val="000000"/>
                      </a:solidFill>
                      <a:latin typeface="Noto Sans JP"/>
                      <a:ea typeface="Noto Sans JP"/>
                      <a:cs typeface="Noto Sans JP"/>
                      <a:sym typeface="Noto Sans JP"/>
                    </a:rPr>
                    <a:t>１，４４３</a:t>
                  </a:r>
                  <a:r>
                    <a:rPr b="1" i="0" lang="ja-JP" sz="1500" u="none" cap="none" strike="noStrike">
                      <a:solidFill>
                        <a:srgbClr val="000000"/>
                      </a:solidFill>
                      <a:latin typeface="Noto Sans JP"/>
                      <a:ea typeface="Noto Sans JP"/>
                      <a:cs typeface="Noto Sans JP"/>
                      <a:sym typeface="Noto Sans JP"/>
                    </a:rPr>
                    <a:t>億</a:t>
                  </a:r>
                  <a:r>
                    <a:rPr b="1" i="0" lang="ja-JP" sz="1300" u="none" cap="none" strike="noStrike">
                      <a:solidFill>
                        <a:srgbClr val="000000"/>
                      </a:solidFill>
                      <a:latin typeface="Noto Sans JP"/>
                      <a:ea typeface="Noto Sans JP"/>
                      <a:cs typeface="Noto Sans JP"/>
                      <a:sym typeface="Noto Sans JP"/>
                    </a:rPr>
                    <a:t>４，１８７</a:t>
                  </a:r>
                  <a:r>
                    <a:rPr b="1" i="0" lang="ja-JP" sz="1500" u="none" cap="none" strike="noStrike">
                      <a:solidFill>
                        <a:srgbClr val="000000"/>
                      </a:solidFill>
                      <a:latin typeface="Noto Sans JP"/>
                      <a:ea typeface="Noto Sans JP"/>
                      <a:cs typeface="Noto Sans JP"/>
                      <a:sym typeface="Noto Sans JP"/>
                    </a:rPr>
                    <a:t>万円</a:t>
                  </a:r>
                  <a:endParaRPr b="1" sz="1500">
                    <a:latin typeface="Noto Sans JP"/>
                    <a:ea typeface="Noto Sans JP"/>
                    <a:cs typeface="Noto Sans JP"/>
                    <a:sym typeface="Noto Sans JP"/>
                  </a:endParaRPr>
                </a:p>
              </p:txBody>
            </p:sp>
          </p:grpSp>
          <p:grpSp>
            <p:nvGrpSpPr>
              <p:cNvPr id="1032" name="Google Shape;1032;p37"/>
              <p:cNvGrpSpPr/>
              <p:nvPr/>
            </p:nvGrpSpPr>
            <p:grpSpPr>
              <a:xfrm>
                <a:off x="5420305" y="5615433"/>
                <a:ext cx="3336058" cy="231036"/>
                <a:chOff x="5428482" y="5615349"/>
                <a:chExt cx="3336058" cy="231036"/>
              </a:xfrm>
            </p:grpSpPr>
            <p:sp>
              <p:nvSpPr>
                <p:cNvPr id="1033" name="Google Shape;1033;p37"/>
                <p:cNvSpPr/>
                <p:nvPr/>
              </p:nvSpPr>
              <p:spPr>
                <a:xfrm>
                  <a:off x="6067669" y="5615359"/>
                  <a:ext cx="575700" cy="215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1" i="0" lang="ja-JP" sz="1500" u="none" cap="none" strike="noStrike">
                      <a:solidFill>
                        <a:srgbClr val="000000"/>
                      </a:solidFill>
                      <a:latin typeface="Noto Sans JP"/>
                      <a:ea typeface="Noto Sans JP"/>
                      <a:cs typeface="Noto Sans JP"/>
                      <a:sym typeface="Noto Sans JP"/>
                    </a:rPr>
                    <a:t>総務費</a:t>
                  </a:r>
                  <a:endParaRPr b="1" sz="1500">
                    <a:latin typeface="Noto Sans JP"/>
                    <a:ea typeface="Noto Sans JP"/>
                    <a:cs typeface="Noto Sans JP"/>
                    <a:sym typeface="Noto Sans JP"/>
                  </a:endParaRPr>
                </a:p>
              </p:txBody>
            </p:sp>
            <p:sp>
              <p:nvSpPr>
                <p:cNvPr id="1034" name="Google Shape;1034;p37"/>
                <p:cNvSpPr/>
                <p:nvPr/>
              </p:nvSpPr>
              <p:spPr>
                <a:xfrm>
                  <a:off x="5428482" y="5615359"/>
                  <a:ext cx="464098" cy="231026"/>
                </a:xfrm>
                <a:prstGeom prst="rect">
                  <a:avLst/>
                </a:prstGeom>
                <a:solidFill>
                  <a:srgbClr val="A79C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035" name="Google Shape;1035;p37"/>
                <p:cNvSpPr/>
                <p:nvPr/>
              </p:nvSpPr>
              <p:spPr>
                <a:xfrm>
                  <a:off x="7122040" y="5615349"/>
                  <a:ext cx="1642500" cy="2154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1400"/>
                    <a:buFont typeface="Arial"/>
                    <a:buNone/>
                  </a:pPr>
                  <a:r>
                    <a:rPr b="1" i="0" lang="ja-JP" sz="1300" u="none" cap="none" strike="noStrike">
                      <a:solidFill>
                        <a:srgbClr val="000000"/>
                      </a:solidFill>
                      <a:latin typeface="Noto Sans JP"/>
                      <a:ea typeface="Noto Sans JP"/>
                      <a:cs typeface="Noto Sans JP"/>
                      <a:sym typeface="Noto Sans JP"/>
                    </a:rPr>
                    <a:t>３０７</a:t>
                  </a:r>
                  <a:r>
                    <a:rPr b="1" i="0" lang="ja-JP" sz="1500" u="none" cap="none" strike="noStrike">
                      <a:solidFill>
                        <a:srgbClr val="000000"/>
                      </a:solidFill>
                      <a:latin typeface="Noto Sans JP"/>
                      <a:ea typeface="Noto Sans JP"/>
                      <a:cs typeface="Noto Sans JP"/>
                      <a:sym typeface="Noto Sans JP"/>
                    </a:rPr>
                    <a:t>億</a:t>
                  </a:r>
                  <a:r>
                    <a:rPr b="1" i="0" lang="ja-JP" sz="1300" u="none" cap="none" strike="noStrike">
                      <a:solidFill>
                        <a:srgbClr val="000000"/>
                      </a:solidFill>
                      <a:latin typeface="Noto Sans JP"/>
                      <a:ea typeface="Noto Sans JP"/>
                      <a:cs typeface="Noto Sans JP"/>
                      <a:sym typeface="Noto Sans JP"/>
                    </a:rPr>
                    <a:t>９，９２６</a:t>
                  </a:r>
                  <a:r>
                    <a:rPr b="1" i="0" lang="ja-JP" sz="1500" u="none" cap="none" strike="noStrike">
                      <a:solidFill>
                        <a:srgbClr val="000000"/>
                      </a:solidFill>
                      <a:latin typeface="Noto Sans JP"/>
                      <a:ea typeface="Noto Sans JP"/>
                      <a:cs typeface="Noto Sans JP"/>
                      <a:sym typeface="Noto Sans JP"/>
                    </a:rPr>
                    <a:t>万円</a:t>
                  </a:r>
                  <a:endParaRPr b="1" sz="1500">
                    <a:latin typeface="Noto Sans JP"/>
                    <a:ea typeface="Noto Sans JP"/>
                    <a:cs typeface="Noto Sans JP"/>
                    <a:sym typeface="Noto Sans JP"/>
                  </a:endParaRPr>
                </a:p>
              </p:txBody>
            </p:sp>
          </p:grpSp>
          <p:grpSp>
            <p:nvGrpSpPr>
              <p:cNvPr id="1036" name="Google Shape;1036;p37"/>
              <p:cNvGrpSpPr/>
              <p:nvPr/>
            </p:nvGrpSpPr>
            <p:grpSpPr>
              <a:xfrm>
                <a:off x="5420305" y="5208033"/>
                <a:ext cx="3335974" cy="239848"/>
                <a:chOff x="5420305" y="5187419"/>
                <a:chExt cx="3335974" cy="239848"/>
              </a:xfrm>
            </p:grpSpPr>
            <p:sp>
              <p:nvSpPr>
                <p:cNvPr id="1037" name="Google Shape;1037;p37"/>
                <p:cNvSpPr/>
                <p:nvPr/>
              </p:nvSpPr>
              <p:spPr>
                <a:xfrm>
                  <a:off x="6068248" y="5194194"/>
                  <a:ext cx="975000" cy="215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1" i="0" lang="ja-JP" sz="1500" u="none" cap="none" strike="noStrike">
                      <a:solidFill>
                        <a:srgbClr val="000000"/>
                      </a:solidFill>
                      <a:latin typeface="Noto Sans JP"/>
                      <a:ea typeface="Noto Sans JP"/>
                      <a:cs typeface="Noto Sans JP"/>
                      <a:sym typeface="Noto Sans JP"/>
                    </a:rPr>
                    <a:t>生活こども費</a:t>
                  </a:r>
                  <a:endParaRPr b="1" i="0" sz="1300" u="none" cap="none" strike="noStrike">
                    <a:solidFill>
                      <a:srgbClr val="000000"/>
                    </a:solidFill>
                    <a:latin typeface="Noto Sans JP"/>
                    <a:ea typeface="Noto Sans JP"/>
                    <a:cs typeface="Noto Sans JP"/>
                    <a:sym typeface="Noto Sans JP"/>
                  </a:endParaRPr>
                </a:p>
              </p:txBody>
            </p:sp>
            <p:sp>
              <p:nvSpPr>
                <p:cNvPr id="1038" name="Google Shape;1038;p37"/>
                <p:cNvSpPr/>
                <p:nvPr/>
              </p:nvSpPr>
              <p:spPr>
                <a:xfrm>
                  <a:off x="5420305" y="5194196"/>
                  <a:ext cx="464098" cy="233071"/>
                </a:xfrm>
                <a:prstGeom prst="rect">
                  <a:avLst/>
                </a:prstGeom>
                <a:solidFill>
                  <a:srgbClr val="FF996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039" name="Google Shape;1039;p37"/>
                <p:cNvSpPr/>
                <p:nvPr/>
              </p:nvSpPr>
              <p:spPr>
                <a:xfrm>
                  <a:off x="7133879" y="5187419"/>
                  <a:ext cx="1622400" cy="2154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1400"/>
                    <a:buFont typeface="Arial"/>
                    <a:buNone/>
                  </a:pPr>
                  <a:r>
                    <a:rPr b="1" i="0" lang="ja-JP" sz="1300" u="none" cap="none" strike="noStrike">
                      <a:solidFill>
                        <a:srgbClr val="000000"/>
                      </a:solidFill>
                      <a:latin typeface="Noto Sans JP"/>
                      <a:ea typeface="Noto Sans JP"/>
                      <a:cs typeface="Noto Sans JP"/>
                      <a:sym typeface="Noto Sans JP"/>
                    </a:rPr>
                    <a:t>４３０</a:t>
                  </a:r>
                  <a:r>
                    <a:rPr b="1" i="0" lang="ja-JP" sz="1500" u="none" cap="none" strike="noStrike">
                      <a:solidFill>
                        <a:srgbClr val="000000"/>
                      </a:solidFill>
                      <a:latin typeface="Noto Sans JP"/>
                      <a:ea typeface="Noto Sans JP"/>
                      <a:cs typeface="Noto Sans JP"/>
                      <a:sym typeface="Noto Sans JP"/>
                    </a:rPr>
                    <a:t>億</a:t>
                  </a:r>
                  <a:r>
                    <a:rPr b="1" i="0" lang="ja-JP" sz="1300" u="none" cap="none" strike="noStrike">
                      <a:solidFill>
                        <a:srgbClr val="000000"/>
                      </a:solidFill>
                      <a:latin typeface="Noto Sans JP"/>
                      <a:ea typeface="Noto Sans JP"/>
                      <a:cs typeface="Noto Sans JP"/>
                      <a:sym typeface="Noto Sans JP"/>
                    </a:rPr>
                    <a:t>９，３０７</a:t>
                  </a:r>
                  <a:r>
                    <a:rPr b="1" i="0" lang="ja-JP" sz="1500" u="none" cap="none" strike="noStrike">
                      <a:solidFill>
                        <a:srgbClr val="000000"/>
                      </a:solidFill>
                      <a:latin typeface="Noto Sans JP"/>
                      <a:ea typeface="Noto Sans JP"/>
                      <a:cs typeface="Noto Sans JP"/>
                      <a:sym typeface="Noto Sans JP"/>
                    </a:rPr>
                    <a:t>万円</a:t>
                  </a:r>
                  <a:endParaRPr b="1" sz="1500">
                    <a:latin typeface="Noto Sans JP"/>
                    <a:ea typeface="Noto Sans JP"/>
                    <a:cs typeface="Noto Sans JP"/>
                    <a:sym typeface="Noto Sans JP"/>
                  </a:endParaRPr>
                </a:p>
              </p:txBody>
            </p:sp>
          </p:grpSp>
          <p:grpSp>
            <p:nvGrpSpPr>
              <p:cNvPr id="1040" name="Google Shape;1040;p37"/>
              <p:cNvGrpSpPr/>
              <p:nvPr/>
            </p:nvGrpSpPr>
            <p:grpSpPr>
              <a:xfrm>
                <a:off x="5420305" y="6014033"/>
                <a:ext cx="3335858" cy="231027"/>
                <a:chOff x="5428482" y="6014033"/>
                <a:chExt cx="3335858" cy="231027"/>
              </a:xfrm>
            </p:grpSpPr>
            <p:sp>
              <p:nvSpPr>
                <p:cNvPr id="1041" name="Google Shape;1041;p37"/>
                <p:cNvSpPr/>
                <p:nvPr/>
              </p:nvSpPr>
              <p:spPr>
                <a:xfrm>
                  <a:off x="5428482" y="6014033"/>
                  <a:ext cx="464098" cy="231027"/>
                </a:xfrm>
                <a:prstGeom prst="rect">
                  <a:avLst/>
                </a:prstGeom>
                <a:solidFill>
                  <a:srgbClr val="C0C0C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042" name="Google Shape;1042;p37"/>
                <p:cNvSpPr/>
                <p:nvPr/>
              </p:nvSpPr>
              <p:spPr>
                <a:xfrm>
                  <a:off x="6077954" y="6014033"/>
                  <a:ext cx="555600" cy="215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1" i="0" lang="ja-JP" sz="1500" u="none" cap="none" strike="noStrike">
                      <a:solidFill>
                        <a:srgbClr val="000000"/>
                      </a:solidFill>
                      <a:latin typeface="Noto Sans JP"/>
                      <a:ea typeface="Noto Sans JP"/>
                      <a:cs typeface="Noto Sans JP"/>
                      <a:sym typeface="Noto Sans JP"/>
                    </a:rPr>
                    <a:t>その他</a:t>
                  </a:r>
                  <a:endParaRPr b="1" sz="1500">
                    <a:latin typeface="Noto Sans JP"/>
                    <a:ea typeface="Noto Sans JP"/>
                    <a:cs typeface="Noto Sans JP"/>
                    <a:sym typeface="Noto Sans JP"/>
                  </a:endParaRPr>
                </a:p>
              </p:txBody>
            </p:sp>
            <p:sp>
              <p:nvSpPr>
                <p:cNvPr id="1043" name="Google Shape;1043;p37"/>
                <p:cNvSpPr/>
                <p:nvPr/>
              </p:nvSpPr>
              <p:spPr>
                <a:xfrm>
                  <a:off x="6915740" y="6014033"/>
                  <a:ext cx="1848600" cy="2154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1400"/>
                    <a:buFont typeface="Arial"/>
                    <a:buNone/>
                  </a:pPr>
                  <a:r>
                    <a:rPr b="1" i="0" lang="ja-JP" sz="1300" u="none" cap="none" strike="noStrike">
                      <a:solidFill>
                        <a:srgbClr val="000000"/>
                      </a:solidFill>
                      <a:latin typeface="Noto Sans JP"/>
                      <a:ea typeface="Noto Sans JP"/>
                      <a:cs typeface="Noto Sans JP"/>
                      <a:sym typeface="Noto Sans JP"/>
                    </a:rPr>
                    <a:t>１，８７４</a:t>
                  </a:r>
                  <a:r>
                    <a:rPr b="1" i="0" lang="ja-JP" sz="1500" u="none" cap="none" strike="noStrike">
                      <a:solidFill>
                        <a:srgbClr val="000000"/>
                      </a:solidFill>
                      <a:latin typeface="Noto Sans JP"/>
                      <a:ea typeface="Noto Sans JP"/>
                      <a:cs typeface="Noto Sans JP"/>
                      <a:sym typeface="Noto Sans JP"/>
                    </a:rPr>
                    <a:t>億</a:t>
                  </a:r>
                  <a:r>
                    <a:rPr b="1" i="0" lang="ja-JP" sz="1300" u="none" cap="none" strike="noStrike">
                      <a:solidFill>
                        <a:srgbClr val="000000"/>
                      </a:solidFill>
                      <a:latin typeface="Noto Sans JP"/>
                      <a:ea typeface="Noto Sans JP"/>
                      <a:cs typeface="Noto Sans JP"/>
                      <a:sym typeface="Noto Sans JP"/>
                    </a:rPr>
                    <a:t>７，０４９</a:t>
                  </a:r>
                  <a:r>
                    <a:rPr b="1" i="0" lang="ja-JP" sz="1500" u="none" cap="none" strike="noStrike">
                      <a:solidFill>
                        <a:srgbClr val="000000"/>
                      </a:solidFill>
                      <a:latin typeface="Noto Sans JP"/>
                      <a:ea typeface="Noto Sans JP"/>
                      <a:cs typeface="Noto Sans JP"/>
                      <a:sym typeface="Noto Sans JP"/>
                    </a:rPr>
                    <a:t>万円</a:t>
                  </a:r>
                  <a:endParaRPr b="1" sz="1500">
                    <a:latin typeface="Noto Sans JP"/>
                    <a:ea typeface="Noto Sans JP"/>
                    <a:cs typeface="Noto Sans JP"/>
                    <a:sym typeface="Noto Sans JP"/>
                  </a:endParaRPr>
                </a:p>
              </p:txBody>
            </p:sp>
          </p:grpSp>
        </p:grpSp>
        <p:pic>
          <p:nvPicPr>
            <p:cNvPr id="1044" name="Google Shape;1044;p37"/>
            <p:cNvPicPr preferRelativeResize="0"/>
            <p:nvPr/>
          </p:nvPicPr>
          <p:blipFill rotWithShape="1">
            <a:blip r:embed="rId4">
              <a:alphaModFix/>
            </a:blip>
            <a:srcRect b="0" l="0" r="0" t="0"/>
            <a:stretch/>
          </p:blipFill>
          <p:spPr>
            <a:xfrm>
              <a:off x="4860706" y="3175466"/>
              <a:ext cx="276225" cy="3062974"/>
            </a:xfrm>
            <a:prstGeom prst="rect">
              <a:avLst/>
            </a:prstGeom>
            <a:noFill/>
            <a:ln>
              <a:noFill/>
            </a:ln>
          </p:spPr>
        </p:pic>
      </p:grpSp>
      <p:pic>
        <p:nvPicPr>
          <p:cNvPr id="1045" name="Google Shape;1045;p37"/>
          <p:cNvPicPr preferRelativeResize="0"/>
          <p:nvPr/>
        </p:nvPicPr>
        <p:blipFill rotWithShape="1">
          <a:blip r:embed="rId5">
            <a:alphaModFix/>
          </a:blip>
          <a:srcRect b="0" l="0" r="0" t="0"/>
          <a:stretch/>
        </p:blipFill>
        <p:spPr>
          <a:xfrm>
            <a:off x="7601021" y="811947"/>
            <a:ext cx="1323956" cy="150032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9"/>
                                        </p:tgtEl>
                                        <p:attrNameLst>
                                          <p:attrName>style.visibility</p:attrName>
                                        </p:attrNameLst>
                                      </p:cBhvr>
                                      <p:to>
                                        <p:strVal val="visible"/>
                                      </p:to>
                                    </p:set>
                                    <p:animEffect filter="fade" transition="in">
                                      <p:cBhvr>
                                        <p:cTn dur="500"/>
                                        <p:tgtEl>
                                          <p:spTgt spid="98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45"/>
                                        </p:tgtEl>
                                        <p:attrNameLst>
                                          <p:attrName>style.visibility</p:attrName>
                                        </p:attrNameLst>
                                      </p:cBhvr>
                                      <p:to>
                                        <p:strVal val="visible"/>
                                      </p:to>
                                    </p:set>
                                    <p:animEffect filter="fade" transition="in">
                                      <p:cBhvr>
                                        <p:cTn dur="600"/>
                                        <p:tgtEl>
                                          <p:spTgt spid="10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8"/>
                                        </p:tgtEl>
                                        <p:attrNameLst>
                                          <p:attrName>style.visibility</p:attrName>
                                        </p:attrNameLst>
                                      </p:cBhvr>
                                      <p:to>
                                        <p:strVal val="visible"/>
                                      </p:to>
                                    </p:set>
                                    <p:animEffect filter="fade" transition="in">
                                      <p:cBhvr>
                                        <p:cTn dur="500"/>
                                        <p:tgtEl>
                                          <p:spTgt spid="100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09"/>
                                        </p:tgtEl>
                                        <p:attrNameLst>
                                          <p:attrName>style.visibility</p:attrName>
                                        </p:attrNameLst>
                                      </p:cBhvr>
                                      <p:to>
                                        <p:strVal val="visible"/>
                                      </p:to>
                                    </p:set>
                                    <p:animEffect filter="fade" transition="in">
                                      <p:cBhvr>
                                        <p:cTn dur="1500"/>
                                        <p:tgtEl>
                                          <p:spTgt spid="10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5"/>
                                        </p:tgtEl>
                                        <p:attrNameLst>
                                          <p:attrName>style.visibility</p:attrName>
                                        </p:attrNameLst>
                                      </p:cBhvr>
                                      <p:to>
                                        <p:strVal val="visible"/>
                                      </p:to>
                                    </p:set>
                                    <p:animEffect filter="fade" transition="in">
                                      <p:cBhvr>
                                        <p:cTn dur="500"/>
                                        <p:tgtEl>
                                          <p:spTgt spid="100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92"/>
                                        </p:tgtEl>
                                        <p:attrNameLst>
                                          <p:attrName>style.visibility</p:attrName>
                                        </p:attrNameLst>
                                      </p:cBhvr>
                                      <p:to>
                                        <p:strVal val="visible"/>
                                      </p:to>
                                    </p:set>
                                    <p:animEffect filter="fade" transition="in">
                                      <p:cBhvr>
                                        <p:cTn dur="1000"/>
                                        <p:tgtEl>
                                          <p:spTgt spid="9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0"/>
                                        </p:tgtEl>
                                        <p:attrNameLst>
                                          <p:attrName>style.visibility</p:attrName>
                                        </p:attrNameLst>
                                      </p:cBhvr>
                                      <p:to>
                                        <p:strVal val="visible"/>
                                      </p:to>
                                    </p:set>
                                    <p:animEffect filter="fade" transition="in">
                                      <p:cBhvr>
                                        <p:cTn dur="500"/>
                                        <p:tgtEl>
                                          <p:spTgt spid="10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50" name="Shape 1050"/>
        <p:cNvGrpSpPr/>
        <p:nvPr/>
      </p:nvGrpSpPr>
      <p:grpSpPr>
        <a:xfrm>
          <a:off x="0" y="0"/>
          <a:ext cx="0" cy="0"/>
          <a:chOff x="0" y="0"/>
          <a:chExt cx="0" cy="0"/>
        </a:xfrm>
      </p:grpSpPr>
      <p:sp>
        <p:nvSpPr>
          <p:cNvPr id="1051" name="Google Shape;1051;p38"/>
          <p:cNvSpPr/>
          <p:nvPr/>
        </p:nvSpPr>
        <p:spPr>
          <a:xfrm>
            <a:off x="502920" y="1394234"/>
            <a:ext cx="6179700" cy="4489500"/>
          </a:xfrm>
          <a:prstGeom prst="roundRect">
            <a:avLst>
              <a:gd fmla="val 5374" name="adj"/>
            </a:avLst>
          </a:prstGeom>
          <a:noFill/>
          <a:ln cap="flat" cmpd="sng" w="25400">
            <a:solidFill>
              <a:srgbClr val="DE885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052" name="Google Shape;1052;p38"/>
          <p:cNvSpPr txBox="1"/>
          <p:nvPr/>
        </p:nvSpPr>
        <p:spPr>
          <a:xfrm>
            <a:off x="240030" y="-19510"/>
            <a:ext cx="7772400" cy="731558"/>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2100"/>
              <a:buFont typeface="Arial"/>
              <a:buNone/>
            </a:pPr>
            <a:r>
              <a:rPr b="1" lang="ja-JP" sz="2100">
                <a:solidFill>
                  <a:schemeClr val="dk1"/>
                </a:solidFill>
                <a:latin typeface="Noto Sans JP"/>
                <a:ea typeface="Noto Sans JP"/>
                <a:cs typeface="Noto Sans JP"/>
                <a:sym typeface="Noto Sans JP"/>
              </a:rPr>
              <a:t>もっと税金について調べてみよう</a:t>
            </a:r>
            <a:r>
              <a:rPr b="1" lang="ja-JP" sz="2400">
                <a:solidFill>
                  <a:schemeClr val="dk1"/>
                </a:solidFill>
                <a:latin typeface="Noto Sans JP"/>
                <a:ea typeface="Noto Sans JP"/>
                <a:cs typeface="Noto Sans JP"/>
                <a:sym typeface="Noto Sans JP"/>
              </a:rPr>
              <a:t>/地方税の種類</a:t>
            </a:r>
            <a:endParaRPr b="1" sz="2000">
              <a:latin typeface="Noto Sans JP"/>
              <a:ea typeface="Noto Sans JP"/>
              <a:cs typeface="Noto Sans JP"/>
              <a:sym typeface="Noto Sans JP"/>
            </a:endParaRPr>
          </a:p>
        </p:txBody>
      </p:sp>
      <p:sp>
        <p:nvSpPr>
          <p:cNvPr id="1053" name="Google Shape;1053;p38"/>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ja-JP" sz="1200" u="none" cap="none" strike="noStrike">
                <a:solidFill>
                  <a:srgbClr val="000000"/>
                </a:solidFill>
                <a:latin typeface="Arial"/>
                <a:ea typeface="Arial"/>
                <a:cs typeface="Arial"/>
                <a:sym typeface="Arial"/>
              </a:rPr>
              <a:t>‹#›</a:t>
            </a:fld>
            <a:endParaRPr b="1" i="0" sz="1200" u="none" cap="none" strike="noStrike">
              <a:solidFill>
                <a:srgbClr val="000000"/>
              </a:solidFill>
              <a:latin typeface="Arial"/>
              <a:ea typeface="Arial"/>
              <a:cs typeface="Arial"/>
              <a:sym typeface="Arial"/>
            </a:endParaRPr>
          </a:p>
        </p:txBody>
      </p:sp>
      <p:sp>
        <p:nvSpPr>
          <p:cNvPr id="1054" name="Google Shape;1054;p38"/>
          <p:cNvSpPr/>
          <p:nvPr/>
        </p:nvSpPr>
        <p:spPr>
          <a:xfrm>
            <a:off x="736349" y="1276539"/>
            <a:ext cx="2824800" cy="4807500"/>
          </a:xfrm>
          <a:prstGeom prst="roundRect">
            <a:avLst>
              <a:gd fmla="val 9295" name="adj"/>
            </a:avLst>
          </a:prstGeom>
          <a:solidFill>
            <a:srgbClr val="FF66CC">
              <a:alpha val="20000"/>
            </a:srgbClr>
          </a:solidFill>
          <a:ln cap="flat" cmpd="sng" w="19050">
            <a:solidFill>
              <a:srgbClr val="FF66CC"/>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055" name="Google Shape;1055;p38"/>
          <p:cNvSpPr/>
          <p:nvPr/>
        </p:nvSpPr>
        <p:spPr>
          <a:xfrm>
            <a:off x="3677216" y="1276539"/>
            <a:ext cx="2824800" cy="4807500"/>
          </a:xfrm>
          <a:prstGeom prst="roundRect">
            <a:avLst>
              <a:gd fmla="val 9295" name="adj"/>
            </a:avLst>
          </a:prstGeom>
          <a:solidFill>
            <a:srgbClr val="FFC000">
              <a:alpha val="20000"/>
            </a:srgbClr>
          </a:solidFill>
          <a:ln cap="flat" cmpd="sng" w="19050">
            <a:solidFill>
              <a:srgbClr val="FF990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00"/>
              </a:solidFill>
              <a:highlight>
                <a:srgbClr val="FFFF00"/>
              </a:highlight>
              <a:latin typeface="Arial"/>
              <a:ea typeface="Arial"/>
              <a:cs typeface="Arial"/>
              <a:sym typeface="Arial"/>
            </a:endParaRPr>
          </a:p>
        </p:txBody>
      </p:sp>
      <p:sp>
        <p:nvSpPr>
          <p:cNvPr id="1056" name="Google Shape;1056;p38"/>
          <p:cNvSpPr txBox="1"/>
          <p:nvPr/>
        </p:nvSpPr>
        <p:spPr>
          <a:xfrm>
            <a:off x="1121125" y="6217525"/>
            <a:ext cx="2142300" cy="4308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ja-JP" sz="1100" u="none" cap="none" strike="noStrike">
                <a:solidFill>
                  <a:srgbClr val="000000"/>
                </a:solidFill>
                <a:latin typeface="Arial"/>
                <a:ea typeface="Arial"/>
                <a:cs typeface="Arial"/>
                <a:sym typeface="Arial"/>
              </a:rPr>
              <a:t>　</a:t>
            </a:r>
            <a:r>
              <a:rPr b="1" i="0" lang="ja-JP" sz="1100" u="none" cap="none" strike="noStrike">
                <a:solidFill>
                  <a:srgbClr val="000000"/>
                </a:solidFill>
                <a:latin typeface="Noto Sans JP"/>
                <a:ea typeface="Noto Sans JP"/>
                <a:cs typeface="Noto Sans JP"/>
                <a:sym typeface="Noto Sans JP"/>
              </a:rPr>
              <a:t>税金を負担する人が直接国や</a:t>
            </a:r>
            <a:endParaRPr b="1" i="0" sz="1100" u="none" cap="none" strike="noStrike">
              <a:solidFill>
                <a:srgbClr val="000000"/>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100"/>
              <a:buFont typeface="Arial"/>
              <a:buNone/>
            </a:pPr>
            <a:r>
              <a:rPr b="1" i="0" lang="ja-JP" sz="1100" u="none" cap="none" strike="noStrike">
                <a:solidFill>
                  <a:srgbClr val="000000"/>
                </a:solidFill>
                <a:latin typeface="Noto Sans JP"/>
                <a:ea typeface="Noto Sans JP"/>
                <a:cs typeface="Noto Sans JP"/>
                <a:sym typeface="Noto Sans JP"/>
              </a:rPr>
              <a:t>地方公共団体に納める税金</a:t>
            </a:r>
            <a:endParaRPr b="1">
              <a:latin typeface="Noto Sans JP"/>
              <a:ea typeface="Noto Sans JP"/>
              <a:cs typeface="Noto Sans JP"/>
              <a:sym typeface="Noto Sans JP"/>
            </a:endParaRPr>
          </a:p>
        </p:txBody>
      </p:sp>
      <p:sp>
        <p:nvSpPr>
          <p:cNvPr id="1057" name="Google Shape;1057;p38"/>
          <p:cNvSpPr txBox="1"/>
          <p:nvPr/>
        </p:nvSpPr>
        <p:spPr>
          <a:xfrm>
            <a:off x="4061974" y="6217525"/>
            <a:ext cx="21888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ja-JP" sz="1100" u="none" cap="none" strike="noStrike">
                <a:solidFill>
                  <a:srgbClr val="000000"/>
                </a:solidFill>
                <a:latin typeface="Arial"/>
                <a:ea typeface="Arial"/>
                <a:cs typeface="Arial"/>
                <a:sym typeface="Arial"/>
              </a:rPr>
              <a:t>　</a:t>
            </a:r>
            <a:r>
              <a:rPr b="1" i="0" lang="ja-JP" sz="1100" u="none" cap="none" strike="noStrike">
                <a:solidFill>
                  <a:srgbClr val="000000"/>
                </a:solidFill>
                <a:latin typeface="Noto Sans JP"/>
                <a:ea typeface="Noto Sans JP"/>
                <a:cs typeface="Noto Sans JP"/>
                <a:sym typeface="Noto Sans JP"/>
              </a:rPr>
              <a:t>実質的に税金を負担する人と</a:t>
            </a:r>
            <a:endParaRPr b="1" i="0" sz="1100" u="none" cap="none" strike="noStrike">
              <a:solidFill>
                <a:srgbClr val="000000"/>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100"/>
              <a:buFont typeface="Arial"/>
              <a:buNone/>
            </a:pPr>
            <a:r>
              <a:rPr b="1" i="0" lang="ja-JP" sz="1100" u="none" cap="none" strike="noStrike">
                <a:solidFill>
                  <a:srgbClr val="000000"/>
                </a:solidFill>
                <a:latin typeface="Noto Sans JP"/>
                <a:ea typeface="Noto Sans JP"/>
                <a:cs typeface="Noto Sans JP"/>
                <a:sym typeface="Noto Sans JP"/>
              </a:rPr>
              <a:t>納める人が異なる税金</a:t>
            </a:r>
            <a:endParaRPr b="1">
              <a:latin typeface="Noto Sans JP"/>
              <a:ea typeface="Noto Sans JP"/>
              <a:cs typeface="Noto Sans JP"/>
              <a:sym typeface="Noto Sans JP"/>
            </a:endParaRPr>
          </a:p>
        </p:txBody>
      </p:sp>
      <p:sp>
        <p:nvSpPr>
          <p:cNvPr id="1058" name="Google Shape;1058;p38"/>
          <p:cNvSpPr/>
          <p:nvPr/>
        </p:nvSpPr>
        <p:spPr>
          <a:xfrm>
            <a:off x="2834125" y="1517375"/>
            <a:ext cx="1548900" cy="362100"/>
          </a:xfrm>
          <a:prstGeom prst="roundRect">
            <a:avLst>
              <a:gd fmla="val 16667" name="adj"/>
            </a:avLst>
          </a:prstGeom>
          <a:solidFill>
            <a:schemeClr val="lt1"/>
          </a:solidFill>
          <a:ln cap="flat" cmpd="sng" w="19050">
            <a:solidFill>
              <a:srgbClr val="7F340D">
                <a:alpha val="56862"/>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7F340D"/>
              </a:buClr>
              <a:buSzPts val="2000"/>
              <a:buFont typeface="Arial"/>
              <a:buNone/>
            </a:pPr>
            <a:r>
              <a:rPr b="1" i="0" lang="ja-JP" sz="2000" u="none" cap="none" strike="noStrike">
                <a:solidFill>
                  <a:srgbClr val="DE8858"/>
                </a:solidFill>
                <a:latin typeface="Noto Sans JP"/>
                <a:ea typeface="Noto Sans JP"/>
                <a:cs typeface="Noto Sans JP"/>
                <a:sym typeface="Noto Sans JP"/>
              </a:rPr>
              <a:t>道 府 県 税</a:t>
            </a:r>
            <a:endParaRPr b="1">
              <a:solidFill>
                <a:srgbClr val="DE8858"/>
              </a:solidFill>
              <a:latin typeface="Noto Sans JP"/>
              <a:ea typeface="Noto Sans JP"/>
              <a:cs typeface="Noto Sans JP"/>
              <a:sym typeface="Noto Sans JP"/>
            </a:endParaRPr>
          </a:p>
        </p:txBody>
      </p:sp>
      <p:sp>
        <p:nvSpPr>
          <p:cNvPr id="1059" name="Google Shape;1059;p38"/>
          <p:cNvSpPr/>
          <p:nvPr/>
        </p:nvSpPr>
        <p:spPr>
          <a:xfrm>
            <a:off x="2834125" y="5282700"/>
            <a:ext cx="1548900" cy="362100"/>
          </a:xfrm>
          <a:prstGeom prst="roundRect">
            <a:avLst>
              <a:gd fmla="val 16667" name="adj"/>
            </a:avLst>
          </a:prstGeom>
          <a:solidFill>
            <a:schemeClr val="lt1"/>
          </a:solidFill>
          <a:ln cap="flat" cmpd="sng" w="19050">
            <a:solidFill>
              <a:srgbClr val="7F340D">
                <a:alpha val="56862"/>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7F340D"/>
              </a:buClr>
              <a:buSzPts val="2000"/>
              <a:buFont typeface="Arial"/>
              <a:buNone/>
            </a:pPr>
            <a:r>
              <a:rPr b="1" i="0" lang="ja-JP" sz="2000" u="none" cap="none" strike="noStrike">
                <a:solidFill>
                  <a:srgbClr val="DE8858"/>
                </a:solidFill>
                <a:latin typeface="Noto Sans JP"/>
                <a:ea typeface="Noto Sans JP"/>
                <a:cs typeface="Noto Sans JP"/>
                <a:sym typeface="Noto Sans JP"/>
              </a:rPr>
              <a:t>市 町 村 税</a:t>
            </a:r>
            <a:endParaRPr b="1">
              <a:solidFill>
                <a:srgbClr val="DE8858"/>
              </a:solidFill>
              <a:latin typeface="Noto Sans JP"/>
              <a:ea typeface="Noto Sans JP"/>
              <a:cs typeface="Noto Sans JP"/>
              <a:sym typeface="Noto Sans JP"/>
            </a:endParaRPr>
          </a:p>
        </p:txBody>
      </p:sp>
      <p:sp>
        <p:nvSpPr>
          <p:cNvPr id="1060" name="Google Shape;1060;p38"/>
          <p:cNvSpPr/>
          <p:nvPr/>
        </p:nvSpPr>
        <p:spPr>
          <a:xfrm>
            <a:off x="340581" y="2904591"/>
            <a:ext cx="332400" cy="1468800"/>
          </a:xfrm>
          <a:prstGeom prst="roundRect">
            <a:avLst>
              <a:gd fmla="val 16667" name="adj"/>
            </a:avLst>
          </a:prstGeom>
          <a:solidFill>
            <a:srgbClr val="DE88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38"/>
          <p:cNvSpPr txBox="1"/>
          <p:nvPr/>
        </p:nvSpPr>
        <p:spPr>
          <a:xfrm>
            <a:off x="264375" y="3095450"/>
            <a:ext cx="279600" cy="1049700"/>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FFFFFF"/>
              </a:buClr>
              <a:buSzPts val="2400"/>
              <a:buFont typeface="Arial"/>
              <a:buNone/>
            </a:pPr>
            <a:r>
              <a:rPr b="1" i="0" lang="ja-JP" sz="2400" u="none" cap="none" strike="noStrike">
                <a:solidFill>
                  <a:srgbClr val="FFFFFF"/>
                </a:solidFill>
                <a:latin typeface="Noto Sans JP"/>
                <a:ea typeface="Noto Sans JP"/>
                <a:cs typeface="Noto Sans JP"/>
                <a:sym typeface="Noto Sans JP"/>
              </a:rPr>
              <a:t>地 方 税</a:t>
            </a:r>
            <a:endParaRPr b="1">
              <a:latin typeface="Noto Sans JP"/>
              <a:ea typeface="Noto Sans JP"/>
              <a:cs typeface="Noto Sans JP"/>
              <a:sym typeface="Noto Sans JP"/>
            </a:endParaRPr>
          </a:p>
        </p:txBody>
      </p:sp>
      <p:sp>
        <p:nvSpPr>
          <p:cNvPr id="1062" name="Google Shape;1062;p38"/>
          <p:cNvSpPr/>
          <p:nvPr/>
        </p:nvSpPr>
        <p:spPr>
          <a:xfrm>
            <a:off x="835951" y="1584675"/>
            <a:ext cx="985200" cy="223500"/>
          </a:xfrm>
          <a:prstGeom prst="roundRect">
            <a:avLst>
              <a:gd fmla="val 16667" name="adj"/>
            </a:avLst>
          </a:prstGeom>
          <a:solidFill>
            <a:srgbClr val="DE88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Arial"/>
              <a:buNone/>
            </a:pPr>
            <a:r>
              <a:rPr b="1" i="0" lang="ja-JP" sz="1400" u="none" cap="none" strike="noStrike">
                <a:solidFill>
                  <a:srgbClr val="FFFFFF"/>
                </a:solidFill>
                <a:latin typeface="Noto Sans JP"/>
                <a:ea typeface="Noto Sans JP"/>
                <a:cs typeface="Noto Sans JP"/>
                <a:sym typeface="Noto Sans JP"/>
              </a:rPr>
              <a:t>自動車税</a:t>
            </a:r>
            <a:endParaRPr b="1">
              <a:latin typeface="Noto Sans JP"/>
              <a:ea typeface="Noto Sans JP"/>
              <a:cs typeface="Noto Sans JP"/>
              <a:sym typeface="Noto Sans JP"/>
            </a:endParaRPr>
          </a:p>
        </p:txBody>
      </p:sp>
      <p:cxnSp>
        <p:nvCxnSpPr>
          <p:cNvPr id="1063" name="Google Shape;1063;p38"/>
          <p:cNvCxnSpPr>
            <a:stCxn id="1054" idx="1"/>
            <a:endCxn id="1055" idx="3"/>
          </p:cNvCxnSpPr>
          <p:nvPr/>
        </p:nvCxnSpPr>
        <p:spPr>
          <a:xfrm>
            <a:off x="736349" y="3680289"/>
            <a:ext cx="5765700" cy="0"/>
          </a:xfrm>
          <a:prstGeom prst="straightConnector1">
            <a:avLst/>
          </a:prstGeom>
          <a:noFill/>
          <a:ln cap="flat" cmpd="sng" w="19050">
            <a:solidFill>
              <a:srgbClr val="DE8858"/>
            </a:solidFill>
            <a:prstDash val="dash"/>
            <a:miter lim="800000"/>
            <a:headEnd len="sm" w="sm" type="none"/>
            <a:tailEnd len="sm" w="sm" type="none"/>
          </a:ln>
        </p:spPr>
      </p:cxnSp>
      <p:sp>
        <p:nvSpPr>
          <p:cNvPr id="1064" name="Google Shape;1064;p38"/>
          <p:cNvSpPr txBox="1"/>
          <p:nvPr/>
        </p:nvSpPr>
        <p:spPr>
          <a:xfrm>
            <a:off x="812550" y="1846050"/>
            <a:ext cx="1337100" cy="423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ja-JP" sz="1100" u="none" cap="none" strike="noStrike">
                <a:solidFill>
                  <a:srgbClr val="000000"/>
                </a:solidFill>
                <a:latin typeface="Noto Sans JP"/>
                <a:ea typeface="Noto Sans JP"/>
                <a:cs typeface="Noto Sans JP"/>
                <a:sym typeface="Noto Sans JP"/>
              </a:rPr>
              <a:t>　</a:t>
            </a:r>
            <a:r>
              <a:rPr b="1" i="0" lang="ja-JP" sz="1050" u="none" cap="none" strike="noStrike">
                <a:solidFill>
                  <a:srgbClr val="000000"/>
                </a:solidFill>
                <a:latin typeface="Noto Sans JP"/>
                <a:ea typeface="Noto Sans JP"/>
                <a:cs typeface="Noto Sans JP"/>
                <a:sym typeface="Noto Sans JP"/>
              </a:rPr>
              <a:t>車を所有している人が納めます。</a:t>
            </a:r>
            <a:endParaRPr b="1">
              <a:latin typeface="Noto Sans JP"/>
              <a:ea typeface="Noto Sans JP"/>
              <a:cs typeface="Noto Sans JP"/>
              <a:sym typeface="Noto Sans JP"/>
            </a:endParaRPr>
          </a:p>
        </p:txBody>
      </p:sp>
      <p:sp>
        <p:nvSpPr>
          <p:cNvPr id="1065" name="Google Shape;1065;p38"/>
          <p:cNvSpPr/>
          <p:nvPr/>
        </p:nvSpPr>
        <p:spPr>
          <a:xfrm>
            <a:off x="835950" y="2552000"/>
            <a:ext cx="1168500" cy="223500"/>
          </a:xfrm>
          <a:prstGeom prst="roundRect">
            <a:avLst>
              <a:gd fmla="val 16667" name="adj"/>
            </a:avLst>
          </a:prstGeom>
          <a:solidFill>
            <a:srgbClr val="DE88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Arial"/>
              <a:buNone/>
            </a:pPr>
            <a:r>
              <a:rPr b="1" i="0" lang="ja-JP" sz="1400" u="none" cap="none" strike="noStrike">
                <a:solidFill>
                  <a:srgbClr val="FFFFFF"/>
                </a:solidFill>
                <a:latin typeface="Noto Sans JP"/>
                <a:ea typeface="Noto Sans JP"/>
                <a:cs typeface="Noto Sans JP"/>
                <a:sym typeface="Noto Sans JP"/>
              </a:rPr>
              <a:t>道府県民税</a:t>
            </a:r>
            <a:endParaRPr b="1">
              <a:latin typeface="Noto Sans JP"/>
              <a:ea typeface="Noto Sans JP"/>
              <a:cs typeface="Noto Sans JP"/>
              <a:sym typeface="Noto Sans JP"/>
            </a:endParaRPr>
          </a:p>
        </p:txBody>
      </p:sp>
      <p:sp>
        <p:nvSpPr>
          <p:cNvPr id="1066" name="Google Shape;1066;p38"/>
          <p:cNvSpPr/>
          <p:nvPr/>
        </p:nvSpPr>
        <p:spPr>
          <a:xfrm>
            <a:off x="2091600" y="2552000"/>
            <a:ext cx="1365300" cy="223800"/>
          </a:xfrm>
          <a:prstGeom prst="roundRect">
            <a:avLst>
              <a:gd fmla="val 16667" name="adj"/>
            </a:avLst>
          </a:prstGeom>
          <a:solidFill>
            <a:srgbClr val="DE88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Arial"/>
              <a:buNone/>
            </a:pPr>
            <a:r>
              <a:rPr b="1" i="0" lang="ja-JP" sz="1400" u="none" cap="none" strike="noStrike">
                <a:solidFill>
                  <a:srgbClr val="FFFFFF"/>
                </a:solidFill>
                <a:latin typeface="Noto Sans JP"/>
                <a:ea typeface="Noto Sans JP"/>
                <a:cs typeface="Noto Sans JP"/>
                <a:sym typeface="Noto Sans JP"/>
              </a:rPr>
              <a:t>不動産取得税</a:t>
            </a:r>
            <a:endParaRPr b="1">
              <a:latin typeface="Noto Sans JP"/>
              <a:ea typeface="Noto Sans JP"/>
              <a:cs typeface="Noto Sans JP"/>
              <a:sym typeface="Noto Sans JP"/>
            </a:endParaRPr>
          </a:p>
        </p:txBody>
      </p:sp>
      <p:sp>
        <p:nvSpPr>
          <p:cNvPr id="1067" name="Google Shape;1067;p38"/>
          <p:cNvSpPr txBox="1"/>
          <p:nvPr/>
        </p:nvSpPr>
        <p:spPr>
          <a:xfrm>
            <a:off x="812550" y="2841450"/>
            <a:ext cx="12864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ja-JP" sz="1100" u="none" cap="none" strike="noStrike">
                <a:solidFill>
                  <a:srgbClr val="000000"/>
                </a:solidFill>
                <a:latin typeface="Noto Sans JP"/>
                <a:ea typeface="Noto Sans JP"/>
                <a:cs typeface="Noto Sans JP"/>
                <a:sym typeface="Noto Sans JP"/>
              </a:rPr>
              <a:t>　</a:t>
            </a:r>
            <a:r>
              <a:rPr b="1" i="0" lang="ja-JP" sz="1050" u="none" cap="none" strike="noStrike">
                <a:solidFill>
                  <a:srgbClr val="000000"/>
                </a:solidFill>
                <a:latin typeface="Noto Sans JP"/>
                <a:ea typeface="Noto Sans JP"/>
                <a:cs typeface="Noto Sans JP"/>
                <a:sym typeface="Noto Sans JP"/>
              </a:rPr>
              <a:t>私たち住民が住んでいる道府県に納めます。</a:t>
            </a:r>
            <a:endParaRPr b="1">
              <a:latin typeface="Noto Sans JP"/>
              <a:ea typeface="Noto Sans JP"/>
              <a:cs typeface="Noto Sans JP"/>
              <a:sym typeface="Noto Sans JP"/>
            </a:endParaRPr>
          </a:p>
        </p:txBody>
      </p:sp>
      <p:sp>
        <p:nvSpPr>
          <p:cNvPr id="1068" name="Google Shape;1068;p38"/>
          <p:cNvSpPr txBox="1"/>
          <p:nvPr/>
        </p:nvSpPr>
        <p:spPr>
          <a:xfrm>
            <a:off x="2047299" y="2841450"/>
            <a:ext cx="1452000" cy="423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ja-JP" sz="1100" u="none" cap="none" strike="noStrike">
                <a:solidFill>
                  <a:srgbClr val="000000"/>
                </a:solidFill>
                <a:latin typeface="Noto Sans JP"/>
                <a:ea typeface="Noto Sans JP"/>
                <a:cs typeface="Noto Sans JP"/>
                <a:sym typeface="Noto Sans JP"/>
              </a:rPr>
              <a:t>　</a:t>
            </a:r>
            <a:r>
              <a:rPr b="1" i="0" lang="ja-JP" sz="1050" u="none" cap="none" strike="noStrike">
                <a:solidFill>
                  <a:srgbClr val="000000"/>
                </a:solidFill>
                <a:latin typeface="Noto Sans JP"/>
                <a:ea typeface="Noto Sans JP"/>
                <a:cs typeface="Noto Sans JP"/>
                <a:sym typeface="Noto Sans JP"/>
              </a:rPr>
              <a:t>土地や建物を取得した人が納めます。</a:t>
            </a:r>
            <a:endParaRPr b="1">
              <a:latin typeface="Noto Sans JP"/>
              <a:ea typeface="Noto Sans JP"/>
              <a:cs typeface="Noto Sans JP"/>
              <a:sym typeface="Noto Sans JP"/>
            </a:endParaRPr>
          </a:p>
        </p:txBody>
      </p:sp>
      <p:sp>
        <p:nvSpPr>
          <p:cNvPr id="1069" name="Google Shape;1069;p38"/>
          <p:cNvSpPr/>
          <p:nvPr/>
        </p:nvSpPr>
        <p:spPr>
          <a:xfrm>
            <a:off x="3749325" y="2552000"/>
            <a:ext cx="1168500" cy="223800"/>
          </a:xfrm>
          <a:prstGeom prst="roundRect">
            <a:avLst>
              <a:gd fmla="val 16667" name="adj"/>
            </a:avLst>
          </a:prstGeom>
          <a:solidFill>
            <a:srgbClr val="DE88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Arial"/>
              <a:buNone/>
            </a:pPr>
            <a:r>
              <a:rPr b="1" i="0" lang="ja-JP" sz="1400" u="none" cap="none" strike="noStrike">
                <a:solidFill>
                  <a:srgbClr val="FFFFFF"/>
                </a:solidFill>
                <a:latin typeface="Noto Sans JP"/>
                <a:ea typeface="Noto Sans JP"/>
                <a:cs typeface="Noto Sans JP"/>
                <a:sym typeface="Noto Sans JP"/>
              </a:rPr>
              <a:t>地方消費税</a:t>
            </a:r>
            <a:endParaRPr b="1">
              <a:latin typeface="Noto Sans JP"/>
              <a:ea typeface="Noto Sans JP"/>
              <a:cs typeface="Noto Sans JP"/>
              <a:sym typeface="Noto Sans JP"/>
            </a:endParaRPr>
          </a:p>
        </p:txBody>
      </p:sp>
      <p:sp>
        <p:nvSpPr>
          <p:cNvPr id="1070" name="Google Shape;1070;p38"/>
          <p:cNvSpPr txBox="1"/>
          <p:nvPr/>
        </p:nvSpPr>
        <p:spPr>
          <a:xfrm>
            <a:off x="3780050" y="2841450"/>
            <a:ext cx="2595300" cy="423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ja-JP" sz="1100" u="none" cap="none" strike="noStrike">
                <a:solidFill>
                  <a:srgbClr val="000000"/>
                </a:solidFill>
                <a:latin typeface="Noto Sans JP"/>
                <a:ea typeface="Noto Sans JP"/>
                <a:cs typeface="Noto Sans JP"/>
                <a:sym typeface="Noto Sans JP"/>
              </a:rPr>
              <a:t>　</a:t>
            </a:r>
            <a:r>
              <a:rPr b="1" i="0" lang="ja-JP" sz="1050" u="none" cap="none" strike="noStrike">
                <a:solidFill>
                  <a:srgbClr val="000000"/>
                </a:solidFill>
                <a:latin typeface="Noto Sans JP"/>
                <a:ea typeface="Noto Sans JP"/>
                <a:cs typeface="Noto Sans JP"/>
                <a:sym typeface="Noto Sans JP"/>
              </a:rPr>
              <a:t>消費税10％のうち、7.8％分が</a:t>
            </a:r>
            <a:r>
              <a:rPr b="1" i="0" lang="ja-JP" sz="1050" u="none" cap="none" strike="noStrike">
                <a:solidFill>
                  <a:srgbClr val="000000"/>
                </a:solidFill>
                <a:latin typeface="Noto Sans JP"/>
                <a:ea typeface="Noto Sans JP"/>
                <a:cs typeface="Noto Sans JP"/>
                <a:sym typeface="Noto Sans JP"/>
              </a:rPr>
              <a:t>国</a:t>
            </a:r>
            <a:r>
              <a:rPr b="1" i="0" lang="ja-JP" sz="1050" u="none" cap="none" strike="noStrike">
                <a:solidFill>
                  <a:srgbClr val="000000"/>
                </a:solidFill>
                <a:latin typeface="Noto Sans JP"/>
                <a:ea typeface="Noto Sans JP"/>
                <a:cs typeface="Noto Sans JP"/>
                <a:sym typeface="Noto Sans JP"/>
              </a:rPr>
              <a:t>税、2.2％分は地方消費税として納めます。</a:t>
            </a:r>
            <a:endParaRPr b="1">
              <a:latin typeface="Noto Sans JP"/>
              <a:ea typeface="Noto Sans JP"/>
              <a:cs typeface="Noto Sans JP"/>
              <a:sym typeface="Noto Sans JP"/>
            </a:endParaRPr>
          </a:p>
        </p:txBody>
      </p:sp>
      <p:sp>
        <p:nvSpPr>
          <p:cNvPr id="1071" name="Google Shape;1071;p38"/>
          <p:cNvSpPr/>
          <p:nvPr/>
        </p:nvSpPr>
        <p:spPr>
          <a:xfrm>
            <a:off x="789150" y="3843650"/>
            <a:ext cx="1168500" cy="223500"/>
          </a:xfrm>
          <a:prstGeom prst="roundRect">
            <a:avLst>
              <a:gd fmla="val 16667" name="adj"/>
            </a:avLst>
          </a:prstGeom>
          <a:solidFill>
            <a:srgbClr val="DE88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Arial"/>
              <a:buNone/>
            </a:pPr>
            <a:r>
              <a:rPr b="1" i="0" lang="ja-JP" sz="1400" u="none" cap="none" strike="noStrike">
                <a:solidFill>
                  <a:srgbClr val="FFFFFF"/>
                </a:solidFill>
                <a:latin typeface="Noto Sans JP"/>
                <a:ea typeface="Noto Sans JP"/>
                <a:cs typeface="Noto Sans JP"/>
                <a:sym typeface="Noto Sans JP"/>
              </a:rPr>
              <a:t>市町村民税</a:t>
            </a:r>
            <a:endParaRPr b="1">
              <a:latin typeface="Noto Sans JP"/>
              <a:ea typeface="Noto Sans JP"/>
              <a:cs typeface="Noto Sans JP"/>
              <a:sym typeface="Noto Sans JP"/>
            </a:endParaRPr>
          </a:p>
        </p:txBody>
      </p:sp>
      <p:sp>
        <p:nvSpPr>
          <p:cNvPr id="1072" name="Google Shape;1072;p38"/>
          <p:cNvSpPr/>
          <p:nvPr/>
        </p:nvSpPr>
        <p:spPr>
          <a:xfrm>
            <a:off x="2141825" y="3843650"/>
            <a:ext cx="1168500" cy="223500"/>
          </a:xfrm>
          <a:prstGeom prst="roundRect">
            <a:avLst>
              <a:gd fmla="val 16667" name="adj"/>
            </a:avLst>
          </a:prstGeom>
          <a:solidFill>
            <a:srgbClr val="DE88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Arial"/>
              <a:buNone/>
            </a:pPr>
            <a:r>
              <a:rPr b="1" i="0" lang="ja-JP" sz="1400" u="none" cap="none" strike="noStrike">
                <a:solidFill>
                  <a:srgbClr val="FFFFFF"/>
                </a:solidFill>
                <a:latin typeface="Noto Sans JP"/>
                <a:ea typeface="Noto Sans JP"/>
                <a:cs typeface="Noto Sans JP"/>
                <a:sym typeface="Noto Sans JP"/>
              </a:rPr>
              <a:t>軽自動車税</a:t>
            </a:r>
            <a:endParaRPr b="1">
              <a:latin typeface="Noto Sans JP"/>
              <a:ea typeface="Noto Sans JP"/>
              <a:cs typeface="Noto Sans JP"/>
              <a:sym typeface="Noto Sans JP"/>
            </a:endParaRPr>
          </a:p>
        </p:txBody>
      </p:sp>
      <p:sp>
        <p:nvSpPr>
          <p:cNvPr id="1073" name="Google Shape;1073;p38"/>
          <p:cNvSpPr/>
          <p:nvPr/>
        </p:nvSpPr>
        <p:spPr>
          <a:xfrm>
            <a:off x="3878625" y="3843650"/>
            <a:ext cx="825000" cy="223500"/>
          </a:xfrm>
          <a:prstGeom prst="roundRect">
            <a:avLst>
              <a:gd fmla="val 16667" name="adj"/>
            </a:avLst>
          </a:prstGeom>
          <a:solidFill>
            <a:srgbClr val="DE88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Arial"/>
              <a:buNone/>
            </a:pPr>
            <a:r>
              <a:rPr b="1" i="0" lang="ja-JP" sz="1400" u="none" cap="none" strike="noStrike">
                <a:solidFill>
                  <a:srgbClr val="FFFFFF"/>
                </a:solidFill>
                <a:latin typeface="Noto Sans JP"/>
                <a:ea typeface="Noto Sans JP"/>
                <a:cs typeface="Noto Sans JP"/>
                <a:sym typeface="Noto Sans JP"/>
              </a:rPr>
              <a:t>入湯税</a:t>
            </a:r>
            <a:endParaRPr b="1">
              <a:latin typeface="Noto Sans JP"/>
              <a:ea typeface="Noto Sans JP"/>
              <a:cs typeface="Noto Sans JP"/>
              <a:sym typeface="Noto Sans JP"/>
            </a:endParaRPr>
          </a:p>
        </p:txBody>
      </p:sp>
      <p:sp>
        <p:nvSpPr>
          <p:cNvPr id="1074" name="Google Shape;1074;p38"/>
          <p:cNvSpPr/>
          <p:nvPr/>
        </p:nvSpPr>
        <p:spPr>
          <a:xfrm>
            <a:off x="809700" y="4755650"/>
            <a:ext cx="1168500" cy="223500"/>
          </a:xfrm>
          <a:prstGeom prst="roundRect">
            <a:avLst>
              <a:gd fmla="val 16667" name="adj"/>
            </a:avLst>
          </a:prstGeom>
          <a:solidFill>
            <a:srgbClr val="DE88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Arial"/>
              <a:buNone/>
            </a:pPr>
            <a:r>
              <a:rPr b="1" i="0" lang="ja-JP" sz="1400" u="none" cap="none" strike="noStrike">
                <a:solidFill>
                  <a:srgbClr val="FFFFFF"/>
                </a:solidFill>
                <a:latin typeface="Noto Sans JP"/>
                <a:ea typeface="Noto Sans JP"/>
                <a:cs typeface="Noto Sans JP"/>
                <a:sym typeface="Noto Sans JP"/>
              </a:rPr>
              <a:t>固定資産税</a:t>
            </a:r>
            <a:endParaRPr b="1">
              <a:latin typeface="Noto Sans JP"/>
              <a:ea typeface="Noto Sans JP"/>
              <a:cs typeface="Noto Sans JP"/>
              <a:sym typeface="Noto Sans JP"/>
            </a:endParaRPr>
          </a:p>
        </p:txBody>
      </p:sp>
      <p:sp>
        <p:nvSpPr>
          <p:cNvPr id="1075" name="Google Shape;1075;p38"/>
          <p:cNvSpPr txBox="1"/>
          <p:nvPr/>
        </p:nvSpPr>
        <p:spPr>
          <a:xfrm>
            <a:off x="789150" y="4081125"/>
            <a:ext cx="12864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ja-JP" sz="1100" u="none" cap="none" strike="noStrike">
                <a:solidFill>
                  <a:srgbClr val="000000"/>
                </a:solidFill>
                <a:latin typeface="Noto Sans JP"/>
                <a:ea typeface="Noto Sans JP"/>
                <a:cs typeface="Noto Sans JP"/>
                <a:sym typeface="Noto Sans JP"/>
              </a:rPr>
              <a:t>　</a:t>
            </a:r>
            <a:r>
              <a:rPr b="1" i="0" lang="ja-JP" sz="1050" u="none" cap="none" strike="noStrike">
                <a:solidFill>
                  <a:srgbClr val="000000"/>
                </a:solidFill>
                <a:latin typeface="Noto Sans JP"/>
                <a:ea typeface="Noto Sans JP"/>
                <a:cs typeface="Noto Sans JP"/>
                <a:sym typeface="Noto Sans JP"/>
              </a:rPr>
              <a:t>私たち住民が住んでいる市町村に納めます。</a:t>
            </a:r>
            <a:endParaRPr b="1">
              <a:latin typeface="Noto Sans JP"/>
              <a:ea typeface="Noto Sans JP"/>
              <a:cs typeface="Noto Sans JP"/>
              <a:sym typeface="Noto Sans JP"/>
            </a:endParaRPr>
          </a:p>
        </p:txBody>
      </p:sp>
      <p:sp>
        <p:nvSpPr>
          <p:cNvPr id="1076" name="Google Shape;1076;p38"/>
          <p:cNvSpPr txBox="1"/>
          <p:nvPr/>
        </p:nvSpPr>
        <p:spPr>
          <a:xfrm>
            <a:off x="2098400" y="4081125"/>
            <a:ext cx="12864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ja-JP" sz="1100" u="none" cap="none" strike="noStrike">
                <a:solidFill>
                  <a:srgbClr val="000000"/>
                </a:solidFill>
                <a:latin typeface="Noto Sans JP"/>
                <a:ea typeface="Noto Sans JP"/>
                <a:cs typeface="Noto Sans JP"/>
                <a:sym typeface="Noto Sans JP"/>
              </a:rPr>
              <a:t>　</a:t>
            </a:r>
            <a:r>
              <a:rPr b="1" i="0" lang="ja-JP" sz="1050" u="none" cap="none" strike="noStrike">
                <a:solidFill>
                  <a:srgbClr val="000000"/>
                </a:solidFill>
                <a:latin typeface="Noto Sans JP"/>
                <a:ea typeface="Noto Sans JP"/>
                <a:cs typeface="Noto Sans JP"/>
                <a:sym typeface="Noto Sans JP"/>
              </a:rPr>
              <a:t>軽自動車を所有している人が納めます。</a:t>
            </a:r>
            <a:endParaRPr b="1">
              <a:latin typeface="Noto Sans JP"/>
              <a:ea typeface="Noto Sans JP"/>
              <a:cs typeface="Noto Sans JP"/>
              <a:sym typeface="Noto Sans JP"/>
            </a:endParaRPr>
          </a:p>
        </p:txBody>
      </p:sp>
      <p:sp>
        <p:nvSpPr>
          <p:cNvPr id="1077" name="Google Shape;1077;p38"/>
          <p:cNvSpPr txBox="1"/>
          <p:nvPr/>
        </p:nvSpPr>
        <p:spPr>
          <a:xfrm>
            <a:off x="784561" y="4980927"/>
            <a:ext cx="12348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ja-JP" sz="1100" u="none" cap="none" strike="noStrike">
                <a:solidFill>
                  <a:srgbClr val="000000"/>
                </a:solidFill>
                <a:latin typeface="Noto Sans JP"/>
                <a:ea typeface="Noto Sans JP"/>
                <a:cs typeface="Noto Sans JP"/>
                <a:sym typeface="Noto Sans JP"/>
              </a:rPr>
              <a:t>　</a:t>
            </a:r>
            <a:r>
              <a:rPr b="1" i="0" lang="ja-JP" sz="1050" u="none" cap="none" strike="noStrike">
                <a:solidFill>
                  <a:srgbClr val="000000"/>
                </a:solidFill>
                <a:latin typeface="Noto Sans JP"/>
                <a:ea typeface="Noto Sans JP"/>
                <a:cs typeface="Noto Sans JP"/>
                <a:sym typeface="Noto Sans JP"/>
              </a:rPr>
              <a:t>土地や建物を所有している人が納めます。</a:t>
            </a:r>
            <a:endParaRPr b="1">
              <a:latin typeface="Noto Sans JP"/>
              <a:ea typeface="Noto Sans JP"/>
              <a:cs typeface="Noto Sans JP"/>
              <a:sym typeface="Noto Sans JP"/>
            </a:endParaRPr>
          </a:p>
        </p:txBody>
      </p:sp>
      <p:sp>
        <p:nvSpPr>
          <p:cNvPr id="1078" name="Google Shape;1078;p38"/>
          <p:cNvSpPr txBox="1"/>
          <p:nvPr/>
        </p:nvSpPr>
        <p:spPr>
          <a:xfrm>
            <a:off x="3796375" y="4597925"/>
            <a:ext cx="2508900" cy="423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ja-JP" sz="1100" u="none" cap="none" strike="noStrike">
                <a:solidFill>
                  <a:srgbClr val="000000"/>
                </a:solidFill>
                <a:latin typeface="Noto Sans JP"/>
                <a:ea typeface="Noto Sans JP"/>
                <a:cs typeface="Noto Sans JP"/>
                <a:sym typeface="Noto Sans JP"/>
              </a:rPr>
              <a:t>　</a:t>
            </a:r>
            <a:r>
              <a:rPr b="1" i="0" lang="ja-JP" sz="1050" u="none" cap="none" strike="noStrike">
                <a:solidFill>
                  <a:srgbClr val="000000"/>
                </a:solidFill>
                <a:latin typeface="Noto Sans JP"/>
                <a:ea typeface="Noto Sans JP"/>
                <a:cs typeface="Noto Sans JP"/>
                <a:sym typeface="Noto Sans JP"/>
              </a:rPr>
              <a:t>温泉に入ったときに支払った入湯税は施設がまとめて納めます。</a:t>
            </a:r>
            <a:endParaRPr b="1">
              <a:latin typeface="Noto Sans JP"/>
              <a:ea typeface="Noto Sans JP"/>
              <a:cs typeface="Noto Sans JP"/>
              <a:sym typeface="Noto Sans JP"/>
            </a:endParaRPr>
          </a:p>
        </p:txBody>
      </p:sp>
      <p:pic>
        <p:nvPicPr>
          <p:cNvPr descr="部屋 が含まれている画像&#10;&#10;自動的に生成された説明" id="1079" name="Google Shape;1079;p38"/>
          <p:cNvPicPr preferRelativeResize="0"/>
          <p:nvPr/>
        </p:nvPicPr>
        <p:blipFill rotWithShape="1">
          <a:blip r:embed="rId3">
            <a:alphaModFix/>
          </a:blip>
          <a:srcRect b="0" l="0" r="0" t="0"/>
          <a:stretch/>
        </p:blipFill>
        <p:spPr>
          <a:xfrm>
            <a:off x="4857184" y="3727119"/>
            <a:ext cx="1073763" cy="846124"/>
          </a:xfrm>
          <a:prstGeom prst="rect">
            <a:avLst/>
          </a:prstGeom>
          <a:noFill/>
          <a:ln>
            <a:noFill/>
          </a:ln>
        </p:spPr>
      </p:pic>
      <p:pic>
        <p:nvPicPr>
          <p:cNvPr descr="探す, ケーキ, ブルー が含まれている画像&#10;&#10;自動的に生成された説明" id="1080" name="Google Shape;1080;p38"/>
          <p:cNvPicPr preferRelativeResize="0"/>
          <p:nvPr/>
        </p:nvPicPr>
        <p:blipFill rotWithShape="1">
          <a:blip r:embed="rId4">
            <a:alphaModFix/>
          </a:blip>
          <a:srcRect b="0" l="0" r="0" t="0"/>
          <a:stretch/>
        </p:blipFill>
        <p:spPr>
          <a:xfrm>
            <a:off x="1931406" y="1775939"/>
            <a:ext cx="1078340" cy="711704"/>
          </a:xfrm>
          <a:prstGeom prst="rect">
            <a:avLst/>
          </a:prstGeom>
          <a:noFill/>
          <a:ln>
            <a:noFill/>
          </a:ln>
        </p:spPr>
      </p:pic>
      <p:pic>
        <p:nvPicPr>
          <p:cNvPr descr="レゴ が含まれている画像&#10;&#10;自動的に生成された説明" id="1081" name="Google Shape;1081;p38"/>
          <p:cNvPicPr preferRelativeResize="0"/>
          <p:nvPr/>
        </p:nvPicPr>
        <p:blipFill rotWithShape="1">
          <a:blip r:embed="rId5">
            <a:alphaModFix/>
          </a:blip>
          <a:srcRect b="0" l="0" r="0" t="0"/>
          <a:stretch/>
        </p:blipFill>
        <p:spPr>
          <a:xfrm>
            <a:off x="1957706" y="4751284"/>
            <a:ext cx="876425" cy="852324"/>
          </a:xfrm>
          <a:prstGeom prst="rect">
            <a:avLst/>
          </a:prstGeom>
          <a:noFill/>
          <a:ln>
            <a:noFill/>
          </a:ln>
        </p:spPr>
      </p:pic>
      <p:pic>
        <p:nvPicPr>
          <p:cNvPr descr="白いバックグラウンドの前に座っている人形たち&#10;&#10;低い精度で自動的に生成された説明" id="1082" name="Google Shape;1082;p38"/>
          <p:cNvPicPr preferRelativeResize="0"/>
          <p:nvPr/>
        </p:nvPicPr>
        <p:blipFill rotWithShape="1">
          <a:blip r:embed="rId6">
            <a:alphaModFix/>
          </a:blip>
          <a:srcRect b="0" l="0" r="0" t="0"/>
          <a:stretch/>
        </p:blipFill>
        <p:spPr>
          <a:xfrm>
            <a:off x="4923302" y="1914643"/>
            <a:ext cx="941525" cy="913279"/>
          </a:xfrm>
          <a:prstGeom prst="rect">
            <a:avLst/>
          </a:prstGeom>
          <a:noFill/>
          <a:ln>
            <a:noFill/>
          </a:ln>
        </p:spPr>
      </p:pic>
      <p:sp>
        <p:nvSpPr>
          <p:cNvPr id="1083" name="Google Shape;1083;p38"/>
          <p:cNvSpPr/>
          <p:nvPr/>
        </p:nvSpPr>
        <p:spPr>
          <a:xfrm>
            <a:off x="6953475" y="2679575"/>
            <a:ext cx="1647900" cy="1000800"/>
          </a:xfrm>
          <a:prstGeom prst="roundRect">
            <a:avLst>
              <a:gd fmla="val 8292" name="adj"/>
            </a:avLst>
          </a:prstGeom>
          <a:solidFill>
            <a:srgbClr val="DE88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200"/>
              <a:buFont typeface="Arial"/>
              <a:buNone/>
            </a:pPr>
            <a:r>
              <a:rPr b="1" i="0" lang="ja-JP" sz="1200" u="none" cap="none" strike="noStrike">
                <a:solidFill>
                  <a:srgbClr val="FFFFFF"/>
                </a:solidFill>
                <a:latin typeface="Noto Sans JP"/>
                <a:ea typeface="Noto Sans JP"/>
                <a:cs typeface="Noto Sans JP"/>
                <a:sym typeface="Noto Sans JP"/>
              </a:rPr>
              <a:t>１年間に群馬県に</a:t>
            </a:r>
            <a:endParaRPr b="1" i="0" sz="1200" u="none" cap="none" strike="noStrike">
              <a:solidFill>
                <a:srgbClr val="FFFFFF"/>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FFFFFF"/>
              </a:buClr>
              <a:buSzPts val="1200"/>
              <a:buFont typeface="Arial"/>
              <a:buNone/>
            </a:pPr>
            <a:r>
              <a:rPr b="1" i="0" lang="ja-JP" sz="1200" u="none" cap="none" strike="noStrike">
                <a:solidFill>
                  <a:srgbClr val="FFFFFF"/>
                </a:solidFill>
                <a:latin typeface="Noto Sans JP"/>
                <a:ea typeface="Noto Sans JP"/>
                <a:cs typeface="Noto Sans JP"/>
                <a:sym typeface="Noto Sans JP"/>
              </a:rPr>
              <a:t>納められる税金</a:t>
            </a:r>
            <a:endParaRPr b="1" i="0" sz="1200" u="none" cap="none" strike="noStrike">
              <a:solidFill>
                <a:srgbClr val="FFFFFF"/>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FFFFFF"/>
              </a:buClr>
              <a:buSzPts val="1200"/>
              <a:buFont typeface="Arial"/>
              <a:buNone/>
            </a:pPr>
            <a:r>
              <a:rPr b="1" i="0" lang="ja-JP" sz="1200" u="none" cap="none" strike="noStrike">
                <a:solidFill>
                  <a:srgbClr val="FFFFFF"/>
                </a:solidFill>
                <a:latin typeface="Noto Sans JP"/>
                <a:ea typeface="Noto Sans JP"/>
                <a:cs typeface="Noto Sans JP"/>
                <a:sym typeface="Noto Sans JP"/>
              </a:rPr>
              <a:t>２，６００億円</a:t>
            </a:r>
            <a:endParaRPr b="1" i="0" sz="1200" u="none" cap="none" strike="noStrike">
              <a:solidFill>
                <a:srgbClr val="FFFFFF"/>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FFFFFF"/>
              </a:buClr>
              <a:buSzPts val="1000"/>
              <a:buFont typeface="Arial"/>
              <a:buNone/>
            </a:pPr>
            <a:r>
              <a:rPr b="1" i="0" lang="ja-JP" sz="1000" u="none" cap="none" strike="noStrike">
                <a:solidFill>
                  <a:srgbClr val="FFFFFF"/>
                </a:solidFill>
                <a:latin typeface="Noto Sans JP"/>
                <a:ea typeface="Noto Sans JP"/>
                <a:cs typeface="Noto Sans JP"/>
                <a:sym typeface="Noto Sans JP"/>
              </a:rPr>
              <a:t>（令和６年度当初予算</a:t>
            </a:r>
            <a:r>
              <a:rPr i="0" lang="ja-JP" sz="1000" u="none" cap="none" strike="noStrike">
                <a:solidFill>
                  <a:srgbClr val="FFFFFF"/>
                </a:solidFill>
                <a:latin typeface="Noto Sans JP"/>
                <a:ea typeface="Noto Sans JP"/>
                <a:cs typeface="Noto Sans JP"/>
                <a:sym typeface="Noto Sans JP"/>
              </a:rPr>
              <a:t>）</a:t>
            </a:r>
            <a:endParaRPr i="0" sz="1050" u="none" cap="none" strike="noStrike">
              <a:solidFill>
                <a:srgbClr val="FFFFFF"/>
              </a:solidFill>
              <a:latin typeface="Noto Sans JP"/>
              <a:ea typeface="Noto Sans JP"/>
              <a:cs typeface="Noto Sans JP"/>
              <a:sym typeface="Noto Sans JP"/>
            </a:endParaRPr>
          </a:p>
        </p:txBody>
      </p:sp>
      <p:sp>
        <p:nvSpPr>
          <p:cNvPr id="1084" name="Google Shape;1084;p38"/>
          <p:cNvSpPr/>
          <p:nvPr/>
        </p:nvSpPr>
        <p:spPr>
          <a:xfrm>
            <a:off x="6883650" y="5021125"/>
            <a:ext cx="1887600" cy="996900"/>
          </a:xfrm>
          <a:prstGeom prst="roundRect">
            <a:avLst>
              <a:gd fmla="val 8292" name="adj"/>
            </a:avLst>
          </a:prstGeom>
          <a:solidFill>
            <a:srgbClr val="DE88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100"/>
              <a:buFont typeface="Arial"/>
              <a:buNone/>
            </a:pPr>
            <a:r>
              <a:rPr b="1" i="0" lang="ja-JP" sz="1100" u="none" cap="none" strike="noStrike">
                <a:solidFill>
                  <a:srgbClr val="FFFFFF"/>
                </a:solidFill>
                <a:latin typeface="Noto Sans JP"/>
                <a:ea typeface="Noto Sans JP"/>
                <a:cs typeface="Noto Sans JP"/>
                <a:sym typeface="Noto Sans JP"/>
              </a:rPr>
              <a:t>１年間に群馬県内の</a:t>
            </a:r>
            <a:endParaRPr b="1" i="0" sz="1100" u="none" cap="none" strike="noStrike">
              <a:solidFill>
                <a:srgbClr val="FFFFFF"/>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FFFFFF"/>
              </a:buClr>
              <a:buSzPts val="1100"/>
              <a:buFont typeface="Arial"/>
              <a:buNone/>
            </a:pPr>
            <a:r>
              <a:rPr b="1" i="0" lang="ja-JP" sz="1100" u="none" cap="none" strike="noStrike">
                <a:solidFill>
                  <a:srgbClr val="FFFFFF"/>
                </a:solidFill>
                <a:latin typeface="Noto Sans JP"/>
                <a:ea typeface="Noto Sans JP"/>
                <a:cs typeface="Noto Sans JP"/>
                <a:sym typeface="Noto Sans JP"/>
              </a:rPr>
              <a:t>市町村に納められる税金</a:t>
            </a:r>
            <a:endParaRPr b="1" i="0" sz="1100" u="none" cap="none" strike="noStrike">
              <a:solidFill>
                <a:srgbClr val="FFFFFF"/>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FFFFFF"/>
              </a:buClr>
              <a:buSzPts val="1200"/>
              <a:buFont typeface="Arial"/>
              <a:buNone/>
            </a:pPr>
            <a:r>
              <a:rPr b="1" i="0" lang="ja-JP" sz="1200" u="none" cap="none" strike="noStrike">
                <a:solidFill>
                  <a:srgbClr val="FFFFFF"/>
                </a:solidFill>
                <a:latin typeface="Noto Sans JP"/>
                <a:ea typeface="Noto Sans JP"/>
                <a:cs typeface="Noto Sans JP"/>
                <a:sym typeface="Noto Sans JP"/>
              </a:rPr>
              <a:t>３，０５９億円</a:t>
            </a:r>
            <a:endParaRPr b="1" i="0" sz="1200" u="none" cap="none" strike="noStrike">
              <a:solidFill>
                <a:srgbClr val="FFFFFF"/>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FFFFFF"/>
              </a:buClr>
              <a:buSzPts val="1000"/>
              <a:buFont typeface="Arial"/>
              <a:buNone/>
            </a:pPr>
            <a:r>
              <a:rPr b="1" i="0" lang="ja-JP" sz="1000" u="none" cap="none" strike="noStrike">
                <a:solidFill>
                  <a:srgbClr val="FFFFFF"/>
                </a:solidFill>
                <a:latin typeface="Noto Sans JP"/>
                <a:ea typeface="Noto Sans JP"/>
                <a:cs typeface="Noto Sans JP"/>
                <a:sym typeface="Noto Sans JP"/>
              </a:rPr>
              <a:t>（令和６年度当初予算）</a:t>
            </a:r>
            <a:endParaRPr b="1" i="0" sz="1050" u="none" cap="none" strike="noStrike">
              <a:solidFill>
                <a:srgbClr val="FFFFFF"/>
              </a:solidFill>
              <a:latin typeface="Noto Sans JP"/>
              <a:ea typeface="Noto Sans JP"/>
              <a:cs typeface="Noto Sans JP"/>
              <a:sym typeface="Noto Sans JP"/>
            </a:endParaRPr>
          </a:p>
        </p:txBody>
      </p:sp>
      <p:pic>
        <p:nvPicPr>
          <p:cNvPr descr="テキスト が含まれている画像&#10;&#10;自動的に生成された説明" id="1085" name="Google Shape;1085;p38"/>
          <p:cNvPicPr preferRelativeResize="0"/>
          <p:nvPr/>
        </p:nvPicPr>
        <p:blipFill rotWithShape="1">
          <a:blip r:embed="rId7">
            <a:alphaModFix/>
          </a:blip>
          <a:srcRect b="0" l="0" r="0" t="0"/>
          <a:stretch/>
        </p:blipFill>
        <p:spPr>
          <a:xfrm>
            <a:off x="6709242" y="3990063"/>
            <a:ext cx="785697" cy="785697"/>
          </a:xfrm>
          <a:prstGeom prst="rect">
            <a:avLst/>
          </a:prstGeom>
          <a:noFill/>
          <a:ln>
            <a:noFill/>
          </a:ln>
        </p:spPr>
      </p:pic>
      <p:pic>
        <p:nvPicPr>
          <p:cNvPr descr="黒い背景と白い文字&#10;&#10;自動的に生成された説明" id="1086" name="Google Shape;1086;p38"/>
          <p:cNvPicPr preferRelativeResize="0"/>
          <p:nvPr/>
        </p:nvPicPr>
        <p:blipFill rotWithShape="1">
          <a:blip r:embed="rId8">
            <a:alphaModFix/>
          </a:blip>
          <a:srcRect b="0" l="0" r="0" t="0"/>
          <a:stretch/>
        </p:blipFill>
        <p:spPr>
          <a:xfrm>
            <a:off x="7039139" y="991239"/>
            <a:ext cx="1365419" cy="1551612"/>
          </a:xfrm>
          <a:prstGeom prst="rect">
            <a:avLst/>
          </a:prstGeom>
          <a:noFill/>
          <a:ln>
            <a:noFill/>
          </a:ln>
        </p:spPr>
      </p:pic>
      <p:pic>
        <p:nvPicPr>
          <p:cNvPr descr="テキスト が含まれている画像&#10;&#10;自動的に生成された説明" id="1087" name="Google Shape;1087;p38"/>
          <p:cNvPicPr preferRelativeResize="0"/>
          <p:nvPr/>
        </p:nvPicPr>
        <p:blipFill rotWithShape="1">
          <a:blip r:embed="rId9">
            <a:alphaModFix/>
          </a:blip>
          <a:srcRect b="0" l="0" r="0" t="0"/>
          <a:stretch/>
        </p:blipFill>
        <p:spPr>
          <a:xfrm>
            <a:off x="7442427" y="3992023"/>
            <a:ext cx="709142" cy="792337"/>
          </a:xfrm>
          <a:prstGeom prst="rect">
            <a:avLst/>
          </a:prstGeom>
          <a:noFill/>
          <a:ln>
            <a:noFill/>
          </a:ln>
        </p:spPr>
      </p:pic>
      <p:pic>
        <p:nvPicPr>
          <p:cNvPr descr="テキスト が含まれている画像&#10;&#10;自動的に生成された説明" id="1088" name="Google Shape;1088;p38"/>
          <p:cNvPicPr preferRelativeResize="0"/>
          <p:nvPr/>
        </p:nvPicPr>
        <p:blipFill rotWithShape="1">
          <a:blip r:embed="rId10">
            <a:alphaModFix/>
          </a:blip>
          <a:srcRect b="0" l="0" r="0" t="0"/>
          <a:stretch/>
        </p:blipFill>
        <p:spPr>
          <a:xfrm>
            <a:off x="8132557" y="3987437"/>
            <a:ext cx="706643" cy="789170"/>
          </a:xfrm>
          <a:prstGeom prst="rect">
            <a:avLst/>
          </a:prstGeom>
          <a:noFill/>
          <a:ln>
            <a:noFill/>
          </a:ln>
        </p:spPr>
      </p:pic>
      <p:sp>
        <p:nvSpPr>
          <p:cNvPr id="1089" name="Google Shape;1089;p38"/>
          <p:cNvSpPr/>
          <p:nvPr/>
        </p:nvSpPr>
        <p:spPr>
          <a:xfrm>
            <a:off x="4436878" y="1538281"/>
            <a:ext cx="2446800" cy="316500"/>
          </a:xfrm>
          <a:prstGeom prst="rightArrow">
            <a:avLst>
              <a:gd fmla="val 50000" name="adj1"/>
              <a:gd fmla="val 50000" name="adj2"/>
            </a:avLst>
          </a:prstGeom>
          <a:solidFill>
            <a:srgbClr val="DE88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090" name="Google Shape;1090;p38"/>
          <p:cNvSpPr/>
          <p:nvPr/>
        </p:nvSpPr>
        <p:spPr>
          <a:xfrm>
            <a:off x="4436878" y="5306685"/>
            <a:ext cx="2446800" cy="316500"/>
          </a:xfrm>
          <a:prstGeom prst="rightArrow">
            <a:avLst>
              <a:gd fmla="val 50000" name="adj1"/>
              <a:gd fmla="val 50000" name="adj2"/>
            </a:avLst>
          </a:prstGeom>
          <a:solidFill>
            <a:srgbClr val="E3986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091" name="Google Shape;1091;p38"/>
          <p:cNvSpPr/>
          <p:nvPr/>
        </p:nvSpPr>
        <p:spPr>
          <a:xfrm>
            <a:off x="6975163" y="2552012"/>
            <a:ext cx="1581867" cy="237072"/>
          </a:xfrm>
          <a:prstGeom prst="rect">
            <a:avLst/>
          </a:prstGeom>
        </p:spPr>
        <p:txBody>
          <a:bodyPr>
            <a:prstTxWarp prst="textPlain"/>
          </a:bodyPr>
          <a:lstStyle/>
          <a:p>
            <a:pPr lvl="0" algn="ctr"/>
            <a:r>
              <a:rPr b="0" i="0">
                <a:ln cap="flat" cmpd="sng" w="76200">
                  <a:solidFill>
                    <a:srgbClr val="DE8858"/>
                  </a:solidFill>
                  <a:prstDash val="solid"/>
                  <a:round/>
                  <a:headEnd len="sm" w="sm" type="none"/>
                  <a:tailEnd len="sm" w="sm" type="none"/>
                </a:ln>
                <a:solidFill>
                  <a:schemeClr val="lt1"/>
                </a:solidFill>
                <a:latin typeface="Noto Sans JP"/>
              </a:rPr>
              <a:t>群馬県（県税）</a:t>
            </a:r>
          </a:p>
        </p:txBody>
      </p:sp>
      <p:sp>
        <p:nvSpPr>
          <p:cNvPr id="1092" name="Google Shape;1092;p38"/>
          <p:cNvSpPr/>
          <p:nvPr/>
        </p:nvSpPr>
        <p:spPr>
          <a:xfrm>
            <a:off x="6975175" y="2552012"/>
            <a:ext cx="1581867" cy="237072"/>
          </a:xfrm>
          <a:prstGeom prst="rect">
            <a:avLst/>
          </a:prstGeom>
        </p:spPr>
        <p:txBody>
          <a:bodyPr>
            <a:prstTxWarp prst="textPlain"/>
          </a:bodyPr>
          <a:lstStyle/>
          <a:p>
            <a:pPr lvl="0" algn="ctr"/>
            <a:r>
              <a:rPr b="0" i="0">
                <a:ln cap="flat" cmpd="sng" w="9525">
                  <a:solidFill>
                    <a:schemeClr val="lt1"/>
                  </a:solidFill>
                  <a:prstDash val="solid"/>
                  <a:round/>
                  <a:headEnd len="sm" w="sm" type="none"/>
                  <a:tailEnd len="sm" w="sm" type="none"/>
                </a:ln>
                <a:solidFill>
                  <a:schemeClr val="lt1"/>
                </a:solidFill>
                <a:latin typeface="Noto Sans JP"/>
              </a:rPr>
              <a:t>群馬県（県税）</a:t>
            </a:r>
          </a:p>
        </p:txBody>
      </p:sp>
      <p:sp>
        <p:nvSpPr>
          <p:cNvPr id="1093" name="Google Shape;1093;p38"/>
          <p:cNvSpPr/>
          <p:nvPr/>
        </p:nvSpPr>
        <p:spPr>
          <a:xfrm>
            <a:off x="6807438" y="4872412"/>
            <a:ext cx="2002152" cy="237072"/>
          </a:xfrm>
          <a:prstGeom prst="rect">
            <a:avLst/>
          </a:prstGeom>
        </p:spPr>
        <p:txBody>
          <a:bodyPr>
            <a:prstTxWarp prst="textPlain"/>
          </a:bodyPr>
          <a:lstStyle/>
          <a:p>
            <a:pPr lvl="0" algn="ctr"/>
            <a:r>
              <a:rPr b="0" i="0">
                <a:ln cap="flat" cmpd="sng" w="76200">
                  <a:solidFill>
                    <a:srgbClr val="DE8858"/>
                  </a:solidFill>
                  <a:prstDash val="solid"/>
                  <a:round/>
                  <a:headEnd len="sm" w="sm" type="none"/>
                  <a:tailEnd len="sm" w="sm" type="none"/>
                </a:ln>
                <a:solidFill>
                  <a:schemeClr val="lt1"/>
                </a:solidFill>
                <a:latin typeface="Noto Sans JP"/>
              </a:rPr>
              <a:t>市町村（市町村税）</a:t>
            </a:r>
          </a:p>
        </p:txBody>
      </p:sp>
      <p:sp>
        <p:nvSpPr>
          <p:cNvPr id="1094" name="Google Shape;1094;p38"/>
          <p:cNvSpPr/>
          <p:nvPr/>
        </p:nvSpPr>
        <p:spPr>
          <a:xfrm>
            <a:off x="6807438" y="4872412"/>
            <a:ext cx="2002152" cy="237072"/>
          </a:xfrm>
          <a:prstGeom prst="rect">
            <a:avLst/>
          </a:prstGeom>
        </p:spPr>
        <p:txBody>
          <a:bodyPr>
            <a:prstTxWarp prst="textPlain"/>
          </a:bodyPr>
          <a:lstStyle/>
          <a:p>
            <a:pPr lvl="0" algn="ctr"/>
            <a:r>
              <a:rPr b="0" i="0">
                <a:ln cap="flat" cmpd="sng" w="9525">
                  <a:solidFill>
                    <a:schemeClr val="lt1"/>
                  </a:solidFill>
                  <a:prstDash val="solid"/>
                  <a:round/>
                  <a:headEnd len="sm" w="sm" type="none"/>
                  <a:tailEnd len="sm" w="sm" type="none"/>
                </a:ln>
                <a:solidFill>
                  <a:schemeClr val="lt1"/>
                </a:solidFill>
                <a:latin typeface="Noto Sans JP"/>
              </a:rPr>
              <a:t>市町村（市町村税）</a:t>
            </a:r>
          </a:p>
        </p:txBody>
      </p:sp>
      <p:sp>
        <p:nvSpPr>
          <p:cNvPr id="1095" name="Google Shape;1095;p38"/>
          <p:cNvSpPr/>
          <p:nvPr/>
        </p:nvSpPr>
        <p:spPr>
          <a:xfrm>
            <a:off x="1757081" y="5928950"/>
            <a:ext cx="783348" cy="243340"/>
          </a:xfrm>
          <a:prstGeom prst="rect">
            <a:avLst/>
          </a:prstGeom>
        </p:spPr>
        <p:txBody>
          <a:bodyPr>
            <a:prstTxWarp prst="textPlain"/>
          </a:bodyPr>
          <a:lstStyle/>
          <a:p>
            <a:pPr lvl="0" algn="ctr"/>
            <a:r>
              <a:rPr b="0" i="0">
                <a:ln cap="flat" cmpd="sng" w="28575">
                  <a:solidFill>
                    <a:schemeClr val="lt1"/>
                  </a:solidFill>
                  <a:prstDash val="solid"/>
                  <a:round/>
                  <a:headEnd len="sm" w="sm" type="none"/>
                  <a:tailEnd len="sm" w="sm" type="none"/>
                </a:ln>
                <a:solidFill>
                  <a:srgbClr val="FF66CC"/>
                </a:solidFill>
                <a:latin typeface="Noto Sans JP"/>
              </a:rPr>
              <a:t>直接税</a:t>
            </a:r>
          </a:p>
        </p:txBody>
      </p:sp>
      <p:sp>
        <p:nvSpPr>
          <p:cNvPr id="1096" name="Google Shape;1096;p38"/>
          <p:cNvSpPr/>
          <p:nvPr/>
        </p:nvSpPr>
        <p:spPr>
          <a:xfrm>
            <a:off x="1760519" y="5931400"/>
            <a:ext cx="783348" cy="243340"/>
          </a:xfrm>
          <a:prstGeom prst="rect">
            <a:avLst/>
          </a:prstGeom>
        </p:spPr>
        <p:txBody>
          <a:bodyPr>
            <a:prstTxWarp prst="textPlain"/>
          </a:bodyPr>
          <a:lstStyle/>
          <a:p>
            <a:pPr lvl="0" algn="ctr"/>
            <a:r>
              <a:rPr b="0" i="0">
                <a:ln>
                  <a:noFill/>
                </a:ln>
                <a:solidFill>
                  <a:srgbClr val="FF66CC"/>
                </a:solidFill>
                <a:latin typeface="Noto Sans JP"/>
              </a:rPr>
              <a:t>直接税</a:t>
            </a:r>
          </a:p>
        </p:txBody>
      </p:sp>
      <p:sp>
        <p:nvSpPr>
          <p:cNvPr id="1097" name="Google Shape;1097;p38"/>
          <p:cNvSpPr/>
          <p:nvPr/>
        </p:nvSpPr>
        <p:spPr>
          <a:xfrm>
            <a:off x="4703544" y="5931525"/>
            <a:ext cx="775797" cy="242813"/>
          </a:xfrm>
          <a:prstGeom prst="rect">
            <a:avLst/>
          </a:prstGeom>
        </p:spPr>
        <p:txBody>
          <a:bodyPr>
            <a:prstTxWarp prst="textPlain"/>
          </a:bodyPr>
          <a:lstStyle/>
          <a:p>
            <a:pPr lvl="0" algn="ctr"/>
            <a:r>
              <a:rPr b="0" i="0">
                <a:ln cap="flat" cmpd="sng" w="28575">
                  <a:solidFill>
                    <a:schemeClr val="lt1"/>
                  </a:solidFill>
                  <a:prstDash val="solid"/>
                  <a:round/>
                  <a:headEnd len="sm" w="sm" type="none"/>
                  <a:tailEnd len="sm" w="sm" type="none"/>
                </a:ln>
                <a:solidFill>
                  <a:srgbClr val="FFC000"/>
                </a:solidFill>
                <a:latin typeface="Noto Sans JP"/>
              </a:rPr>
              <a:t>間接税</a:t>
            </a:r>
          </a:p>
        </p:txBody>
      </p:sp>
      <p:sp>
        <p:nvSpPr>
          <p:cNvPr id="1098" name="Google Shape;1098;p38"/>
          <p:cNvSpPr/>
          <p:nvPr/>
        </p:nvSpPr>
        <p:spPr>
          <a:xfrm>
            <a:off x="4701394" y="5931525"/>
            <a:ext cx="775797" cy="242813"/>
          </a:xfrm>
          <a:prstGeom prst="rect">
            <a:avLst/>
          </a:prstGeom>
        </p:spPr>
        <p:txBody>
          <a:bodyPr>
            <a:prstTxWarp prst="textPlain"/>
          </a:bodyPr>
          <a:lstStyle/>
          <a:p>
            <a:pPr lvl="0" algn="ctr"/>
            <a:r>
              <a:rPr b="0" i="0">
                <a:ln>
                  <a:noFill/>
                </a:ln>
                <a:solidFill>
                  <a:srgbClr val="FF9900"/>
                </a:solidFill>
                <a:latin typeface="Noto Sans JP"/>
              </a:rPr>
              <a:t>間接税</a:t>
            </a: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2" name="Shape 1102"/>
        <p:cNvGrpSpPr/>
        <p:nvPr/>
      </p:nvGrpSpPr>
      <p:grpSpPr>
        <a:xfrm>
          <a:off x="0" y="0"/>
          <a:ext cx="0" cy="0"/>
          <a:chOff x="0" y="0"/>
          <a:chExt cx="0" cy="0"/>
        </a:xfrm>
      </p:grpSpPr>
      <p:pic>
        <p:nvPicPr>
          <p:cNvPr id="1103" name="Google Shape;1103;p39"/>
          <p:cNvPicPr preferRelativeResize="0"/>
          <p:nvPr/>
        </p:nvPicPr>
        <p:blipFill rotWithShape="1">
          <a:blip r:embed="rId3">
            <a:alphaModFix/>
          </a:blip>
          <a:srcRect b="0" l="0" r="0" t="0"/>
          <a:stretch/>
        </p:blipFill>
        <p:spPr>
          <a:xfrm>
            <a:off x="2324549" y="824470"/>
            <a:ext cx="3991983" cy="4480372"/>
          </a:xfrm>
          <a:prstGeom prst="rect">
            <a:avLst/>
          </a:prstGeom>
          <a:noFill/>
          <a:ln>
            <a:noFill/>
          </a:ln>
        </p:spPr>
      </p:pic>
      <p:grpSp>
        <p:nvGrpSpPr>
          <p:cNvPr id="1104" name="Google Shape;1104;p39"/>
          <p:cNvGrpSpPr/>
          <p:nvPr/>
        </p:nvGrpSpPr>
        <p:grpSpPr>
          <a:xfrm>
            <a:off x="6383991" y="1089025"/>
            <a:ext cx="1982426" cy="1110346"/>
            <a:chOff x="1747258" y="1133884"/>
            <a:chExt cx="1982426" cy="1110346"/>
          </a:xfrm>
        </p:grpSpPr>
        <p:sp>
          <p:nvSpPr>
            <p:cNvPr id="1105" name="Google Shape;1105;p39"/>
            <p:cNvSpPr/>
            <p:nvPr/>
          </p:nvSpPr>
          <p:spPr>
            <a:xfrm>
              <a:off x="1747258" y="1133884"/>
              <a:ext cx="1982426" cy="1110346"/>
            </a:xfrm>
            <a:prstGeom prst="ellipse">
              <a:avLst/>
            </a:prstGeom>
            <a:solidFill>
              <a:srgbClr val="DCD1F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1106" name="Google Shape;1106;p39"/>
            <p:cNvSpPr txBox="1"/>
            <p:nvPr/>
          </p:nvSpPr>
          <p:spPr>
            <a:xfrm>
              <a:off x="1949245" y="1340654"/>
              <a:ext cx="1569600" cy="674100"/>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Clr>
                  <a:srgbClr val="000000"/>
                </a:buClr>
                <a:buSzPts val="1800"/>
                <a:buFont typeface="Arial"/>
                <a:buNone/>
              </a:pPr>
              <a:r>
                <a:rPr b="0" i="0" lang="ja-JP" sz="1800" u="none" cap="none" strike="noStrike">
                  <a:solidFill>
                    <a:srgbClr val="000000"/>
                  </a:solidFill>
                  <a:latin typeface="Noto Sans JP"/>
                  <a:ea typeface="Noto Sans JP"/>
                  <a:cs typeface="Noto Sans JP"/>
                  <a:sym typeface="Noto Sans JP"/>
                </a:rPr>
                <a:t>経済の</a:t>
              </a:r>
              <a:endParaRPr b="0" i="0" sz="1400" u="none" cap="none" strike="noStrike">
                <a:solidFill>
                  <a:srgbClr val="000000"/>
                </a:solidFill>
                <a:latin typeface="Arial"/>
                <a:ea typeface="Arial"/>
                <a:cs typeface="Arial"/>
                <a:sym typeface="Arial"/>
              </a:endParaRPr>
            </a:p>
            <a:p>
              <a:pPr indent="0" lvl="0" marL="0" marR="0" rtl="0" algn="ctr">
                <a:lnSpc>
                  <a:spcPct val="110000"/>
                </a:lnSpc>
                <a:spcBef>
                  <a:spcPts val="0"/>
                </a:spcBef>
                <a:spcAft>
                  <a:spcPts val="0"/>
                </a:spcAft>
                <a:buClr>
                  <a:srgbClr val="000000"/>
                </a:buClr>
                <a:buSzPts val="1800"/>
                <a:buFont typeface="Arial"/>
                <a:buNone/>
              </a:pPr>
              <a:r>
                <a:rPr b="0" i="0" lang="ja-JP" sz="1800" u="none" cap="none" strike="noStrike">
                  <a:solidFill>
                    <a:srgbClr val="000000"/>
                  </a:solidFill>
                  <a:latin typeface="Noto Sans JP"/>
                  <a:ea typeface="Noto Sans JP"/>
                  <a:cs typeface="Noto Sans JP"/>
                  <a:sym typeface="Noto Sans JP"/>
                </a:rPr>
                <a:t>グローバル化</a:t>
              </a:r>
              <a:endParaRPr b="0" i="0" sz="1400" u="none" cap="none" strike="noStrike">
                <a:solidFill>
                  <a:srgbClr val="000000"/>
                </a:solidFill>
                <a:latin typeface="Arial"/>
                <a:ea typeface="Arial"/>
                <a:cs typeface="Arial"/>
                <a:sym typeface="Arial"/>
              </a:endParaRPr>
            </a:p>
          </p:txBody>
        </p:sp>
      </p:grpSp>
      <p:grpSp>
        <p:nvGrpSpPr>
          <p:cNvPr id="1107" name="Google Shape;1107;p39"/>
          <p:cNvGrpSpPr/>
          <p:nvPr/>
        </p:nvGrpSpPr>
        <p:grpSpPr>
          <a:xfrm>
            <a:off x="2531645" y="964878"/>
            <a:ext cx="1982426" cy="1110346"/>
            <a:chOff x="1747258" y="1133884"/>
            <a:chExt cx="1982426" cy="1110346"/>
          </a:xfrm>
        </p:grpSpPr>
        <p:sp>
          <p:nvSpPr>
            <p:cNvPr id="1108" name="Google Shape;1108;p39"/>
            <p:cNvSpPr/>
            <p:nvPr/>
          </p:nvSpPr>
          <p:spPr>
            <a:xfrm>
              <a:off x="1747258" y="1133884"/>
              <a:ext cx="1982426" cy="1110346"/>
            </a:xfrm>
            <a:prstGeom prst="ellipse">
              <a:avLst/>
            </a:prstGeom>
            <a:solidFill>
              <a:srgbClr val="BBD5F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1109" name="Google Shape;1109;p39"/>
            <p:cNvSpPr txBox="1"/>
            <p:nvPr/>
          </p:nvSpPr>
          <p:spPr>
            <a:xfrm>
              <a:off x="1833828" y="1427208"/>
              <a:ext cx="1800493" cy="586122"/>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Clr>
                  <a:srgbClr val="000000"/>
                </a:buClr>
                <a:buSzPts val="1800"/>
                <a:buFont typeface="Arial"/>
                <a:buNone/>
              </a:pPr>
              <a:r>
                <a:rPr b="0" i="0" lang="ja-JP" sz="1800" u="none" cap="none" strike="noStrike">
                  <a:solidFill>
                    <a:srgbClr val="000000"/>
                  </a:solidFill>
                  <a:latin typeface="Noto Sans JP"/>
                  <a:ea typeface="Noto Sans JP"/>
                  <a:cs typeface="Noto Sans JP"/>
                  <a:sym typeface="Noto Sans JP"/>
                </a:rPr>
                <a:t>経済成長の停滞</a:t>
              </a:r>
              <a:endParaRPr b="0" i="0" sz="1400" u="none" cap="none" strike="noStrike">
                <a:solidFill>
                  <a:srgbClr val="000000"/>
                </a:solidFill>
                <a:latin typeface="Arial"/>
                <a:ea typeface="Arial"/>
                <a:cs typeface="Arial"/>
                <a:sym typeface="Arial"/>
              </a:endParaRPr>
            </a:p>
            <a:p>
              <a:pPr indent="0" lvl="0" marL="0" marR="0" rtl="0" algn="ctr">
                <a:lnSpc>
                  <a:spcPct val="110000"/>
                </a:lnSpc>
                <a:spcBef>
                  <a:spcPts val="0"/>
                </a:spcBef>
                <a:spcAft>
                  <a:spcPts val="0"/>
                </a:spcAft>
                <a:buClr>
                  <a:srgbClr val="000000"/>
                </a:buClr>
                <a:buSzPts val="1200"/>
                <a:buFont typeface="Arial"/>
                <a:buNone/>
              </a:pPr>
              <a:r>
                <a:rPr b="0" i="0" lang="ja-JP" sz="1200" u="none" cap="none" strike="noStrike">
                  <a:solidFill>
                    <a:srgbClr val="000000"/>
                  </a:solidFill>
                  <a:latin typeface="Noto Sans JP"/>
                  <a:ea typeface="Noto Sans JP"/>
                  <a:cs typeface="Noto Sans JP"/>
                  <a:sym typeface="Noto Sans JP"/>
                </a:rPr>
                <a:t>（デフレ・不況）</a:t>
              </a:r>
              <a:endParaRPr b="0" i="0" sz="1400" u="none" cap="none" strike="noStrike">
                <a:solidFill>
                  <a:srgbClr val="000000"/>
                </a:solidFill>
                <a:latin typeface="Arial"/>
                <a:ea typeface="Arial"/>
                <a:cs typeface="Arial"/>
                <a:sym typeface="Arial"/>
              </a:endParaRPr>
            </a:p>
          </p:txBody>
        </p:sp>
      </p:grpSp>
      <p:sp>
        <p:nvSpPr>
          <p:cNvPr id="1110" name="Google Shape;1110;p39"/>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b="1" i="0" lang="ja-JP" sz="2200" u="none" cap="none" strike="noStrike">
                <a:solidFill>
                  <a:schemeClr val="dk1"/>
                </a:solidFill>
                <a:latin typeface="Noto Sans JP"/>
                <a:ea typeface="Noto Sans JP"/>
                <a:cs typeface="Noto Sans JP"/>
                <a:sym typeface="Noto Sans JP"/>
              </a:rPr>
              <a:t>おわりに</a:t>
            </a:r>
            <a:endParaRPr b="0" i="0" sz="1400" u="none" cap="none" strike="noStrike">
              <a:solidFill>
                <a:srgbClr val="000000"/>
              </a:solidFill>
              <a:latin typeface="Arial"/>
              <a:ea typeface="Arial"/>
              <a:cs typeface="Arial"/>
              <a:sym typeface="Arial"/>
            </a:endParaRPr>
          </a:p>
        </p:txBody>
      </p:sp>
      <p:sp>
        <p:nvSpPr>
          <p:cNvPr id="1111" name="Google Shape;1111;p39"/>
          <p:cNvSpPr/>
          <p:nvPr/>
        </p:nvSpPr>
        <p:spPr>
          <a:xfrm>
            <a:off x="323851" y="5223353"/>
            <a:ext cx="8519134" cy="1229835"/>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567"/>
              <a:buFont typeface="Arial"/>
              <a:buNone/>
            </a:pPr>
            <a:r>
              <a:t/>
            </a:r>
            <a:endParaRPr b="0" i="0" sz="2567" u="none" cap="none" strike="noStrike">
              <a:solidFill>
                <a:srgbClr val="000000"/>
              </a:solidFill>
              <a:latin typeface="Noto Sans JP"/>
              <a:ea typeface="Noto Sans JP"/>
              <a:cs typeface="Noto Sans JP"/>
              <a:sym typeface="Noto Sans JP"/>
            </a:endParaRPr>
          </a:p>
        </p:txBody>
      </p:sp>
      <p:sp>
        <p:nvSpPr>
          <p:cNvPr id="1112" name="Google Shape;1112;p39"/>
          <p:cNvSpPr txBox="1"/>
          <p:nvPr/>
        </p:nvSpPr>
        <p:spPr>
          <a:xfrm>
            <a:off x="337348" y="5324024"/>
            <a:ext cx="8393293" cy="1066534"/>
          </a:xfrm>
          <a:prstGeom prst="rect">
            <a:avLst/>
          </a:prstGeom>
          <a:noFill/>
          <a:ln>
            <a:noFill/>
          </a:ln>
        </p:spPr>
        <p:txBody>
          <a:bodyPr anchorCtr="0" anchor="t" bIns="45700" lIns="91425" spcFirstLastPara="1" rIns="91425" wrap="square" tIns="45700">
            <a:noAutofit/>
          </a:bodyPr>
          <a:lstStyle/>
          <a:p>
            <a:pPr indent="0" lvl="0" marL="105750" marR="0" rtl="0" algn="l">
              <a:lnSpc>
                <a:spcPct val="120000"/>
              </a:lnSpc>
              <a:spcBef>
                <a:spcPts val="0"/>
              </a:spcBef>
              <a:spcAft>
                <a:spcPts val="0"/>
              </a:spcAft>
              <a:buClr>
                <a:srgbClr val="000000"/>
              </a:buClr>
              <a:buSzPts val="1700"/>
              <a:buFont typeface="Arial"/>
              <a:buNone/>
            </a:pPr>
            <a:r>
              <a:rPr b="0" i="0" lang="ja-JP" sz="1700" u="none" cap="none" strike="noStrike">
                <a:solidFill>
                  <a:schemeClr val="dk1"/>
                </a:solidFill>
                <a:latin typeface="Noto Sans JP"/>
                <a:ea typeface="Noto Sans JP"/>
                <a:cs typeface="Noto Sans JP"/>
                <a:sym typeface="Noto Sans JP"/>
              </a:rPr>
              <a:t>税金を考えることは、日本の将来の姿を考えることにも通じます。</a:t>
            </a:r>
            <a:endParaRPr b="0" i="0" sz="1400" u="none" cap="none" strike="noStrike">
              <a:solidFill>
                <a:srgbClr val="000000"/>
              </a:solidFill>
              <a:latin typeface="Arial"/>
              <a:ea typeface="Arial"/>
              <a:cs typeface="Arial"/>
              <a:sym typeface="Arial"/>
            </a:endParaRPr>
          </a:p>
          <a:p>
            <a:pPr indent="0" lvl="0" marL="105750" marR="0" rtl="0" algn="l">
              <a:lnSpc>
                <a:spcPct val="120000"/>
              </a:lnSpc>
              <a:spcBef>
                <a:spcPts val="0"/>
              </a:spcBef>
              <a:spcAft>
                <a:spcPts val="0"/>
              </a:spcAft>
              <a:buClr>
                <a:srgbClr val="000000"/>
              </a:buClr>
              <a:buSzPts val="1700"/>
              <a:buFont typeface="Arial"/>
              <a:buNone/>
            </a:pPr>
            <a:r>
              <a:rPr b="0" i="0" lang="ja-JP" sz="1700" u="none" cap="none" strike="noStrike">
                <a:solidFill>
                  <a:schemeClr val="dk1"/>
                </a:solidFill>
                <a:latin typeface="Noto Sans JP"/>
                <a:ea typeface="Noto Sans JP"/>
                <a:cs typeface="Noto Sans JP"/>
                <a:sym typeface="Noto Sans JP"/>
              </a:rPr>
              <a:t>様々な課題がある中、税金のあり方や国民の負担と受益（福祉・公共サービス）が</a:t>
            </a:r>
            <a:endParaRPr b="0" i="0" sz="1700" u="none" cap="none" strike="noStrike">
              <a:solidFill>
                <a:schemeClr val="dk1"/>
              </a:solidFill>
              <a:latin typeface="Noto Sans JP"/>
              <a:ea typeface="Noto Sans JP"/>
              <a:cs typeface="Noto Sans JP"/>
              <a:sym typeface="Noto Sans JP"/>
            </a:endParaRPr>
          </a:p>
          <a:p>
            <a:pPr indent="0" lvl="0" marL="105750" marR="0" rtl="0" algn="l">
              <a:lnSpc>
                <a:spcPct val="120000"/>
              </a:lnSpc>
              <a:spcBef>
                <a:spcPts val="0"/>
              </a:spcBef>
              <a:spcAft>
                <a:spcPts val="0"/>
              </a:spcAft>
              <a:buClr>
                <a:srgbClr val="000000"/>
              </a:buClr>
              <a:buSzPts val="1700"/>
              <a:buFont typeface="Arial"/>
              <a:buNone/>
            </a:pPr>
            <a:r>
              <a:rPr b="0" i="0" lang="ja-JP" sz="1700" u="none" cap="none" strike="noStrike">
                <a:solidFill>
                  <a:schemeClr val="dk1"/>
                </a:solidFill>
                <a:latin typeface="Noto Sans JP"/>
                <a:ea typeface="Noto Sans JP"/>
                <a:cs typeface="Noto Sans JP"/>
                <a:sym typeface="Noto Sans JP"/>
              </a:rPr>
              <a:t>どうあるべきか、私たち一人ひとりが考えることが大切です。</a:t>
            </a:r>
            <a:endParaRPr b="0" i="0" sz="1400" u="none" cap="none" strike="noStrike">
              <a:solidFill>
                <a:srgbClr val="000000"/>
              </a:solidFill>
              <a:latin typeface="Arial"/>
              <a:ea typeface="Arial"/>
              <a:cs typeface="Arial"/>
              <a:sym typeface="Arial"/>
            </a:endParaRPr>
          </a:p>
        </p:txBody>
      </p:sp>
      <p:grpSp>
        <p:nvGrpSpPr>
          <p:cNvPr id="1113" name="Google Shape;1113;p39"/>
          <p:cNvGrpSpPr/>
          <p:nvPr/>
        </p:nvGrpSpPr>
        <p:grpSpPr>
          <a:xfrm>
            <a:off x="557742" y="1973937"/>
            <a:ext cx="2177400" cy="1110346"/>
            <a:chOff x="1645313" y="1133884"/>
            <a:chExt cx="2177400" cy="1110346"/>
          </a:xfrm>
        </p:grpSpPr>
        <p:sp>
          <p:nvSpPr>
            <p:cNvPr id="1114" name="Google Shape;1114;p39"/>
            <p:cNvSpPr/>
            <p:nvPr/>
          </p:nvSpPr>
          <p:spPr>
            <a:xfrm>
              <a:off x="1747258" y="1133884"/>
              <a:ext cx="1982426" cy="1110346"/>
            </a:xfrm>
            <a:prstGeom prst="ellipse">
              <a:avLst/>
            </a:prstGeom>
            <a:solidFill>
              <a:srgbClr val="AEEA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1115" name="Google Shape;1115;p39"/>
            <p:cNvSpPr txBox="1"/>
            <p:nvPr/>
          </p:nvSpPr>
          <p:spPr>
            <a:xfrm>
              <a:off x="1645313" y="1343984"/>
              <a:ext cx="2177400" cy="581700"/>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Clr>
                  <a:srgbClr val="000000"/>
                </a:buClr>
                <a:buSzPts val="1800"/>
                <a:buFont typeface="Arial"/>
                <a:buNone/>
              </a:pPr>
              <a:r>
                <a:rPr b="0" i="0" lang="ja-JP" sz="1800" u="none" cap="none" strike="noStrike">
                  <a:solidFill>
                    <a:srgbClr val="000000"/>
                  </a:solidFill>
                  <a:latin typeface="Noto Sans JP"/>
                  <a:ea typeface="Noto Sans JP"/>
                  <a:cs typeface="Noto Sans JP"/>
                  <a:sym typeface="Noto Sans JP"/>
                </a:rPr>
                <a:t>財政赤字</a:t>
              </a:r>
              <a:endParaRPr b="0" i="0" sz="1400" u="none" cap="none" strike="noStrike">
                <a:solidFill>
                  <a:srgbClr val="000000"/>
                </a:solidFill>
                <a:latin typeface="Arial"/>
                <a:ea typeface="Arial"/>
                <a:cs typeface="Arial"/>
                <a:sym typeface="Arial"/>
              </a:endParaRPr>
            </a:p>
            <a:p>
              <a:pPr indent="0" lvl="0" marL="0" marR="0" rtl="0" algn="ctr">
                <a:lnSpc>
                  <a:spcPct val="110000"/>
                </a:lnSpc>
                <a:spcBef>
                  <a:spcPts val="0"/>
                </a:spcBef>
                <a:spcAft>
                  <a:spcPts val="0"/>
                </a:spcAft>
                <a:buClr>
                  <a:srgbClr val="000000"/>
                </a:buClr>
                <a:buSzPts val="1200"/>
                <a:buFont typeface="Arial"/>
                <a:buNone/>
              </a:pPr>
              <a:r>
                <a:rPr b="0" i="0" lang="ja-JP" sz="1200" u="none" cap="none" strike="noStrike">
                  <a:solidFill>
                    <a:srgbClr val="000000"/>
                  </a:solidFill>
                  <a:latin typeface="Noto Sans JP"/>
                  <a:ea typeface="Noto Sans JP"/>
                  <a:cs typeface="Noto Sans JP"/>
                  <a:sym typeface="Noto Sans JP"/>
                </a:rPr>
                <a:t>（</a:t>
              </a:r>
              <a:r>
                <a:rPr b="0" i="0" lang="ja-JP" sz="1100" u="none" cap="none" strike="noStrike">
                  <a:solidFill>
                    <a:srgbClr val="000000"/>
                  </a:solidFill>
                  <a:latin typeface="Noto Sans JP"/>
                  <a:ea typeface="Noto Sans JP"/>
                  <a:cs typeface="Noto Sans JP"/>
                  <a:sym typeface="Noto Sans JP"/>
                </a:rPr>
                <a:t>財政健全化・歳出の見直し）</a:t>
              </a:r>
              <a:endParaRPr b="0" i="0" sz="1300" u="none" cap="none" strike="noStrike">
                <a:solidFill>
                  <a:srgbClr val="000000"/>
                </a:solidFill>
                <a:latin typeface="Arial"/>
                <a:ea typeface="Arial"/>
                <a:cs typeface="Arial"/>
                <a:sym typeface="Arial"/>
              </a:endParaRPr>
            </a:p>
          </p:txBody>
        </p:sp>
      </p:grpSp>
      <p:grpSp>
        <p:nvGrpSpPr>
          <p:cNvPr id="1116" name="Google Shape;1116;p39"/>
          <p:cNvGrpSpPr/>
          <p:nvPr/>
        </p:nvGrpSpPr>
        <p:grpSpPr>
          <a:xfrm>
            <a:off x="337348" y="3517943"/>
            <a:ext cx="1982426" cy="1110346"/>
            <a:chOff x="1747258" y="1133884"/>
            <a:chExt cx="1982426" cy="1110346"/>
          </a:xfrm>
        </p:grpSpPr>
        <p:sp>
          <p:nvSpPr>
            <p:cNvPr id="1117" name="Google Shape;1117;p39"/>
            <p:cNvSpPr/>
            <p:nvPr/>
          </p:nvSpPr>
          <p:spPr>
            <a:xfrm>
              <a:off x="1747258" y="1133884"/>
              <a:ext cx="1982426" cy="1110346"/>
            </a:xfrm>
            <a:prstGeom prst="ellipse">
              <a:avLst/>
            </a:prstGeom>
            <a:solidFill>
              <a:srgbClr val="BAF08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1118" name="Google Shape;1118;p39"/>
            <p:cNvSpPr txBox="1"/>
            <p:nvPr/>
          </p:nvSpPr>
          <p:spPr>
            <a:xfrm>
              <a:off x="2180076" y="1339670"/>
              <a:ext cx="1107996"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ja-JP" sz="1800" u="none" cap="none" strike="noStrike">
                  <a:solidFill>
                    <a:srgbClr val="000000"/>
                  </a:solidFill>
                  <a:latin typeface="Noto Sans JP"/>
                  <a:ea typeface="Noto Sans JP"/>
                  <a:cs typeface="Noto Sans JP"/>
                  <a:sym typeface="Noto Sans JP"/>
                </a:rPr>
                <a:t>公債の</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ja-JP" sz="1800" u="none" cap="none" strike="noStrike">
                  <a:solidFill>
                    <a:srgbClr val="000000"/>
                  </a:solidFill>
                  <a:latin typeface="Noto Sans JP"/>
                  <a:ea typeface="Noto Sans JP"/>
                  <a:cs typeface="Noto Sans JP"/>
                  <a:sym typeface="Noto Sans JP"/>
                </a:rPr>
                <a:t>債務残高</a:t>
              </a:r>
              <a:endParaRPr b="0" i="0" sz="1400" u="none" cap="none" strike="noStrike">
                <a:solidFill>
                  <a:srgbClr val="000000"/>
                </a:solidFill>
                <a:latin typeface="Arial"/>
                <a:ea typeface="Arial"/>
                <a:cs typeface="Arial"/>
                <a:sym typeface="Arial"/>
              </a:endParaRPr>
            </a:p>
          </p:txBody>
        </p:sp>
      </p:grpSp>
      <p:grpSp>
        <p:nvGrpSpPr>
          <p:cNvPr id="1119" name="Google Shape;1119;p39"/>
          <p:cNvGrpSpPr/>
          <p:nvPr/>
        </p:nvGrpSpPr>
        <p:grpSpPr>
          <a:xfrm>
            <a:off x="6790325" y="2499960"/>
            <a:ext cx="1982426" cy="1110346"/>
            <a:chOff x="1747258" y="1133884"/>
            <a:chExt cx="1982426" cy="1110346"/>
          </a:xfrm>
        </p:grpSpPr>
        <p:sp>
          <p:nvSpPr>
            <p:cNvPr id="1120" name="Google Shape;1120;p39"/>
            <p:cNvSpPr/>
            <p:nvPr/>
          </p:nvSpPr>
          <p:spPr>
            <a:xfrm>
              <a:off x="1747258" y="1133884"/>
              <a:ext cx="1982426" cy="1110346"/>
            </a:xfrm>
            <a:prstGeom prst="ellipse">
              <a:avLst/>
            </a:prstGeom>
            <a:solidFill>
              <a:srgbClr val="FBD1E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1121" name="Google Shape;1121;p39"/>
            <p:cNvSpPr txBox="1"/>
            <p:nvPr/>
          </p:nvSpPr>
          <p:spPr>
            <a:xfrm>
              <a:off x="1941437" y="1321614"/>
              <a:ext cx="1608000" cy="769500"/>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Clr>
                  <a:srgbClr val="000000"/>
                </a:buClr>
                <a:buSzPts val="1800"/>
                <a:buFont typeface="Arial"/>
                <a:buNone/>
              </a:pPr>
              <a:r>
                <a:rPr b="0" i="0" lang="ja-JP" sz="1800" u="none" cap="none" strike="noStrike">
                  <a:solidFill>
                    <a:srgbClr val="000000"/>
                  </a:solidFill>
                  <a:latin typeface="Noto Sans JP"/>
                  <a:ea typeface="Noto Sans JP"/>
                  <a:cs typeface="Noto Sans JP"/>
                  <a:sym typeface="Noto Sans JP"/>
                </a:rPr>
                <a:t>少子高齢化</a:t>
              </a:r>
              <a:endParaRPr b="0" i="0" sz="1400" u="none" cap="none" strike="noStrike">
                <a:solidFill>
                  <a:srgbClr val="000000"/>
                </a:solidFill>
                <a:latin typeface="Arial"/>
                <a:ea typeface="Arial"/>
                <a:cs typeface="Arial"/>
                <a:sym typeface="Arial"/>
              </a:endParaRPr>
            </a:p>
            <a:p>
              <a:pPr indent="0" lvl="0" marL="0" marR="0" rtl="0" algn="ctr">
                <a:lnSpc>
                  <a:spcPct val="110000"/>
                </a:lnSpc>
                <a:spcBef>
                  <a:spcPts val="0"/>
                </a:spcBef>
                <a:spcAft>
                  <a:spcPts val="0"/>
                </a:spcAft>
                <a:buClr>
                  <a:srgbClr val="000000"/>
                </a:buClr>
                <a:buSzPts val="1200"/>
                <a:buFont typeface="Arial"/>
                <a:buNone/>
              </a:pPr>
              <a:r>
                <a:rPr b="0" i="0" lang="ja-JP" sz="1200" u="none" cap="none" strike="noStrike">
                  <a:solidFill>
                    <a:srgbClr val="000000"/>
                  </a:solidFill>
                  <a:latin typeface="Noto Sans JP"/>
                  <a:ea typeface="Noto Sans JP"/>
                  <a:cs typeface="Noto Sans JP"/>
                  <a:sym typeface="Noto Sans JP"/>
                </a:rPr>
                <a:t>（</a:t>
              </a:r>
              <a:r>
                <a:rPr b="0" i="0" lang="ja-JP" sz="1100" u="none" cap="none" strike="noStrike">
                  <a:solidFill>
                    <a:srgbClr val="000000"/>
                  </a:solidFill>
                  <a:latin typeface="Noto Sans JP"/>
                  <a:ea typeface="Noto Sans JP"/>
                  <a:cs typeface="Noto Sans JP"/>
                  <a:sym typeface="Noto Sans JP"/>
                </a:rPr>
                <a:t>社会保障費の増加、</a:t>
              </a:r>
              <a:endParaRPr b="0" i="0" sz="1300" u="none" cap="none" strike="noStrike">
                <a:solidFill>
                  <a:srgbClr val="000000"/>
                </a:solidFill>
                <a:latin typeface="Arial"/>
                <a:ea typeface="Arial"/>
                <a:cs typeface="Arial"/>
                <a:sym typeface="Arial"/>
              </a:endParaRPr>
            </a:p>
            <a:p>
              <a:pPr indent="0" lvl="0" marL="0" marR="0" rtl="0" algn="ctr">
                <a:lnSpc>
                  <a:spcPct val="110000"/>
                </a:lnSpc>
                <a:spcBef>
                  <a:spcPts val="0"/>
                </a:spcBef>
                <a:spcAft>
                  <a:spcPts val="0"/>
                </a:spcAft>
                <a:buClr>
                  <a:srgbClr val="000000"/>
                </a:buClr>
                <a:buSzPts val="1100"/>
                <a:buFont typeface="Arial"/>
                <a:buNone/>
              </a:pPr>
              <a:r>
                <a:rPr b="0" i="0" lang="ja-JP" sz="1100" u="none" cap="none" strike="noStrike">
                  <a:solidFill>
                    <a:srgbClr val="000000"/>
                  </a:solidFill>
                  <a:latin typeface="Noto Sans JP"/>
                  <a:ea typeface="Noto Sans JP"/>
                  <a:cs typeface="Noto Sans JP"/>
                  <a:sym typeface="Noto Sans JP"/>
                </a:rPr>
                <a:t>働き手の減少）</a:t>
              </a:r>
              <a:endParaRPr b="0" i="0" sz="1300" u="none" cap="none" strike="noStrike">
                <a:solidFill>
                  <a:srgbClr val="000000"/>
                </a:solidFill>
                <a:latin typeface="Arial"/>
                <a:ea typeface="Arial"/>
                <a:cs typeface="Arial"/>
                <a:sym typeface="Arial"/>
              </a:endParaRPr>
            </a:p>
          </p:txBody>
        </p:sp>
      </p:grpSp>
      <p:grpSp>
        <p:nvGrpSpPr>
          <p:cNvPr id="1122" name="Google Shape;1122;p39"/>
          <p:cNvGrpSpPr/>
          <p:nvPr/>
        </p:nvGrpSpPr>
        <p:grpSpPr>
          <a:xfrm>
            <a:off x="6087036" y="3875440"/>
            <a:ext cx="1982426" cy="1110346"/>
            <a:chOff x="1747258" y="1133884"/>
            <a:chExt cx="1982426" cy="1110346"/>
          </a:xfrm>
        </p:grpSpPr>
        <p:sp>
          <p:nvSpPr>
            <p:cNvPr id="1123" name="Google Shape;1123;p39"/>
            <p:cNvSpPr/>
            <p:nvPr/>
          </p:nvSpPr>
          <p:spPr>
            <a:xfrm>
              <a:off x="1747258" y="1133884"/>
              <a:ext cx="1982426" cy="1110346"/>
            </a:xfrm>
            <a:prstGeom prst="ellipse">
              <a:avLst/>
            </a:prstGeom>
            <a:solidFill>
              <a:srgbClr val="FFD7C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1124" name="Google Shape;1124;p39"/>
            <p:cNvSpPr txBox="1"/>
            <p:nvPr/>
          </p:nvSpPr>
          <p:spPr>
            <a:xfrm>
              <a:off x="1787662" y="1288518"/>
              <a:ext cx="1892700" cy="752700"/>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Clr>
                  <a:srgbClr val="000000"/>
                </a:buClr>
                <a:buSzPts val="1800"/>
                <a:buFont typeface="Arial"/>
                <a:buNone/>
              </a:pPr>
              <a:r>
                <a:rPr b="0" i="0" lang="ja-JP" sz="1800" u="none" cap="none" strike="noStrike">
                  <a:solidFill>
                    <a:srgbClr val="000000"/>
                  </a:solidFill>
                  <a:latin typeface="Noto Sans JP"/>
                  <a:ea typeface="Noto Sans JP"/>
                  <a:cs typeface="Noto Sans JP"/>
                  <a:sym typeface="Noto Sans JP"/>
                </a:rPr>
                <a:t>雇用環境の変化</a:t>
              </a:r>
              <a:endParaRPr b="0" i="0" sz="1400" u="none" cap="none" strike="noStrike">
                <a:solidFill>
                  <a:srgbClr val="000000"/>
                </a:solidFill>
                <a:latin typeface="Arial"/>
                <a:ea typeface="Arial"/>
                <a:cs typeface="Arial"/>
                <a:sym typeface="Arial"/>
              </a:endParaRPr>
            </a:p>
            <a:p>
              <a:pPr indent="0" lvl="0" marL="0" marR="0" rtl="0" algn="ctr">
                <a:lnSpc>
                  <a:spcPct val="110000"/>
                </a:lnSpc>
                <a:spcBef>
                  <a:spcPts val="0"/>
                </a:spcBef>
                <a:spcAft>
                  <a:spcPts val="0"/>
                </a:spcAft>
                <a:buClr>
                  <a:srgbClr val="000000"/>
                </a:buClr>
                <a:buSzPts val="1100"/>
                <a:buFont typeface="Arial"/>
                <a:buNone/>
              </a:pPr>
              <a:r>
                <a:rPr b="0" i="0" lang="ja-JP" sz="1100" u="none" cap="none" strike="noStrike">
                  <a:solidFill>
                    <a:srgbClr val="000000"/>
                  </a:solidFill>
                  <a:latin typeface="Noto Sans JP"/>
                  <a:ea typeface="Noto Sans JP"/>
                  <a:cs typeface="Noto Sans JP"/>
                  <a:sym typeface="Noto Sans JP"/>
                </a:rPr>
                <a:t>（非正規労働者の増加、</a:t>
              </a:r>
              <a:endParaRPr b="0" i="0" sz="1300" u="none" cap="none" strike="noStrike">
                <a:solidFill>
                  <a:srgbClr val="000000"/>
                </a:solidFill>
                <a:latin typeface="Arial"/>
                <a:ea typeface="Arial"/>
                <a:cs typeface="Arial"/>
                <a:sym typeface="Arial"/>
              </a:endParaRPr>
            </a:p>
            <a:p>
              <a:pPr indent="0" lvl="0" marL="0" marR="0" rtl="0" algn="ctr">
                <a:lnSpc>
                  <a:spcPct val="110000"/>
                </a:lnSpc>
                <a:spcBef>
                  <a:spcPts val="0"/>
                </a:spcBef>
                <a:spcAft>
                  <a:spcPts val="0"/>
                </a:spcAft>
                <a:buClr>
                  <a:srgbClr val="000000"/>
                </a:buClr>
                <a:buSzPts val="1100"/>
                <a:buFont typeface="Arial"/>
                <a:buNone/>
              </a:pPr>
              <a:r>
                <a:rPr b="0" i="0" lang="ja-JP" sz="1100" u="none" cap="none" strike="noStrike">
                  <a:solidFill>
                    <a:srgbClr val="000000"/>
                  </a:solidFill>
                  <a:latin typeface="Noto Sans JP"/>
                  <a:ea typeface="Noto Sans JP"/>
                  <a:cs typeface="Noto Sans JP"/>
                  <a:sym typeface="Noto Sans JP"/>
                </a:rPr>
                <a:t>外国人労働者の受け入れ）</a:t>
              </a:r>
              <a:endParaRPr b="0" i="0" sz="1300" u="none" cap="none" strike="noStrike">
                <a:solidFill>
                  <a:srgbClr val="000000"/>
                </a:solidFill>
                <a:latin typeface="Arial"/>
                <a:ea typeface="Arial"/>
                <a:cs typeface="Arial"/>
                <a:sym typeface="Arial"/>
              </a:endParaRPr>
            </a:p>
          </p:txBody>
        </p:sp>
      </p:grpSp>
      <p:sp>
        <p:nvSpPr>
          <p:cNvPr id="1125" name="Google Shape;1125;p39"/>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ja-JP"/>
              <a:t>‹#›</a:t>
            </a:fld>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3"/>
                                        </p:tgtEl>
                                        <p:attrNameLst>
                                          <p:attrName>style.visibility</p:attrName>
                                        </p:attrNameLst>
                                      </p:cBhvr>
                                      <p:to>
                                        <p:strVal val="visible"/>
                                      </p:to>
                                    </p:set>
                                    <p:animEffect filter="fade" transition="in">
                                      <p:cBhvr>
                                        <p:cTn dur="500"/>
                                        <p:tgtEl>
                                          <p:spTgt spid="11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6"/>
                                        </p:tgtEl>
                                        <p:attrNameLst>
                                          <p:attrName>style.visibility</p:attrName>
                                        </p:attrNameLst>
                                      </p:cBhvr>
                                      <p:to>
                                        <p:strVal val="visible"/>
                                      </p:to>
                                    </p:set>
                                    <p:animEffect filter="fade" transition="in">
                                      <p:cBhvr>
                                        <p:cTn dur="500"/>
                                        <p:tgtEl>
                                          <p:spTgt spid="11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3"/>
                                        </p:tgtEl>
                                        <p:attrNameLst>
                                          <p:attrName>style.visibility</p:attrName>
                                        </p:attrNameLst>
                                      </p:cBhvr>
                                      <p:to>
                                        <p:strVal val="visible"/>
                                      </p:to>
                                    </p:set>
                                    <p:animEffect filter="fade" transition="in">
                                      <p:cBhvr>
                                        <p:cTn dur="500"/>
                                        <p:tgtEl>
                                          <p:spTgt spid="11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7"/>
                                        </p:tgtEl>
                                        <p:attrNameLst>
                                          <p:attrName>style.visibility</p:attrName>
                                        </p:attrNameLst>
                                      </p:cBhvr>
                                      <p:to>
                                        <p:strVal val="visible"/>
                                      </p:to>
                                    </p:set>
                                    <p:animEffect filter="fade" transition="in">
                                      <p:cBhvr>
                                        <p:cTn dur="500"/>
                                        <p:tgtEl>
                                          <p:spTgt spid="11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4"/>
                                        </p:tgtEl>
                                        <p:attrNameLst>
                                          <p:attrName>style.visibility</p:attrName>
                                        </p:attrNameLst>
                                      </p:cBhvr>
                                      <p:to>
                                        <p:strVal val="visible"/>
                                      </p:to>
                                    </p:set>
                                    <p:animEffect filter="fade" transition="in">
                                      <p:cBhvr>
                                        <p:cTn dur="500"/>
                                        <p:tgtEl>
                                          <p:spTgt spid="11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9"/>
                                        </p:tgtEl>
                                        <p:attrNameLst>
                                          <p:attrName>style.visibility</p:attrName>
                                        </p:attrNameLst>
                                      </p:cBhvr>
                                      <p:to>
                                        <p:strVal val="visible"/>
                                      </p:to>
                                    </p:set>
                                    <p:animEffect filter="fade" transition="in">
                                      <p:cBhvr>
                                        <p:cTn dur="500"/>
                                        <p:tgtEl>
                                          <p:spTgt spid="11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2"/>
                                        </p:tgtEl>
                                        <p:attrNameLst>
                                          <p:attrName>style.visibility</p:attrName>
                                        </p:attrNameLst>
                                      </p:cBhvr>
                                      <p:to>
                                        <p:strVal val="visible"/>
                                      </p:to>
                                    </p:set>
                                    <p:animEffect filter="fade" transition="in">
                                      <p:cBhvr>
                                        <p:cTn dur="500"/>
                                        <p:tgtEl>
                                          <p:spTgt spid="11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1"/>
                                        </p:tgtEl>
                                        <p:attrNameLst>
                                          <p:attrName>style.visibility</p:attrName>
                                        </p:attrNameLst>
                                      </p:cBhvr>
                                      <p:to>
                                        <p:strVal val="visible"/>
                                      </p:to>
                                    </p:set>
                                    <p:animEffect filter="fade" transition="in">
                                      <p:cBhvr>
                                        <p:cTn dur="500"/>
                                        <p:tgtEl>
                                          <p:spTgt spid="11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2"/>
                                        </p:tgtEl>
                                        <p:attrNameLst>
                                          <p:attrName>style.visibility</p:attrName>
                                        </p:attrNameLst>
                                      </p:cBhvr>
                                      <p:to>
                                        <p:strVal val="visible"/>
                                      </p:to>
                                    </p:set>
                                    <p:animEffect filter="fade" transition="in">
                                      <p:cBhvr>
                                        <p:cTn dur="600"/>
                                        <p:tgtEl>
                                          <p:spTgt spid="11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9" name="Shape 1129"/>
        <p:cNvGrpSpPr/>
        <p:nvPr/>
      </p:nvGrpSpPr>
      <p:grpSpPr>
        <a:xfrm>
          <a:off x="0" y="0"/>
          <a:ext cx="0" cy="0"/>
          <a:chOff x="0" y="0"/>
          <a:chExt cx="0" cy="0"/>
        </a:xfrm>
      </p:grpSpPr>
      <p:sp>
        <p:nvSpPr>
          <p:cNvPr id="1130" name="Google Shape;1130;p40"/>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b="1" i="0" lang="ja-JP" sz="2200" u="none" cap="none" strike="noStrike">
                <a:solidFill>
                  <a:schemeClr val="dk1"/>
                </a:solidFill>
                <a:latin typeface="Noto Sans JP"/>
                <a:ea typeface="Noto Sans JP"/>
                <a:cs typeface="Noto Sans JP"/>
                <a:sym typeface="Noto Sans JP"/>
              </a:rPr>
              <a:t>国税庁ホームページの紹介</a:t>
            </a:r>
            <a:endParaRPr b="0" i="0" sz="1400" u="none" cap="none" strike="noStrike">
              <a:solidFill>
                <a:srgbClr val="000000"/>
              </a:solidFill>
              <a:latin typeface="Arial"/>
              <a:ea typeface="Arial"/>
              <a:cs typeface="Arial"/>
              <a:sym typeface="Arial"/>
            </a:endParaRPr>
          </a:p>
        </p:txBody>
      </p:sp>
      <p:sp>
        <p:nvSpPr>
          <p:cNvPr id="1131" name="Google Shape;1131;p40"/>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ja-JP"/>
              <a:t>‹#›</a:t>
            </a:fld>
            <a:endParaRPr/>
          </a:p>
        </p:txBody>
      </p:sp>
      <p:sp>
        <p:nvSpPr>
          <p:cNvPr id="1132" name="Google Shape;1132;p40"/>
          <p:cNvSpPr txBox="1"/>
          <p:nvPr/>
        </p:nvSpPr>
        <p:spPr>
          <a:xfrm>
            <a:off x="190150" y="926450"/>
            <a:ext cx="89538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Clr>
                <a:srgbClr val="005BAD"/>
              </a:buClr>
              <a:buSzPts val="1700"/>
              <a:buFont typeface="Noto Sans JP"/>
              <a:buNone/>
            </a:pPr>
            <a:r>
              <a:rPr b="0" i="0" lang="ja-JP" sz="1600" u="none" cap="none" strike="noStrike">
                <a:solidFill>
                  <a:srgbClr val="005BAD"/>
                </a:solidFill>
                <a:latin typeface="Noto Sans JP"/>
                <a:ea typeface="Noto Sans JP"/>
                <a:cs typeface="Noto Sans JP"/>
                <a:sym typeface="Noto Sans JP"/>
              </a:rPr>
              <a:t>税金について、もっと詳しく知りたい人は、国税庁ホームページの「税の学習コーナー」へ。</a:t>
            </a:r>
            <a:endParaRPr b="0" i="0" sz="1600" u="none" cap="none" strike="noStrike">
              <a:solidFill>
                <a:srgbClr val="000000"/>
              </a:solidFill>
              <a:latin typeface="Arial"/>
              <a:ea typeface="Arial"/>
              <a:cs typeface="Arial"/>
              <a:sym typeface="Arial"/>
            </a:endParaRPr>
          </a:p>
        </p:txBody>
      </p:sp>
      <p:pic>
        <p:nvPicPr>
          <p:cNvPr id="1133" name="Google Shape;1133;p40"/>
          <p:cNvPicPr preferRelativeResize="0"/>
          <p:nvPr/>
        </p:nvPicPr>
        <p:blipFill rotWithShape="1">
          <a:blip r:embed="rId3">
            <a:alphaModFix/>
          </a:blip>
          <a:srcRect b="0" l="0" r="0" t="0"/>
          <a:stretch/>
        </p:blipFill>
        <p:spPr>
          <a:xfrm>
            <a:off x="8261595" y="62531"/>
            <a:ext cx="606279" cy="602069"/>
          </a:xfrm>
          <a:prstGeom prst="rect">
            <a:avLst/>
          </a:prstGeom>
          <a:noFill/>
          <a:ln>
            <a:noFill/>
          </a:ln>
        </p:spPr>
      </p:pic>
      <p:grpSp>
        <p:nvGrpSpPr>
          <p:cNvPr id="1134" name="Google Shape;1134;p40"/>
          <p:cNvGrpSpPr/>
          <p:nvPr/>
        </p:nvGrpSpPr>
        <p:grpSpPr>
          <a:xfrm>
            <a:off x="408221" y="4787785"/>
            <a:ext cx="2006355" cy="1408734"/>
            <a:chOff x="276126" y="4999439"/>
            <a:chExt cx="2070467" cy="1453749"/>
          </a:xfrm>
        </p:grpSpPr>
        <p:pic>
          <p:nvPicPr>
            <p:cNvPr descr="コンピュータ が含まれている画像&#10;&#10;自動的に生成された説明" id="1135" name="Google Shape;1135;p40"/>
            <p:cNvPicPr preferRelativeResize="0"/>
            <p:nvPr/>
          </p:nvPicPr>
          <p:blipFill rotWithShape="1">
            <a:blip r:embed="rId4">
              <a:alphaModFix/>
            </a:blip>
            <a:srcRect b="0" l="0" r="0" t="0"/>
            <a:stretch/>
          </p:blipFill>
          <p:spPr>
            <a:xfrm>
              <a:off x="276126" y="4999439"/>
              <a:ext cx="2070467" cy="1453749"/>
            </a:xfrm>
            <a:prstGeom prst="rect">
              <a:avLst/>
            </a:prstGeom>
            <a:noFill/>
            <a:ln>
              <a:noFill/>
            </a:ln>
          </p:spPr>
        </p:pic>
        <p:pic>
          <p:nvPicPr>
            <p:cNvPr id="1136" name="Google Shape;1136;p40"/>
            <p:cNvPicPr preferRelativeResize="0"/>
            <p:nvPr/>
          </p:nvPicPr>
          <p:blipFill rotWithShape="1">
            <a:blip r:embed="rId5">
              <a:alphaModFix/>
            </a:blip>
            <a:srcRect b="0" l="0" r="0" t="0"/>
            <a:stretch/>
          </p:blipFill>
          <p:spPr>
            <a:xfrm>
              <a:off x="1217079" y="5450114"/>
              <a:ext cx="548824" cy="413743"/>
            </a:xfrm>
            <a:prstGeom prst="rect">
              <a:avLst/>
            </a:prstGeom>
            <a:noFill/>
            <a:ln>
              <a:noFill/>
            </a:ln>
          </p:spPr>
        </p:pic>
      </p:grpSp>
      <p:grpSp>
        <p:nvGrpSpPr>
          <p:cNvPr id="1137" name="Google Shape;1137;p40"/>
          <p:cNvGrpSpPr/>
          <p:nvPr/>
        </p:nvGrpSpPr>
        <p:grpSpPr>
          <a:xfrm>
            <a:off x="1332596" y="1492804"/>
            <a:ext cx="7408277" cy="4473133"/>
            <a:chOff x="1222872" y="1553378"/>
            <a:chExt cx="7645002" cy="4616068"/>
          </a:xfrm>
        </p:grpSpPr>
        <p:sp>
          <p:nvSpPr>
            <p:cNvPr id="1138" name="Google Shape;1138;p40"/>
            <p:cNvSpPr/>
            <p:nvPr/>
          </p:nvSpPr>
          <p:spPr>
            <a:xfrm>
              <a:off x="1222872" y="1553378"/>
              <a:ext cx="1575412" cy="4616068"/>
            </a:xfrm>
            <a:custGeom>
              <a:rect b="b" l="l" r="r" t="t"/>
              <a:pathLst>
                <a:path extrusionOk="0" h="4616068" w="1575412">
                  <a:moveTo>
                    <a:pt x="1553379" y="0"/>
                  </a:moveTo>
                  <a:lnTo>
                    <a:pt x="0" y="3888955"/>
                  </a:lnTo>
                  <a:lnTo>
                    <a:pt x="0" y="4318612"/>
                  </a:lnTo>
                  <a:lnTo>
                    <a:pt x="550844" y="4329629"/>
                  </a:lnTo>
                  <a:lnTo>
                    <a:pt x="1575412" y="4616068"/>
                  </a:lnTo>
                  <a:lnTo>
                    <a:pt x="1553379" y="66102"/>
                  </a:lnTo>
                  <a:lnTo>
                    <a:pt x="1553379" y="0"/>
                  </a:lnTo>
                  <a:close/>
                </a:path>
              </a:pathLst>
            </a:custGeom>
            <a:solidFill>
              <a:srgbClr val="AFF0FF">
                <a:alpha val="4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pic>
          <p:nvPicPr>
            <p:cNvPr id="1139" name="Google Shape;1139;p40"/>
            <p:cNvPicPr preferRelativeResize="0"/>
            <p:nvPr/>
          </p:nvPicPr>
          <p:blipFill rotWithShape="1">
            <a:blip r:embed="rId5">
              <a:alphaModFix/>
            </a:blip>
            <a:srcRect b="0" l="0" r="0" t="0"/>
            <a:stretch/>
          </p:blipFill>
          <p:spPr>
            <a:xfrm>
              <a:off x="2787267" y="1572532"/>
              <a:ext cx="6080607" cy="4584012"/>
            </a:xfrm>
            <a:prstGeom prst="rect">
              <a:avLst/>
            </a:prstGeom>
            <a:noFill/>
            <a:ln cap="flat" cmpd="sng" w="28575">
              <a:solidFill>
                <a:schemeClr val="dk1"/>
              </a:solidFill>
              <a:prstDash val="solid"/>
              <a:round/>
              <a:headEnd len="sm" w="sm" type="none"/>
              <a:tailEnd len="sm" w="sm" type="none"/>
            </a:ln>
          </p:spPr>
        </p:pic>
      </p:grpSp>
      <p:grpSp>
        <p:nvGrpSpPr>
          <p:cNvPr id="1140" name="Google Shape;1140;p40"/>
          <p:cNvGrpSpPr/>
          <p:nvPr/>
        </p:nvGrpSpPr>
        <p:grpSpPr>
          <a:xfrm>
            <a:off x="287921" y="6410880"/>
            <a:ext cx="8532000" cy="374400"/>
            <a:chOff x="322211" y="6410880"/>
            <a:chExt cx="8532000" cy="374400"/>
          </a:xfrm>
        </p:grpSpPr>
        <p:sp>
          <p:nvSpPr>
            <p:cNvPr id="1141" name="Google Shape;1141;p40"/>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1142" name="Google Shape;1142;p40"/>
            <p:cNvSpPr/>
            <p:nvPr/>
          </p:nvSpPr>
          <p:spPr>
            <a:xfrm>
              <a:off x="322212" y="6449705"/>
              <a:ext cx="8497741" cy="296751"/>
            </a:xfrm>
            <a:prstGeom prst="rect">
              <a:avLst/>
            </a:prstGeom>
            <a:solidFill>
              <a:srgbClr val="CCECFF">
                <a:alpha val="29411"/>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grpSp>
      <p:sp>
        <p:nvSpPr>
          <p:cNvPr id="1143" name="Google Shape;1143;p40"/>
          <p:cNvSpPr txBox="1"/>
          <p:nvPr/>
        </p:nvSpPr>
        <p:spPr>
          <a:xfrm>
            <a:off x="827561" y="6473251"/>
            <a:ext cx="7113394"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ja-JP" sz="1100" u="none" cap="none" strike="noStrike">
                <a:solidFill>
                  <a:srgbClr val="005BAD"/>
                </a:solidFill>
                <a:latin typeface="Noto Sans JP"/>
                <a:ea typeface="Noto Sans JP"/>
                <a:cs typeface="Noto Sans JP"/>
                <a:sym typeface="Noto Sans JP"/>
              </a:rPr>
              <a:t>税の学習コーナー </a:t>
            </a:r>
            <a:r>
              <a:rPr b="1" i="0" lang="ja-JP" sz="1100" u="none" cap="none" strike="noStrike">
                <a:solidFill>
                  <a:schemeClr val="dk1"/>
                </a:solidFill>
                <a:latin typeface="Noto Sans JP"/>
                <a:ea typeface="Noto Sans JP"/>
                <a:cs typeface="Noto Sans JP"/>
                <a:sym typeface="Noto Sans JP"/>
              </a:rPr>
              <a:t> </a:t>
            </a:r>
            <a:r>
              <a:rPr b="0" i="0" lang="ja-JP" sz="1100" u="sng" cap="none" strike="noStrike">
                <a:solidFill>
                  <a:schemeClr val="hlink"/>
                </a:solidFill>
                <a:latin typeface="Arial"/>
                <a:ea typeface="Arial"/>
                <a:cs typeface="Arial"/>
                <a:sym typeface="Arial"/>
                <a:hlinkClick r:id="rId6"/>
              </a:rPr>
              <a:t>https://www.nta.go.jp/taxes/kids/index.htm</a:t>
            </a:r>
            <a:endParaRPr b="0" i="0" sz="1100" u="none" cap="none" strike="noStrike">
              <a:solidFill>
                <a:schemeClr val="dk1"/>
              </a:solidFill>
              <a:latin typeface="Arial"/>
              <a:ea typeface="Arial"/>
              <a:cs typeface="Arial"/>
              <a:sym typeface="Arial"/>
            </a:endParaRPr>
          </a:p>
        </p:txBody>
      </p:sp>
      <p:grpSp>
        <p:nvGrpSpPr>
          <p:cNvPr id="1144" name="Google Shape;1144;p40"/>
          <p:cNvGrpSpPr/>
          <p:nvPr/>
        </p:nvGrpSpPr>
        <p:grpSpPr>
          <a:xfrm>
            <a:off x="-29058" y="6108950"/>
            <a:ext cx="832642" cy="749313"/>
            <a:chOff x="-35154" y="5996310"/>
            <a:chExt cx="945432" cy="850815"/>
          </a:xfrm>
        </p:grpSpPr>
        <p:sp>
          <p:nvSpPr>
            <p:cNvPr id="1145" name="Google Shape;1145;p40"/>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46" name="Google Shape;1146;p40"/>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47" name="Google Shape;1147;p40"/>
            <p:cNvSpPr txBox="1"/>
            <p:nvPr/>
          </p:nvSpPr>
          <p:spPr>
            <a:xfrm>
              <a:off x="-35154" y="6181034"/>
              <a:ext cx="825671"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1" i="0" lang="ja-JP" sz="1350" u="none" cap="none" strike="noStrike">
                  <a:solidFill>
                    <a:srgbClr val="005BAD"/>
                  </a:solidFill>
                  <a:latin typeface="Noto Sans JP"/>
                  <a:ea typeface="Noto Sans JP"/>
                  <a:cs typeface="Noto Sans JP"/>
                  <a:sym typeface="Noto Sans JP"/>
                </a:rPr>
                <a:t>もっと</a:t>
              </a:r>
              <a:endParaRPr b="1" i="0" sz="1350" u="none" cap="none" strike="noStrike">
                <a:solidFill>
                  <a:srgbClr val="005BAD"/>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350"/>
                <a:buFont typeface="Arial"/>
                <a:buNone/>
              </a:pPr>
              <a:r>
                <a:rPr b="1" i="0" lang="ja-JP" sz="1350" u="none" cap="none" strike="noStrike">
                  <a:solidFill>
                    <a:srgbClr val="005BAD"/>
                  </a:solidFill>
                  <a:latin typeface="Noto Sans JP"/>
                  <a:ea typeface="Noto Sans JP"/>
                  <a:cs typeface="Noto Sans JP"/>
                  <a:sym typeface="Noto Sans JP"/>
                </a:rPr>
                <a:t>詳しく</a:t>
              </a:r>
              <a:endParaRPr b="1" i="0" sz="1350" u="none" cap="none" strike="noStrike">
                <a:solidFill>
                  <a:srgbClr val="005BAD"/>
                </a:solidFill>
                <a:latin typeface="Noto Sans JP"/>
                <a:ea typeface="Noto Sans JP"/>
                <a:cs typeface="Noto Sans JP"/>
                <a:sym typeface="Noto Sans JP"/>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2"/>
                                        </p:tgtEl>
                                        <p:attrNameLst>
                                          <p:attrName>style.visibility</p:attrName>
                                        </p:attrNameLst>
                                      </p:cBhvr>
                                      <p:to>
                                        <p:strVal val="visible"/>
                                      </p:to>
                                    </p:set>
                                    <p:animEffect filter="fade" transition="in">
                                      <p:cBhvr>
                                        <p:cTn dur="600"/>
                                        <p:tgtEl>
                                          <p:spTgt spid="1132"/>
                                        </p:tgtEl>
                                      </p:cBhvr>
                                    </p:animEffect>
                                  </p:childTnLst>
                                </p:cTn>
                              </p:par>
                            </p:childTnLst>
                          </p:cTn>
                        </p:par>
                        <p:par>
                          <p:cTn fill="hold">
                            <p:stCondLst>
                              <p:cond delay="600"/>
                            </p:stCondLst>
                            <p:childTnLst>
                              <p:par>
                                <p:cTn fill="hold" nodeType="afterEffect" presetClass="entr" presetID="10" presetSubtype="0">
                                  <p:stCondLst>
                                    <p:cond delay="0"/>
                                  </p:stCondLst>
                                  <p:childTnLst>
                                    <p:set>
                                      <p:cBhvr>
                                        <p:cTn dur="1" fill="hold">
                                          <p:stCondLst>
                                            <p:cond delay="0"/>
                                          </p:stCondLst>
                                        </p:cTn>
                                        <p:tgtEl>
                                          <p:spTgt spid="1134"/>
                                        </p:tgtEl>
                                        <p:attrNameLst>
                                          <p:attrName>style.visibility</p:attrName>
                                        </p:attrNameLst>
                                      </p:cBhvr>
                                      <p:to>
                                        <p:strVal val="visible"/>
                                      </p:to>
                                    </p:set>
                                    <p:animEffect filter="fade" transition="in">
                                      <p:cBhvr>
                                        <p:cTn dur="500"/>
                                        <p:tgtEl>
                                          <p:spTgt spid="1134"/>
                                        </p:tgtEl>
                                      </p:cBhvr>
                                    </p:animEffect>
                                  </p:childTnLst>
                                </p:cTn>
                              </p:par>
                              <p:par>
                                <p:cTn fill="hold" nodeType="withEffect" presetClass="entr" presetID="10" presetSubtype="0">
                                  <p:stCondLst>
                                    <p:cond delay="0"/>
                                  </p:stCondLst>
                                  <p:childTnLst>
                                    <p:set>
                                      <p:cBhvr>
                                        <p:cTn dur="1" fill="hold">
                                          <p:stCondLst>
                                            <p:cond delay="0"/>
                                          </p:stCondLst>
                                        </p:cTn>
                                        <p:tgtEl>
                                          <p:spTgt spid="1137"/>
                                        </p:tgtEl>
                                        <p:attrNameLst>
                                          <p:attrName>style.visibility</p:attrName>
                                        </p:attrNameLst>
                                      </p:cBhvr>
                                      <p:to>
                                        <p:strVal val="visible"/>
                                      </p:to>
                                    </p:set>
                                    <p:animEffect filter="fade" transition="in">
                                      <p:cBhvr>
                                        <p:cTn dur="1750"/>
                                        <p:tgtEl>
                                          <p:spTgt spid="11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id="186" name="Google Shape;186;p17"/>
          <p:cNvPicPr preferRelativeResize="0"/>
          <p:nvPr/>
        </p:nvPicPr>
        <p:blipFill rotWithShape="1">
          <a:blip r:embed="rId3">
            <a:alphaModFix/>
          </a:blip>
          <a:srcRect b="0" l="0" r="0" t="0"/>
          <a:stretch/>
        </p:blipFill>
        <p:spPr>
          <a:xfrm>
            <a:off x="562755" y="773687"/>
            <a:ext cx="1216876" cy="1451389"/>
          </a:xfrm>
          <a:prstGeom prst="rect">
            <a:avLst/>
          </a:prstGeom>
          <a:noFill/>
          <a:ln>
            <a:noFill/>
          </a:ln>
        </p:spPr>
      </p:pic>
      <p:graphicFrame>
        <p:nvGraphicFramePr>
          <p:cNvPr id="187" name="Google Shape;187;p17"/>
          <p:cNvGraphicFramePr/>
          <p:nvPr/>
        </p:nvGraphicFramePr>
        <p:xfrm>
          <a:off x="322211" y="1088711"/>
          <a:ext cx="3000000" cy="3000000"/>
        </p:xfrm>
        <a:graphic>
          <a:graphicData uri="http://schemas.openxmlformats.org/drawingml/2006/table">
            <a:tbl>
              <a:tblPr bandRow="1" firstRow="1">
                <a:noFill/>
                <a:tableStyleId>{6385B523-4FA3-47A9-A9F2-3446ACB6E6E4}</a:tableStyleId>
              </a:tblPr>
              <a:tblGrid>
                <a:gridCol w="1660425"/>
                <a:gridCol w="3418675"/>
                <a:gridCol w="3418675"/>
              </a:tblGrid>
              <a:tr h="1051175">
                <a:tc>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19050">
                      <a:solidFill>
                        <a:srgbClr val="3F3F3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3F3F3F"/>
                      </a:solidFill>
                      <a:prstDash val="solid"/>
                      <a:round/>
                      <a:headEnd len="sm" w="sm" type="none"/>
                      <a:tailEnd len="sm" w="sm" type="none"/>
                    </a:lnB>
                  </a:tcPr>
                </a:tc>
                <a:tc>
                  <a:txBody>
                    <a:bodyPr/>
                    <a:lstStyle/>
                    <a:p>
                      <a:pPr indent="0" lvl="0" marL="0" marR="0" rtl="0" algn="ctr">
                        <a:lnSpc>
                          <a:spcPct val="125000"/>
                        </a:lnSpc>
                        <a:spcBef>
                          <a:spcPts val="0"/>
                        </a:spcBef>
                        <a:spcAft>
                          <a:spcPts val="0"/>
                        </a:spcAft>
                        <a:buClr>
                          <a:srgbClr val="000000"/>
                        </a:buClr>
                        <a:buSzPts val="1400"/>
                        <a:buFont typeface="Arial"/>
                        <a:buNone/>
                      </a:pPr>
                      <a:r>
                        <a:t/>
                      </a:r>
                      <a:endParaRPr b="0" sz="1400" u="none" cap="none" strike="noStrike">
                        <a:solidFill>
                          <a:srgbClr val="FFB64B"/>
                        </a:solidFill>
                      </a:endParaRPr>
                    </a:p>
                  </a:txBody>
                  <a:tcPr marT="72000" marB="72000" marR="108000" marL="108000" anchor="ctr">
                    <a:lnL cap="flat" cmpd="sng" w="19050">
                      <a:solidFill>
                        <a:srgbClr val="3F3F3F"/>
                      </a:solidFill>
                      <a:prstDash val="solid"/>
                      <a:round/>
                      <a:headEnd len="sm" w="sm" type="none"/>
                      <a:tailEnd len="sm" w="sm" type="none"/>
                    </a:lnL>
                    <a:lnR cap="flat" cmpd="sng" w="12700">
                      <a:solidFill>
                        <a:srgbClr val="3F3F3F"/>
                      </a:solidFill>
                      <a:prstDash val="solid"/>
                      <a:round/>
                      <a:headEnd len="sm" w="sm" type="none"/>
                      <a:tailEnd len="sm" w="sm" type="none"/>
                    </a:lnR>
                    <a:lnT cap="flat" cmpd="sng" w="19050">
                      <a:solidFill>
                        <a:srgbClr val="3F3F3F"/>
                      </a:solidFill>
                      <a:prstDash val="solid"/>
                      <a:round/>
                      <a:headEnd len="sm" w="sm" type="none"/>
                      <a:tailEnd len="sm" w="sm" type="none"/>
                    </a:lnT>
                    <a:lnB cap="flat" cmpd="sng" w="12700">
                      <a:solidFill>
                        <a:schemeClr val="dk1"/>
                      </a:solidFill>
                      <a:prstDash val="solid"/>
                      <a:round/>
                      <a:headEnd len="sm" w="sm" type="none"/>
                      <a:tailEnd len="sm" w="sm" type="none"/>
                    </a:lnB>
                    <a:solidFill>
                      <a:srgbClr val="FFB64B"/>
                    </a:solidFill>
                  </a:tcPr>
                </a:tc>
                <a:tc>
                  <a:txBody>
                    <a:bodyPr/>
                    <a:lstStyle/>
                    <a:p>
                      <a:pPr indent="0" lvl="0" marL="0" marR="0" rtl="0" algn="ctr">
                        <a:lnSpc>
                          <a:spcPct val="125000"/>
                        </a:lnSpc>
                        <a:spcBef>
                          <a:spcPts val="0"/>
                        </a:spcBef>
                        <a:spcAft>
                          <a:spcPts val="0"/>
                        </a:spcAft>
                        <a:buClr>
                          <a:srgbClr val="000000"/>
                        </a:buClr>
                        <a:buSzPts val="1400"/>
                        <a:buFont typeface="Arial"/>
                        <a:buNone/>
                      </a:pPr>
                      <a:r>
                        <a:t/>
                      </a:r>
                      <a:endParaRPr b="0" sz="1400" u="none" cap="none" strike="noStrike">
                        <a:solidFill>
                          <a:schemeClr val="dk1"/>
                        </a:solidFill>
                        <a:latin typeface="Arial"/>
                        <a:ea typeface="Arial"/>
                        <a:cs typeface="Arial"/>
                        <a:sym typeface="Arial"/>
                      </a:endParaRPr>
                    </a:p>
                  </a:txBody>
                  <a:tcPr marT="72000" marB="72000" marR="108000" marL="108000" anchor="ctr">
                    <a:lnL cap="flat" cmpd="sng" w="12700">
                      <a:solidFill>
                        <a:srgbClr val="3F3F3F"/>
                      </a:solidFill>
                      <a:prstDash val="solid"/>
                      <a:round/>
                      <a:headEnd len="sm" w="sm" type="none"/>
                      <a:tailEnd len="sm" w="sm" type="none"/>
                    </a:lnL>
                    <a:lnR cap="flat" cmpd="sng" w="19050">
                      <a:solidFill>
                        <a:srgbClr val="3F3F3F"/>
                      </a:solidFill>
                      <a:prstDash val="solid"/>
                      <a:round/>
                      <a:headEnd len="sm" w="sm" type="none"/>
                      <a:tailEnd len="sm" w="sm" type="none"/>
                    </a:lnR>
                    <a:lnT cap="flat" cmpd="sng" w="19050">
                      <a:solidFill>
                        <a:srgbClr val="3F3F3F"/>
                      </a:solidFill>
                      <a:prstDash val="solid"/>
                      <a:round/>
                      <a:headEnd len="sm" w="sm" type="none"/>
                      <a:tailEnd len="sm" w="sm" type="none"/>
                    </a:lnT>
                    <a:lnB cap="flat" cmpd="sng" w="12700">
                      <a:solidFill>
                        <a:schemeClr val="dk1"/>
                      </a:solidFill>
                      <a:prstDash val="solid"/>
                      <a:round/>
                      <a:headEnd len="sm" w="sm" type="none"/>
                      <a:tailEnd len="sm" w="sm" type="none"/>
                    </a:lnB>
                    <a:solidFill>
                      <a:srgbClr val="3D935A"/>
                    </a:solidFill>
                  </a:tcPr>
                </a:tc>
              </a:tr>
              <a:tr h="875525">
                <a:tc>
                  <a:txBody>
                    <a:bodyPr/>
                    <a:lstStyle/>
                    <a:p>
                      <a:pPr indent="0" lvl="0" marL="0" marR="0" rtl="0" algn="ctr">
                        <a:lnSpc>
                          <a:spcPct val="100000"/>
                        </a:lnSpc>
                        <a:spcBef>
                          <a:spcPts val="0"/>
                        </a:spcBef>
                        <a:spcAft>
                          <a:spcPts val="0"/>
                        </a:spcAft>
                        <a:buClr>
                          <a:srgbClr val="000000"/>
                        </a:buClr>
                        <a:buSzPts val="1800"/>
                        <a:buFont typeface="Arial"/>
                        <a:buNone/>
                      </a:pPr>
                      <a:r>
                        <a:rPr b="1" lang="ja-JP" sz="1800" u="none" cap="none" strike="noStrike">
                          <a:latin typeface="Noto Sans JP"/>
                          <a:ea typeface="Noto Sans JP"/>
                          <a:cs typeface="Noto Sans JP"/>
                          <a:sym typeface="Noto Sans JP"/>
                        </a:rPr>
                        <a:t>国　　　税</a:t>
                      </a:r>
                      <a:endParaRPr sz="1400" u="none" cap="none" strike="noStrike"/>
                    </a:p>
                  </a:txBody>
                  <a:tcPr marT="45725" marB="45725" marR="91450" marL="91450" anchor="ctr">
                    <a:lnL cap="flat" cmpd="sng" w="19050">
                      <a:solidFill>
                        <a:srgbClr val="3F3F3F"/>
                      </a:solidFill>
                      <a:prstDash val="solid"/>
                      <a:round/>
                      <a:headEnd len="sm" w="sm" type="none"/>
                      <a:tailEnd len="sm" w="sm" type="none"/>
                    </a:lnL>
                    <a:lnR cap="flat" cmpd="sng" w="12700">
                      <a:solidFill>
                        <a:schemeClr val="dk1"/>
                      </a:solidFill>
                      <a:prstDash val="solid"/>
                      <a:round/>
                      <a:headEnd len="sm" w="sm" type="none"/>
                      <a:tailEnd len="sm" w="sm" type="none"/>
                    </a:lnR>
                    <a:lnT cap="flat" cmpd="sng" w="19050">
                      <a:solidFill>
                        <a:srgbClr val="3F3F3F"/>
                      </a:solidFill>
                      <a:prstDash val="solid"/>
                      <a:round/>
                      <a:headEnd len="sm" w="sm" type="none"/>
                      <a:tailEnd len="sm" w="sm" type="none"/>
                    </a:lnT>
                    <a:lnB cap="flat" cmpd="sng" w="12700">
                      <a:solidFill>
                        <a:srgbClr val="3F3F3F"/>
                      </a:solidFill>
                      <a:prstDash val="solid"/>
                      <a:round/>
                      <a:headEnd len="sm" w="sm" type="none"/>
                      <a:tailEnd len="sm" w="sm" type="none"/>
                    </a:lnB>
                    <a:solidFill>
                      <a:srgbClr val="F6EA94"/>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ja-JP" sz="1800" u="none" cap="none" strike="noStrike">
                          <a:solidFill>
                            <a:srgbClr val="E38013"/>
                          </a:solidFill>
                          <a:latin typeface="Arial"/>
                          <a:ea typeface="Arial"/>
                          <a:cs typeface="Arial"/>
                          <a:sym typeface="Arial"/>
                        </a:rPr>
                        <a:t>所得税・法人税・相続税・</a:t>
                      </a:r>
                      <a:endParaRPr sz="1800" u="none" cap="none" strike="noStrike">
                        <a:solidFill>
                          <a:srgbClr val="E38013"/>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lang="ja-JP" sz="1800" u="none" cap="none" strike="noStrike">
                          <a:solidFill>
                            <a:srgbClr val="E38013"/>
                          </a:solidFill>
                          <a:latin typeface="Arial"/>
                          <a:ea typeface="Arial"/>
                          <a:cs typeface="Arial"/>
                          <a:sym typeface="Arial"/>
                        </a:rPr>
                        <a:t>贈与税</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ja-JP" sz="1800" u="none" cap="none" strike="noStrike">
                          <a:solidFill>
                            <a:srgbClr val="3D935A"/>
                          </a:solidFill>
                          <a:latin typeface="Arial"/>
                          <a:ea typeface="Arial"/>
                          <a:cs typeface="Arial"/>
                          <a:sym typeface="Arial"/>
                        </a:rPr>
                        <a:t>消費税・酒税・たばこ税</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875525">
                <a:tc>
                  <a:txBody>
                    <a:bodyPr/>
                    <a:lstStyle/>
                    <a:p>
                      <a:pPr indent="0" lvl="0" marL="0" marR="0" rtl="0" algn="ctr">
                        <a:lnSpc>
                          <a:spcPct val="100000"/>
                        </a:lnSpc>
                        <a:spcBef>
                          <a:spcPts val="0"/>
                        </a:spcBef>
                        <a:spcAft>
                          <a:spcPts val="0"/>
                        </a:spcAft>
                        <a:buClr>
                          <a:srgbClr val="000000"/>
                        </a:buClr>
                        <a:buSzPts val="1800"/>
                        <a:buFont typeface="Arial"/>
                        <a:buNone/>
                      </a:pPr>
                      <a:r>
                        <a:rPr b="1" lang="ja-JP" sz="1800" u="none" cap="none" strike="noStrike">
                          <a:latin typeface="Noto Sans JP"/>
                          <a:ea typeface="Noto Sans JP"/>
                          <a:cs typeface="Noto Sans JP"/>
                          <a:sym typeface="Noto Sans JP"/>
                        </a:rPr>
                        <a:t>地方税</a:t>
                      </a:r>
                      <a:endParaRPr b="1" sz="1800" u="none" cap="none" strike="noStrike"/>
                    </a:p>
                    <a:p>
                      <a:pPr indent="0" lvl="0" marL="0" marR="0" rtl="0" algn="ctr">
                        <a:lnSpc>
                          <a:spcPct val="100000"/>
                        </a:lnSpc>
                        <a:spcBef>
                          <a:spcPts val="0"/>
                        </a:spcBef>
                        <a:spcAft>
                          <a:spcPts val="0"/>
                        </a:spcAft>
                        <a:buClr>
                          <a:srgbClr val="000000"/>
                        </a:buClr>
                        <a:buSzPts val="1500"/>
                        <a:buFont typeface="Arial"/>
                        <a:buNone/>
                      </a:pPr>
                      <a:r>
                        <a:rPr b="0" lang="ja-JP" sz="1500" u="none" cap="none" strike="noStrike"/>
                        <a:t>（道府県税）</a:t>
                      </a:r>
                      <a:endParaRPr sz="1400" u="none" cap="none" strike="noStrike"/>
                    </a:p>
                  </a:txBody>
                  <a:tcPr marT="45725" marB="45725" marR="91450" marL="91450" anchor="ctr">
                    <a:lnL cap="flat" cmpd="sng" w="19050">
                      <a:solidFill>
                        <a:srgbClr val="3F3F3F"/>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3F3F3F"/>
                      </a:solidFill>
                      <a:prstDash val="solid"/>
                      <a:round/>
                      <a:headEnd len="sm" w="sm" type="none"/>
                      <a:tailEnd len="sm" w="sm" type="none"/>
                    </a:lnT>
                    <a:lnB cap="flat" cmpd="sng" w="12700">
                      <a:solidFill>
                        <a:srgbClr val="3F3F3F"/>
                      </a:solidFill>
                      <a:prstDash val="solid"/>
                      <a:round/>
                      <a:headEnd len="sm" w="sm" type="none"/>
                      <a:tailEnd len="sm" w="sm" type="none"/>
                    </a:lnB>
                    <a:solidFill>
                      <a:srgbClr val="9ADFF8"/>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ja-JP" sz="1800" u="none" cap="none" strike="noStrike">
                          <a:solidFill>
                            <a:srgbClr val="E38013"/>
                          </a:solidFill>
                          <a:latin typeface="Arial"/>
                          <a:ea typeface="Arial"/>
                          <a:cs typeface="Arial"/>
                          <a:sym typeface="Arial"/>
                        </a:rPr>
                        <a:t>道府県民税・事業税・</a:t>
                      </a:r>
                      <a:endParaRPr sz="1400" u="none" cap="none" strike="noStrike"/>
                    </a:p>
                    <a:p>
                      <a:pPr indent="0" lvl="0" marL="0" marR="0" rtl="0" algn="ctr">
                        <a:lnSpc>
                          <a:spcPct val="100000"/>
                        </a:lnSpc>
                        <a:spcBef>
                          <a:spcPts val="0"/>
                        </a:spcBef>
                        <a:spcAft>
                          <a:spcPts val="0"/>
                        </a:spcAft>
                        <a:buClr>
                          <a:srgbClr val="000000"/>
                        </a:buClr>
                        <a:buSzPts val="1800"/>
                        <a:buFont typeface="Arial"/>
                        <a:buNone/>
                      </a:pPr>
                      <a:r>
                        <a:rPr lang="ja-JP" sz="1800" u="none" cap="none" strike="noStrike">
                          <a:solidFill>
                            <a:srgbClr val="E38013"/>
                          </a:solidFill>
                          <a:latin typeface="Arial"/>
                          <a:ea typeface="Arial"/>
                          <a:cs typeface="Arial"/>
                          <a:sym typeface="Arial"/>
                        </a:rPr>
                        <a:t>自動車税（種別割）</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ja-JP" sz="1800" u="none" cap="none" strike="noStrike">
                          <a:solidFill>
                            <a:srgbClr val="3D935A"/>
                          </a:solidFill>
                          <a:latin typeface="Arial"/>
                          <a:ea typeface="Arial"/>
                          <a:cs typeface="Arial"/>
                          <a:sym typeface="Arial"/>
                        </a:rPr>
                        <a:t>地方消費税・道府県たばこ税・</a:t>
                      </a:r>
                      <a:endParaRPr sz="1400" u="none" cap="none" strike="noStrike"/>
                    </a:p>
                    <a:p>
                      <a:pPr indent="0" lvl="0" marL="0" marR="0" rtl="0" algn="ctr">
                        <a:lnSpc>
                          <a:spcPct val="100000"/>
                        </a:lnSpc>
                        <a:spcBef>
                          <a:spcPts val="0"/>
                        </a:spcBef>
                        <a:spcAft>
                          <a:spcPts val="0"/>
                        </a:spcAft>
                        <a:buClr>
                          <a:srgbClr val="000000"/>
                        </a:buClr>
                        <a:buSzPts val="1800"/>
                        <a:buFont typeface="Arial"/>
                        <a:buNone/>
                      </a:pPr>
                      <a:r>
                        <a:rPr lang="ja-JP" sz="1800" u="none" cap="none" strike="noStrike">
                          <a:solidFill>
                            <a:srgbClr val="3D935A"/>
                          </a:solidFill>
                          <a:latin typeface="Arial"/>
                          <a:ea typeface="Arial"/>
                          <a:cs typeface="Arial"/>
                          <a:sym typeface="Arial"/>
                        </a:rPr>
                        <a:t>ゴルフ場利用税</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875525">
                <a:tc>
                  <a:txBody>
                    <a:bodyPr/>
                    <a:lstStyle/>
                    <a:p>
                      <a:pPr indent="0" lvl="0" marL="0" marR="0" rtl="0" algn="ctr">
                        <a:lnSpc>
                          <a:spcPct val="100000"/>
                        </a:lnSpc>
                        <a:spcBef>
                          <a:spcPts val="0"/>
                        </a:spcBef>
                        <a:spcAft>
                          <a:spcPts val="0"/>
                        </a:spcAft>
                        <a:buClr>
                          <a:srgbClr val="000000"/>
                        </a:buClr>
                        <a:buSzPts val="1800"/>
                        <a:buFont typeface="Arial"/>
                        <a:buNone/>
                      </a:pPr>
                      <a:r>
                        <a:rPr b="1" lang="ja-JP" sz="1800" u="none" cap="none" strike="noStrike">
                          <a:latin typeface="Noto Sans JP"/>
                          <a:ea typeface="Noto Sans JP"/>
                          <a:cs typeface="Noto Sans JP"/>
                          <a:sym typeface="Noto Sans JP"/>
                        </a:rPr>
                        <a:t>地方税</a:t>
                      </a:r>
                      <a:endParaRPr b="1" sz="1800" u="none" cap="none" strike="noStrike"/>
                    </a:p>
                    <a:p>
                      <a:pPr indent="0" lvl="0" marL="0" marR="0" rtl="0" algn="ctr">
                        <a:lnSpc>
                          <a:spcPct val="100000"/>
                        </a:lnSpc>
                        <a:spcBef>
                          <a:spcPts val="0"/>
                        </a:spcBef>
                        <a:spcAft>
                          <a:spcPts val="0"/>
                        </a:spcAft>
                        <a:buClr>
                          <a:srgbClr val="000000"/>
                        </a:buClr>
                        <a:buSzPts val="1500"/>
                        <a:buFont typeface="Arial"/>
                        <a:buNone/>
                      </a:pPr>
                      <a:r>
                        <a:rPr b="0" i="0" lang="ja-JP" sz="1500" u="none" cap="none" strike="noStrike"/>
                        <a:t>（市町村税）</a:t>
                      </a:r>
                      <a:endParaRPr sz="1400" u="none" cap="none" strike="noStrike"/>
                    </a:p>
                  </a:txBody>
                  <a:tcPr marT="45725" marB="45725" marR="91450" marL="91450" anchor="ctr">
                    <a:lnL cap="flat" cmpd="sng" w="19050">
                      <a:solidFill>
                        <a:srgbClr val="3F3F3F"/>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3F3F3F"/>
                      </a:solidFill>
                      <a:prstDash val="solid"/>
                      <a:round/>
                      <a:headEnd len="sm" w="sm" type="none"/>
                      <a:tailEnd len="sm" w="sm" type="none"/>
                    </a:lnT>
                    <a:lnB cap="flat" cmpd="sng" w="19050">
                      <a:solidFill>
                        <a:srgbClr val="3F3F3F"/>
                      </a:solidFill>
                      <a:prstDash val="solid"/>
                      <a:round/>
                      <a:headEnd len="sm" w="sm" type="none"/>
                      <a:tailEnd len="sm" w="sm" type="none"/>
                    </a:lnB>
                    <a:solidFill>
                      <a:srgbClr val="BFBFF3"/>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ja-JP" sz="1800" u="none" cap="none" strike="noStrike">
                          <a:solidFill>
                            <a:srgbClr val="E38013"/>
                          </a:solidFill>
                          <a:latin typeface="Arial"/>
                          <a:ea typeface="Arial"/>
                          <a:cs typeface="Arial"/>
                          <a:sym typeface="Arial"/>
                        </a:rPr>
                        <a:t>市町村民税・固定資産税</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3D935A"/>
                        </a:buClr>
                        <a:buSzPts val="1800"/>
                        <a:buFont typeface="Arial"/>
                        <a:buNone/>
                      </a:pPr>
                      <a:r>
                        <a:rPr lang="ja-JP" sz="1800" u="none" cap="none" strike="noStrike">
                          <a:solidFill>
                            <a:srgbClr val="3D935A"/>
                          </a:solidFill>
                          <a:latin typeface="Arial"/>
                          <a:ea typeface="Arial"/>
                          <a:cs typeface="Arial"/>
                          <a:sym typeface="Arial"/>
                        </a:rPr>
                        <a:t>市町村たばこ税・入湯税</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cxnSp>
        <p:nvCxnSpPr>
          <p:cNvPr id="188" name="Google Shape;188;p17">
            <a:hlinkClick action="ppaction://hlinkshowjump?jump=previousslide"/>
          </p:cNvPr>
          <p:cNvCxnSpPr/>
          <p:nvPr/>
        </p:nvCxnSpPr>
        <p:spPr>
          <a:xfrm>
            <a:off x="8458200" y="228600"/>
            <a:ext cx="228600" cy="0"/>
          </a:xfrm>
          <a:prstGeom prst="straightConnector1">
            <a:avLst/>
          </a:prstGeom>
          <a:noFill/>
          <a:ln cap="flat" cmpd="sng" w="50800">
            <a:solidFill>
              <a:srgbClr val="FFFFFF"/>
            </a:solidFill>
            <a:prstDash val="solid"/>
            <a:round/>
            <a:headEnd len="med" w="med" type="triangle"/>
            <a:tailEnd len="sm" w="sm" type="none"/>
          </a:ln>
        </p:spPr>
      </p:cxnSp>
      <p:cxnSp>
        <p:nvCxnSpPr>
          <p:cNvPr id="189" name="Google Shape;189;p17">
            <a:hlinkClick action="ppaction://hlinkshowjump?jump=nextslide"/>
          </p:cNvPr>
          <p:cNvCxnSpPr/>
          <p:nvPr/>
        </p:nvCxnSpPr>
        <p:spPr>
          <a:xfrm>
            <a:off x="8763000" y="228600"/>
            <a:ext cx="228600" cy="0"/>
          </a:xfrm>
          <a:prstGeom prst="straightConnector1">
            <a:avLst/>
          </a:prstGeom>
          <a:noFill/>
          <a:ln cap="flat" cmpd="sng" w="50800">
            <a:solidFill>
              <a:srgbClr val="FFFFFF"/>
            </a:solidFill>
            <a:prstDash val="solid"/>
            <a:round/>
            <a:headEnd len="sm" w="sm" type="none"/>
            <a:tailEnd len="med" w="med" type="triangle"/>
          </a:ln>
        </p:spPr>
      </p:cxnSp>
      <p:sp>
        <p:nvSpPr>
          <p:cNvPr id="190" name="Google Shape;190;p17"/>
          <p:cNvSpPr/>
          <p:nvPr/>
        </p:nvSpPr>
        <p:spPr>
          <a:xfrm>
            <a:off x="181325" y="4924700"/>
            <a:ext cx="8962800" cy="1182600"/>
          </a:xfrm>
          <a:prstGeom prst="rect">
            <a:avLst/>
          </a:prstGeom>
          <a:noFill/>
          <a:ln>
            <a:noFill/>
          </a:ln>
        </p:spPr>
        <p:txBody>
          <a:bodyPr anchorCtr="0" anchor="t" bIns="45700" lIns="91425" spcFirstLastPara="1" rIns="91425" wrap="square" tIns="45700">
            <a:noAutofit/>
          </a:bodyPr>
          <a:lstStyle/>
          <a:p>
            <a:pPr indent="-216000" lvl="0" marL="285750" marR="0" rtl="0" algn="l">
              <a:lnSpc>
                <a:spcPct val="140000"/>
              </a:lnSpc>
              <a:spcBef>
                <a:spcPts val="0"/>
              </a:spcBef>
              <a:spcAft>
                <a:spcPts val="0"/>
              </a:spcAft>
              <a:buClr>
                <a:srgbClr val="005BAD"/>
              </a:buClr>
              <a:buSzPts val="1300"/>
              <a:buFont typeface="Noto Sans Symbols"/>
              <a:buChar char="●"/>
            </a:pPr>
            <a:r>
              <a:rPr b="0" i="0" lang="ja-JP" sz="1300" u="none" cap="none" strike="noStrike">
                <a:solidFill>
                  <a:schemeClr val="dk1"/>
                </a:solidFill>
                <a:latin typeface="Noto Sans JP"/>
                <a:ea typeface="Noto Sans JP"/>
                <a:cs typeface="Noto Sans JP"/>
                <a:sym typeface="Noto Sans JP"/>
              </a:rPr>
              <a:t>国に納める税金を「</a:t>
            </a:r>
            <a:r>
              <a:rPr b="0" i="0" lang="ja-JP" sz="1300" u="none" cap="none" strike="noStrike">
                <a:solidFill>
                  <a:srgbClr val="005BAD"/>
                </a:solidFill>
                <a:latin typeface="Noto Sans JP"/>
                <a:ea typeface="Noto Sans JP"/>
                <a:cs typeface="Noto Sans JP"/>
                <a:sym typeface="Noto Sans JP"/>
              </a:rPr>
              <a:t>国税</a:t>
            </a:r>
            <a:r>
              <a:rPr b="0" i="0" lang="ja-JP" sz="1300" u="none" cap="none" strike="noStrike">
                <a:solidFill>
                  <a:schemeClr val="dk1"/>
                </a:solidFill>
                <a:latin typeface="Noto Sans JP"/>
                <a:ea typeface="Noto Sans JP"/>
                <a:cs typeface="Noto Sans JP"/>
                <a:sym typeface="Noto Sans JP"/>
              </a:rPr>
              <a:t>」、地方公共団体に納める税金を「</a:t>
            </a:r>
            <a:r>
              <a:rPr b="0" i="0" lang="ja-JP" sz="1300" u="none" cap="none" strike="noStrike">
                <a:solidFill>
                  <a:srgbClr val="005BAD"/>
                </a:solidFill>
                <a:latin typeface="Noto Sans JP"/>
                <a:ea typeface="Noto Sans JP"/>
                <a:cs typeface="Noto Sans JP"/>
                <a:sym typeface="Noto Sans JP"/>
              </a:rPr>
              <a:t>地方税</a:t>
            </a:r>
            <a:r>
              <a:rPr b="0" i="0" lang="ja-JP" sz="1300" u="none" cap="none" strike="noStrike">
                <a:solidFill>
                  <a:schemeClr val="dk1"/>
                </a:solidFill>
                <a:latin typeface="Noto Sans JP"/>
                <a:ea typeface="Noto Sans JP"/>
                <a:cs typeface="Noto Sans JP"/>
                <a:sym typeface="Noto Sans JP"/>
              </a:rPr>
              <a:t>」といい、地方税はさらに</a:t>
            </a:r>
            <a:endParaRPr b="0" i="0" sz="1300" u="none" cap="none" strike="noStrike">
              <a:solidFill>
                <a:schemeClr val="dk1"/>
              </a:solidFill>
              <a:latin typeface="Noto Sans JP"/>
              <a:ea typeface="Noto Sans JP"/>
              <a:cs typeface="Noto Sans JP"/>
              <a:sym typeface="Noto Sans JP"/>
            </a:endParaRPr>
          </a:p>
          <a:p>
            <a:pPr indent="196850" lvl="0" marL="68263" marR="0" rtl="0" algn="l">
              <a:lnSpc>
                <a:spcPct val="140000"/>
              </a:lnSpc>
              <a:spcBef>
                <a:spcPts val="0"/>
              </a:spcBef>
              <a:spcAft>
                <a:spcPts val="0"/>
              </a:spcAft>
              <a:buClr>
                <a:srgbClr val="000000"/>
              </a:buClr>
              <a:buSzPts val="1300"/>
              <a:buFont typeface="Arial"/>
              <a:buNone/>
            </a:pPr>
            <a:r>
              <a:rPr b="0" i="0" lang="ja-JP" sz="1300" u="none" cap="none" strike="noStrike">
                <a:solidFill>
                  <a:schemeClr val="dk1"/>
                </a:solidFill>
                <a:latin typeface="Noto Sans JP"/>
                <a:ea typeface="Noto Sans JP"/>
                <a:cs typeface="Noto Sans JP"/>
                <a:sym typeface="Noto Sans JP"/>
              </a:rPr>
              <a:t>「</a:t>
            </a:r>
            <a:r>
              <a:rPr b="0" i="0" lang="ja-JP" sz="1300" u="none" cap="none" strike="noStrike">
                <a:solidFill>
                  <a:srgbClr val="0070C0"/>
                </a:solidFill>
                <a:latin typeface="Noto Sans JP"/>
                <a:ea typeface="Noto Sans JP"/>
                <a:cs typeface="Noto Sans JP"/>
                <a:sym typeface="Noto Sans JP"/>
              </a:rPr>
              <a:t>道府県税</a:t>
            </a:r>
            <a:r>
              <a:rPr b="0" i="0" lang="ja-JP" sz="1300" u="none" cap="none" strike="noStrike">
                <a:solidFill>
                  <a:schemeClr val="dk1"/>
                </a:solidFill>
                <a:latin typeface="Noto Sans JP"/>
                <a:ea typeface="Noto Sans JP"/>
                <a:cs typeface="Noto Sans JP"/>
                <a:sym typeface="Noto Sans JP"/>
              </a:rPr>
              <a:t>」と「</a:t>
            </a:r>
            <a:r>
              <a:rPr b="0" i="0" lang="ja-JP" sz="1300" u="none" cap="none" strike="noStrike">
                <a:solidFill>
                  <a:srgbClr val="005BAD"/>
                </a:solidFill>
                <a:latin typeface="Noto Sans JP"/>
                <a:ea typeface="Noto Sans JP"/>
                <a:cs typeface="Noto Sans JP"/>
                <a:sym typeface="Noto Sans JP"/>
              </a:rPr>
              <a:t>市町村税</a:t>
            </a:r>
            <a:r>
              <a:rPr b="0" i="0" lang="ja-JP" sz="1300" u="none" cap="none" strike="noStrike">
                <a:solidFill>
                  <a:schemeClr val="dk1"/>
                </a:solidFill>
                <a:latin typeface="Noto Sans JP"/>
                <a:ea typeface="Noto Sans JP"/>
                <a:cs typeface="Noto Sans JP"/>
                <a:sym typeface="Noto Sans JP"/>
              </a:rPr>
              <a:t>」に分けられます。</a:t>
            </a:r>
            <a:endParaRPr b="0" i="0" sz="1300" u="none" cap="none" strike="noStrike">
              <a:solidFill>
                <a:srgbClr val="7030A0"/>
              </a:solidFill>
              <a:latin typeface="Noto Sans JP"/>
              <a:ea typeface="Noto Sans JP"/>
              <a:cs typeface="Noto Sans JP"/>
              <a:sym typeface="Noto Sans JP"/>
            </a:endParaRPr>
          </a:p>
          <a:p>
            <a:pPr indent="-216000" lvl="0" marL="285750" marR="0" rtl="0" algn="l">
              <a:lnSpc>
                <a:spcPct val="140000"/>
              </a:lnSpc>
              <a:spcBef>
                <a:spcPts val="0"/>
              </a:spcBef>
              <a:spcAft>
                <a:spcPts val="0"/>
              </a:spcAft>
              <a:buClr>
                <a:srgbClr val="005BAD"/>
              </a:buClr>
              <a:buSzPts val="1300"/>
              <a:buFont typeface="Noto Sans Symbols"/>
              <a:buChar char="●"/>
            </a:pPr>
            <a:r>
              <a:rPr b="0" i="0" lang="ja-JP" sz="1300" u="none" cap="none" strike="noStrike">
                <a:solidFill>
                  <a:schemeClr val="dk1"/>
                </a:solidFill>
                <a:latin typeface="Noto Sans JP"/>
                <a:ea typeface="Noto Sans JP"/>
                <a:cs typeface="Noto Sans JP"/>
                <a:sym typeface="Noto Sans JP"/>
              </a:rPr>
              <a:t>税金を納める人と負担する人が同じ税金を「</a:t>
            </a:r>
            <a:r>
              <a:rPr b="0" i="0" lang="ja-JP" sz="1300" u="none" cap="none" strike="noStrike">
                <a:solidFill>
                  <a:srgbClr val="005BAD"/>
                </a:solidFill>
                <a:latin typeface="Noto Sans JP"/>
                <a:ea typeface="Noto Sans JP"/>
                <a:cs typeface="Noto Sans JP"/>
                <a:sym typeface="Noto Sans JP"/>
              </a:rPr>
              <a:t>直接税</a:t>
            </a:r>
            <a:r>
              <a:rPr b="0" i="0" lang="ja-JP" sz="1300" u="none" cap="none" strike="noStrike">
                <a:solidFill>
                  <a:schemeClr val="dk1"/>
                </a:solidFill>
                <a:latin typeface="Noto Sans JP"/>
                <a:ea typeface="Noto Sans JP"/>
                <a:cs typeface="Noto Sans JP"/>
                <a:sym typeface="Noto Sans JP"/>
              </a:rPr>
              <a:t>」といい、税金を納める人と負担する人が異なる税金を</a:t>
            </a:r>
            <a:endParaRPr b="0" i="0" sz="1300" u="none" cap="none" strike="noStrike">
              <a:solidFill>
                <a:schemeClr val="dk1"/>
              </a:solidFill>
              <a:latin typeface="Noto Sans JP"/>
              <a:ea typeface="Noto Sans JP"/>
              <a:cs typeface="Noto Sans JP"/>
              <a:sym typeface="Noto Sans JP"/>
            </a:endParaRPr>
          </a:p>
          <a:p>
            <a:pPr indent="196850" lvl="0" marL="68263" marR="0" rtl="0" algn="l">
              <a:lnSpc>
                <a:spcPct val="140000"/>
              </a:lnSpc>
              <a:spcBef>
                <a:spcPts val="0"/>
              </a:spcBef>
              <a:spcAft>
                <a:spcPts val="0"/>
              </a:spcAft>
              <a:buClr>
                <a:srgbClr val="000000"/>
              </a:buClr>
              <a:buSzPts val="1300"/>
              <a:buFont typeface="Arial"/>
              <a:buNone/>
            </a:pPr>
            <a:r>
              <a:rPr b="0" i="0" lang="ja-JP" sz="1300" u="none" cap="none" strike="noStrike">
                <a:solidFill>
                  <a:schemeClr val="dk1"/>
                </a:solidFill>
                <a:latin typeface="Noto Sans JP"/>
                <a:ea typeface="Noto Sans JP"/>
                <a:cs typeface="Noto Sans JP"/>
                <a:sym typeface="Noto Sans JP"/>
              </a:rPr>
              <a:t>「</a:t>
            </a:r>
            <a:r>
              <a:rPr b="0" i="0" lang="ja-JP" sz="1300" u="none" cap="none" strike="noStrike">
                <a:solidFill>
                  <a:srgbClr val="005BAD"/>
                </a:solidFill>
                <a:latin typeface="Noto Sans JP"/>
                <a:ea typeface="Noto Sans JP"/>
                <a:cs typeface="Noto Sans JP"/>
                <a:sym typeface="Noto Sans JP"/>
              </a:rPr>
              <a:t>間接税</a:t>
            </a:r>
            <a:r>
              <a:rPr b="0" i="0" lang="ja-JP" sz="1300" u="none" cap="none" strike="noStrike">
                <a:solidFill>
                  <a:schemeClr val="dk1"/>
                </a:solidFill>
                <a:latin typeface="Noto Sans JP"/>
                <a:ea typeface="Noto Sans JP"/>
                <a:cs typeface="Noto Sans JP"/>
                <a:sym typeface="Noto Sans JP"/>
              </a:rPr>
              <a:t>」といいます。たとえば、消費税は、消費者が負担し、事業者が納めるため、間接税に分類されます。</a:t>
            </a:r>
            <a:endParaRPr b="0" i="0" sz="1400" u="none" cap="none" strike="noStrike">
              <a:solidFill>
                <a:srgbClr val="000000"/>
              </a:solidFill>
              <a:latin typeface="Arial"/>
              <a:ea typeface="Arial"/>
              <a:cs typeface="Arial"/>
              <a:sym typeface="Arial"/>
            </a:endParaRPr>
          </a:p>
        </p:txBody>
      </p:sp>
      <p:sp>
        <p:nvSpPr>
          <p:cNvPr id="191" name="Google Shape;191;p17"/>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ja-JP"/>
              <a:t>‹#›</a:t>
            </a:fld>
            <a:endParaRPr/>
          </a:p>
        </p:txBody>
      </p:sp>
      <p:grpSp>
        <p:nvGrpSpPr>
          <p:cNvPr id="192" name="Google Shape;192;p17"/>
          <p:cNvGrpSpPr/>
          <p:nvPr/>
        </p:nvGrpSpPr>
        <p:grpSpPr>
          <a:xfrm>
            <a:off x="287921" y="6410880"/>
            <a:ext cx="8532000" cy="374400"/>
            <a:chOff x="322211" y="6410880"/>
            <a:chExt cx="8532000" cy="374400"/>
          </a:xfrm>
        </p:grpSpPr>
        <p:sp>
          <p:nvSpPr>
            <p:cNvPr id="193" name="Google Shape;193;p17"/>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194" name="Google Shape;194;p17"/>
            <p:cNvSpPr/>
            <p:nvPr/>
          </p:nvSpPr>
          <p:spPr>
            <a:xfrm>
              <a:off x="322212" y="6449705"/>
              <a:ext cx="8497741" cy="296751"/>
            </a:xfrm>
            <a:prstGeom prst="rect">
              <a:avLst/>
            </a:prstGeom>
            <a:solidFill>
              <a:srgbClr val="CCECFF">
                <a:alpha val="29411"/>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grpSp>
      <p:sp>
        <p:nvSpPr>
          <p:cNvPr id="195" name="Google Shape;195;p17"/>
          <p:cNvSpPr txBox="1"/>
          <p:nvPr/>
        </p:nvSpPr>
        <p:spPr>
          <a:xfrm>
            <a:off x="762243" y="6473251"/>
            <a:ext cx="8023419"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ja-JP" sz="1100" u="none" cap="none" strike="noStrike">
                <a:solidFill>
                  <a:srgbClr val="005BAD"/>
                </a:solidFill>
                <a:latin typeface="Noto Sans JP"/>
                <a:ea typeface="Noto Sans JP"/>
                <a:cs typeface="Noto Sans JP"/>
                <a:sym typeface="Noto Sans JP"/>
              </a:rPr>
              <a:t>税金の種類をもっと詳しく見てみよう　</a:t>
            </a:r>
            <a:r>
              <a:rPr b="0" i="0" lang="ja-JP" sz="1100" u="sng" cap="none" strike="noStrike">
                <a:solidFill>
                  <a:schemeClr val="hlink"/>
                </a:solidFill>
                <a:latin typeface="Arial"/>
                <a:ea typeface="Arial"/>
                <a:cs typeface="Arial"/>
                <a:sym typeface="Arial"/>
                <a:hlinkClick r:id="rId4"/>
              </a:rPr>
              <a:t>https://www.nta.go.jp/taxes/kids/hatten/page02.htm</a:t>
            </a:r>
            <a:endParaRPr b="0" i="0" sz="1100" u="none" cap="none" strike="noStrike">
              <a:solidFill>
                <a:schemeClr val="dk1"/>
              </a:solidFill>
              <a:latin typeface="Arial"/>
              <a:ea typeface="Arial"/>
              <a:cs typeface="Arial"/>
              <a:sym typeface="Arial"/>
            </a:endParaRPr>
          </a:p>
        </p:txBody>
      </p:sp>
      <p:sp>
        <p:nvSpPr>
          <p:cNvPr id="196" name="Google Shape;196;p17"/>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500"/>
              <a:buFont typeface="Arial"/>
              <a:buNone/>
            </a:pPr>
            <a:r>
              <a:rPr b="1" i="0" lang="ja-JP" sz="2500" u="none" cap="none" strike="noStrike">
                <a:solidFill>
                  <a:srgbClr val="005BAD"/>
                </a:solidFill>
                <a:latin typeface="Noto Sans JP"/>
                <a:ea typeface="Noto Sans JP"/>
                <a:cs typeface="Noto Sans JP"/>
                <a:sym typeface="Noto Sans JP"/>
              </a:rPr>
              <a:t>１</a:t>
            </a:r>
            <a:r>
              <a:rPr b="1" i="0" lang="ja-JP" sz="2200" u="none" cap="none" strike="noStrike">
                <a:solidFill>
                  <a:srgbClr val="005BAD"/>
                </a:solidFill>
                <a:latin typeface="Noto Sans JP"/>
                <a:ea typeface="Noto Sans JP"/>
                <a:cs typeface="Noto Sans JP"/>
                <a:sym typeface="Noto Sans JP"/>
              </a:rPr>
              <a:t>. </a:t>
            </a:r>
            <a:r>
              <a:rPr b="1" i="0" lang="ja-JP" sz="2200" u="none" cap="none" strike="noStrike">
                <a:solidFill>
                  <a:schemeClr val="dk1"/>
                </a:solidFill>
                <a:latin typeface="Noto Sans JP"/>
                <a:ea typeface="Noto Sans JP"/>
                <a:cs typeface="Noto Sans JP"/>
                <a:sym typeface="Noto Sans JP"/>
              </a:rPr>
              <a:t>生活と税金の関わりについて考えてみよう </a:t>
            </a:r>
            <a:endParaRPr b="0" i="0" sz="1400" u="none" cap="none" strike="noStrike">
              <a:solidFill>
                <a:srgbClr val="000000"/>
              </a:solidFill>
              <a:latin typeface="Arial"/>
              <a:ea typeface="Arial"/>
              <a:cs typeface="Arial"/>
              <a:sym typeface="Arial"/>
            </a:endParaRPr>
          </a:p>
        </p:txBody>
      </p:sp>
      <p:sp>
        <p:nvSpPr>
          <p:cNvPr id="197" name="Google Shape;197;p17"/>
          <p:cNvSpPr/>
          <p:nvPr/>
        </p:nvSpPr>
        <p:spPr>
          <a:xfrm>
            <a:off x="2522184" y="1558010"/>
            <a:ext cx="2257832" cy="520338"/>
          </a:xfrm>
          <a:prstGeom prst="rect">
            <a:avLst/>
          </a:prstGeom>
          <a:solidFill>
            <a:srgbClr val="FBE6B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198" name="Google Shape;198;p17"/>
          <p:cNvSpPr txBox="1"/>
          <p:nvPr/>
        </p:nvSpPr>
        <p:spPr>
          <a:xfrm>
            <a:off x="2659743" y="1101474"/>
            <a:ext cx="1980029" cy="984885"/>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000000"/>
              </a:buClr>
              <a:buSzPts val="2000"/>
              <a:buFont typeface="Arial"/>
              <a:buNone/>
            </a:pPr>
            <a:r>
              <a:rPr b="1" i="0" lang="ja-JP" sz="2000" u="none" cap="none" strike="noStrike">
                <a:solidFill>
                  <a:schemeClr val="dk1"/>
                </a:solidFill>
                <a:latin typeface="Arial"/>
                <a:ea typeface="Arial"/>
                <a:cs typeface="Arial"/>
                <a:sym typeface="Arial"/>
              </a:rPr>
              <a:t>直　接　税</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ja-JP" sz="1400" u="none" cap="none" strike="noStrike">
                <a:solidFill>
                  <a:schemeClr val="dk1"/>
                </a:solidFill>
                <a:latin typeface="Arial"/>
                <a:ea typeface="Arial"/>
                <a:cs typeface="Arial"/>
                <a:sym typeface="Arial"/>
              </a:rPr>
              <a:t>税金を納める人と</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ja-JP" sz="1400" u="none" cap="none" strike="noStrike">
                <a:solidFill>
                  <a:schemeClr val="dk1"/>
                </a:solidFill>
                <a:latin typeface="Arial"/>
                <a:ea typeface="Arial"/>
                <a:cs typeface="Arial"/>
                <a:sym typeface="Arial"/>
              </a:rPr>
              <a:t>負担する人が同じ税金</a:t>
            </a:r>
            <a:endParaRPr b="0" i="0" sz="1400" u="none" cap="none" strike="noStrike">
              <a:solidFill>
                <a:srgbClr val="000000"/>
              </a:solidFill>
              <a:latin typeface="Arial"/>
              <a:ea typeface="Arial"/>
              <a:cs typeface="Arial"/>
              <a:sym typeface="Arial"/>
            </a:endParaRPr>
          </a:p>
        </p:txBody>
      </p:sp>
      <p:sp>
        <p:nvSpPr>
          <p:cNvPr id="199" name="Google Shape;199;p17"/>
          <p:cNvSpPr/>
          <p:nvPr/>
        </p:nvSpPr>
        <p:spPr>
          <a:xfrm>
            <a:off x="5990549" y="1558010"/>
            <a:ext cx="2257832" cy="520338"/>
          </a:xfrm>
          <a:prstGeom prst="rect">
            <a:avLst/>
          </a:prstGeom>
          <a:solidFill>
            <a:srgbClr val="88CE7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200" name="Google Shape;200;p17"/>
          <p:cNvSpPr txBox="1"/>
          <p:nvPr/>
        </p:nvSpPr>
        <p:spPr>
          <a:xfrm>
            <a:off x="6039683" y="1101474"/>
            <a:ext cx="2159566" cy="984885"/>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000000"/>
              </a:buClr>
              <a:buSzPts val="2000"/>
              <a:buFont typeface="Arial"/>
              <a:buNone/>
            </a:pPr>
            <a:r>
              <a:rPr b="1" i="0" lang="ja-JP" sz="2000" u="none" cap="none" strike="noStrike">
                <a:solidFill>
                  <a:schemeClr val="dk1"/>
                </a:solidFill>
                <a:latin typeface="Arial"/>
                <a:ea typeface="Arial"/>
                <a:cs typeface="Arial"/>
                <a:sym typeface="Arial"/>
              </a:rPr>
              <a:t>間　接　税</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ja-JP" sz="1400" u="none" cap="none" strike="noStrike">
                <a:solidFill>
                  <a:schemeClr val="dk1"/>
                </a:solidFill>
                <a:latin typeface="Arial"/>
                <a:ea typeface="Arial"/>
                <a:cs typeface="Arial"/>
                <a:sym typeface="Arial"/>
              </a:rPr>
              <a:t>税金を納める人と</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ja-JP" sz="1400" u="none" cap="none" strike="noStrike">
                <a:solidFill>
                  <a:schemeClr val="dk1"/>
                </a:solidFill>
                <a:latin typeface="Arial"/>
                <a:ea typeface="Arial"/>
                <a:cs typeface="Arial"/>
                <a:sym typeface="Arial"/>
              </a:rPr>
              <a:t>負担する人が異なる税金</a:t>
            </a:r>
            <a:endParaRPr b="0" i="0" sz="1400" u="none" cap="none" strike="noStrike">
              <a:solidFill>
                <a:srgbClr val="000000"/>
              </a:solidFill>
              <a:latin typeface="Arial"/>
              <a:ea typeface="Arial"/>
              <a:cs typeface="Arial"/>
              <a:sym typeface="Arial"/>
            </a:endParaRPr>
          </a:p>
        </p:txBody>
      </p:sp>
      <p:grpSp>
        <p:nvGrpSpPr>
          <p:cNvPr id="201" name="Google Shape;201;p17"/>
          <p:cNvGrpSpPr/>
          <p:nvPr/>
        </p:nvGrpSpPr>
        <p:grpSpPr>
          <a:xfrm>
            <a:off x="-29057" y="6108719"/>
            <a:ext cx="832606" cy="749280"/>
            <a:chOff x="-35154" y="5996310"/>
            <a:chExt cx="945432" cy="850815"/>
          </a:xfrm>
        </p:grpSpPr>
        <p:sp>
          <p:nvSpPr>
            <p:cNvPr id="202" name="Google Shape;202;p17"/>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03" name="Google Shape;203;p17"/>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04" name="Google Shape;204;p17"/>
            <p:cNvSpPr txBox="1"/>
            <p:nvPr/>
          </p:nvSpPr>
          <p:spPr>
            <a:xfrm>
              <a:off x="-35154" y="6181034"/>
              <a:ext cx="825671"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1" i="0" lang="ja-JP" sz="1350" u="none" cap="none" strike="noStrike">
                  <a:solidFill>
                    <a:srgbClr val="005BAD"/>
                  </a:solidFill>
                  <a:latin typeface="Noto Sans JP"/>
                  <a:ea typeface="Noto Sans JP"/>
                  <a:cs typeface="Noto Sans JP"/>
                  <a:sym typeface="Noto Sans JP"/>
                </a:rPr>
                <a:t>もっと</a:t>
              </a:r>
              <a:endParaRPr b="1" i="0" sz="1350" u="none" cap="none" strike="noStrike">
                <a:solidFill>
                  <a:srgbClr val="005BAD"/>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350"/>
                <a:buFont typeface="Arial"/>
                <a:buNone/>
              </a:pPr>
              <a:r>
                <a:rPr b="1" i="0" lang="ja-JP" sz="1350" u="none" cap="none" strike="noStrike">
                  <a:solidFill>
                    <a:srgbClr val="005BAD"/>
                  </a:solidFill>
                  <a:latin typeface="Noto Sans JP"/>
                  <a:ea typeface="Noto Sans JP"/>
                  <a:cs typeface="Noto Sans JP"/>
                  <a:sym typeface="Noto Sans JP"/>
                </a:rPr>
                <a:t>詳しく</a:t>
              </a:r>
              <a:endParaRPr b="1" i="0" sz="1350" u="none" cap="none" strike="noStrike">
                <a:solidFill>
                  <a:srgbClr val="005BAD"/>
                </a:solidFill>
                <a:latin typeface="Noto Sans JP"/>
                <a:ea typeface="Noto Sans JP"/>
                <a:cs typeface="Noto Sans JP"/>
                <a:sym typeface="Noto Sans JP"/>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500"/>
                                        <p:tgtEl>
                                          <p:spTgt spid="187"/>
                                        </p:tgtEl>
                                      </p:cBhvr>
                                    </p:animEffect>
                                  </p:childTnLst>
                                </p:cTn>
                              </p:par>
                              <p:par>
                                <p:cTn fill="hold" nodeType="with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500"/>
                                        <p:tgtEl>
                                          <p:spTgt spid="197"/>
                                        </p:tgtEl>
                                      </p:cBhvr>
                                    </p:animEffect>
                                  </p:childTnLst>
                                </p:cTn>
                              </p:par>
                              <p:par>
                                <p:cTn fill="hold" nodeType="with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500"/>
                                        <p:tgtEl>
                                          <p:spTgt spid="198"/>
                                        </p:tgtEl>
                                      </p:cBhvr>
                                    </p:animEffect>
                                  </p:childTnLst>
                                </p:cTn>
                              </p:par>
                              <p:par>
                                <p:cTn fill="hold" nodeType="with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500"/>
                                        <p:tgtEl>
                                          <p:spTgt spid="199"/>
                                        </p:tgtEl>
                                      </p:cBhvr>
                                    </p:animEffect>
                                  </p:childTnLst>
                                </p:cTn>
                              </p:par>
                              <p:par>
                                <p:cTn fill="hold" nodeType="with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500"/>
                                        <p:tgtEl>
                                          <p:spTgt spid="20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600"/>
                                        <p:tgtEl>
                                          <p:spTgt spid="1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600"/>
                                        <p:tgtEl>
                                          <p:spTgt spid="1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grpSp>
        <p:nvGrpSpPr>
          <p:cNvPr id="210" name="Google Shape;210;p18"/>
          <p:cNvGrpSpPr/>
          <p:nvPr/>
        </p:nvGrpSpPr>
        <p:grpSpPr>
          <a:xfrm>
            <a:off x="3165967" y="1065378"/>
            <a:ext cx="5654183" cy="976722"/>
            <a:chOff x="3165967" y="1065378"/>
            <a:chExt cx="5654183" cy="976722"/>
          </a:xfrm>
        </p:grpSpPr>
        <p:sp>
          <p:nvSpPr>
            <p:cNvPr id="211" name="Google Shape;211;p18"/>
            <p:cNvSpPr/>
            <p:nvPr/>
          </p:nvSpPr>
          <p:spPr>
            <a:xfrm>
              <a:off x="3165967" y="1065378"/>
              <a:ext cx="5654183" cy="976722"/>
            </a:xfrm>
            <a:prstGeom prst="rect">
              <a:avLst/>
            </a:prstGeom>
            <a:no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grpSp>
          <p:nvGrpSpPr>
            <p:cNvPr id="212" name="Google Shape;212;p18"/>
            <p:cNvGrpSpPr/>
            <p:nvPr/>
          </p:nvGrpSpPr>
          <p:grpSpPr>
            <a:xfrm>
              <a:off x="3165967" y="1066181"/>
              <a:ext cx="2378011" cy="903776"/>
              <a:chOff x="3165967" y="1066181"/>
              <a:chExt cx="2378011" cy="903776"/>
            </a:xfrm>
          </p:grpSpPr>
          <p:sp>
            <p:nvSpPr>
              <p:cNvPr id="213" name="Google Shape;213;p18"/>
              <p:cNvSpPr/>
              <p:nvPr/>
            </p:nvSpPr>
            <p:spPr>
              <a:xfrm>
                <a:off x="3165967" y="1066181"/>
                <a:ext cx="1262017" cy="346596"/>
              </a:xfrm>
              <a:prstGeom prst="rect">
                <a:avLst/>
              </a:prstGeom>
              <a:solidFill>
                <a:srgbClr val="005BAD"/>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600"/>
                  <a:buFont typeface="Noto Sans JP"/>
                  <a:buNone/>
                </a:pPr>
                <a:r>
                  <a:rPr b="0" i="0" lang="ja-JP" sz="1600" u="none" cap="none" strike="noStrike">
                    <a:solidFill>
                      <a:schemeClr val="lt1"/>
                    </a:solidFill>
                    <a:latin typeface="Noto Sans JP"/>
                    <a:ea typeface="Noto Sans JP"/>
                    <a:cs typeface="Noto Sans JP"/>
                    <a:sym typeface="Noto Sans JP"/>
                  </a:rPr>
                  <a:t>お店</a:t>
                </a:r>
                <a:endParaRPr b="0" i="0" sz="1400" u="none" cap="none" strike="noStrike">
                  <a:solidFill>
                    <a:srgbClr val="000000"/>
                  </a:solidFill>
                  <a:latin typeface="Arial"/>
                  <a:ea typeface="Arial"/>
                  <a:cs typeface="Arial"/>
                  <a:sym typeface="Arial"/>
                </a:endParaRPr>
              </a:p>
            </p:txBody>
          </p:sp>
          <p:sp>
            <p:nvSpPr>
              <p:cNvPr id="214" name="Google Shape;214;p18"/>
              <p:cNvSpPr txBox="1"/>
              <p:nvPr/>
            </p:nvSpPr>
            <p:spPr>
              <a:xfrm>
                <a:off x="3204878" y="1444057"/>
                <a:ext cx="2339100" cy="52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消費者から預かった</a:t>
                </a:r>
                <a:endParaRPr b="0" i="0" sz="1200" u="none" cap="none" strike="noStrike">
                  <a:solidFill>
                    <a:schemeClr val="dk1"/>
                  </a:solidFill>
                  <a:latin typeface="Noto Sans JP"/>
                  <a:ea typeface="Noto Sans JP"/>
                  <a:cs typeface="Noto Sans JP"/>
                  <a:sym typeface="Noto Sans JP"/>
                </a:endParaRPr>
              </a:p>
              <a:p>
                <a:pPr indent="0" lvl="0" marL="0" marR="0" rtl="0" algn="l">
                  <a:lnSpc>
                    <a:spcPct val="100000"/>
                  </a:lnSpc>
                  <a:spcBef>
                    <a:spcPts val="50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消費税の額を計算して納める。</a:t>
                </a:r>
                <a:endParaRPr b="0" i="0" sz="1100" u="none" cap="none" strike="noStrike">
                  <a:solidFill>
                    <a:schemeClr val="dk1"/>
                  </a:solidFill>
                  <a:latin typeface="Noto Sans JP"/>
                  <a:ea typeface="Noto Sans JP"/>
                  <a:cs typeface="Noto Sans JP"/>
                  <a:sym typeface="Noto Sans JP"/>
                </a:endParaRPr>
              </a:p>
            </p:txBody>
          </p:sp>
        </p:grpSp>
      </p:grpSp>
      <p:grpSp>
        <p:nvGrpSpPr>
          <p:cNvPr id="215" name="Google Shape;215;p18"/>
          <p:cNvGrpSpPr/>
          <p:nvPr/>
        </p:nvGrpSpPr>
        <p:grpSpPr>
          <a:xfrm>
            <a:off x="250825" y="1400548"/>
            <a:ext cx="2181719" cy="2601618"/>
            <a:chOff x="250825" y="1066180"/>
            <a:chExt cx="2181719" cy="2601618"/>
          </a:xfrm>
        </p:grpSpPr>
        <p:sp>
          <p:nvSpPr>
            <p:cNvPr id="216" name="Google Shape;216;p18"/>
            <p:cNvSpPr/>
            <p:nvPr/>
          </p:nvSpPr>
          <p:spPr>
            <a:xfrm>
              <a:off x="250825" y="1066180"/>
              <a:ext cx="2181719" cy="2601618"/>
            </a:xfrm>
            <a:prstGeom prst="rect">
              <a:avLst/>
            </a:prstGeom>
            <a:solidFill>
              <a:srgbClr val="D4ECF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17" name="Google Shape;217;p18"/>
            <p:cNvSpPr/>
            <p:nvPr/>
          </p:nvSpPr>
          <p:spPr>
            <a:xfrm>
              <a:off x="250825" y="1066181"/>
              <a:ext cx="2181719" cy="346596"/>
            </a:xfrm>
            <a:prstGeom prst="rect">
              <a:avLst/>
            </a:prstGeom>
            <a:solidFill>
              <a:srgbClr val="005B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Noto Sans JP"/>
                <a:buNone/>
              </a:pPr>
              <a:r>
                <a:rPr b="0" i="0" lang="ja-JP" sz="1600" u="none" cap="none" strike="noStrike">
                  <a:solidFill>
                    <a:schemeClr val="lt1"/>
                  </a:solidFill>
                  <a:latin typeface="Noto Sans JP"/>
                  <a:ea typeface="Noto Sans JP"/>
                  <a:cs typeface="Noto Sans JP"/>
                  <a:sym typeface="Noto Sans JP"/>
                </a:rPr>
                <a:t>消費者</a:t>
              </a:r>
              <a:endParaRPr b="0" i="0" sz="1400" u="none" cap="none" strike="noStrike">
                <a:solidFill>
                  <a:srgbClr val="000000"/>
                </a:solidFill>
                <a:latin typeface="Arial"/>
                <a:ea typeface="Arial"/>
                <a:cs typeface="Arial"/>
                <a:sym typeface="Arial"/>
              </a:endParaRPr>
            </a:p>
          </p:txBody>
        </p:sp>
        <p:sp>
          <p:nvSpPr>
            <p:cNvPr id="218" name="Google Shape;218;p18"/>
            <p:cNvSpPr txBox="1"/>
            <p:nvPr/>
          </p:nvSpPr>
          <p:spPr>
            <a:xfrm>
              <a:off x="321212" y="2896382"/>
              <a:ext cx="2106667" cy="670055"/>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品物の金額1,000円と一緒に</a:t>
              </a:r>
              <a:endParaRPr b="0" i="0" sz="1200" u="none" cap="none" strike="noStrike">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消費税100円を支払う。</a:t>
              </a:r>
              <a:endParaRPr b="0" i="0" sz="1200" u="none" cap="none" strike="noStrike">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Clr>
                  <a:srgbClr val="000000"/>
                </a:buClr>
                <a:buSzPts val="1100"/>
                <a:buFont typeface="Arial"/>
                <a:buNone/>
              </a:pPr>
              <a:r>
                <a:rPr b="0" i="0" lang="ja-JP" sz="1100" u="none" cap="none" strike="noStrike">
                  <a:solidFill>
                    <a:schemeClr val="dk1"/>
                  </a:solidFill>
                  <a:latin typeface="Noto Sans JP"/>
                  <a:ea typeface="Noto Sans JP"/>
                  <a:cs typeface="Noto Sans JP"/>
                  <a:sym typeface="Noto Sans JP"/>
                </a:rPr>
                <a:t>(消費税を負担する)</a:t>
              </a:r>
              <a:endParaRPr b="0" i="0" sz="1100" u="none" cap="none" strike="noStrike">
                <a:solidFill>
                  <a:schemeClr val="dk1"/>
                </a:solidFill>
                <a:latin typeface="Noto Sans JP"/>
                <a:ea typeface="Noto Sans JP"/>
                <a:cs typeface="Noto Sans JP"/>
                <a:sym typeface="Noto Sans JP"/>
              </a:endParaRPr>
            </a:p>
          </p:txBody>
        </p:sp>
        <p:pic>
          <p:nvPicPr>
            <p:cNvPr id="219" name="Google Shape;219;p18"/>
            <p:cNvPicPr preferRelativeResize="0"/>
            <p:nvPr/>
          </p:nvPicPr>
          <p:blipFill rotWithShape="1">
            <a:blip r:embed="rId3">
              <a:alphaModFix/>
            </a:blip>
            <a:srcRect b="0" l="0" r="0" t="0"/>
            <a:stretch/>
          </p:blipFill>
          <p:spPr>
            <a:xfrm>
              <a:off x="925141" y="1498016"/>
              <a:ext cx="1042898" cy="1362795"/>
            </a:xfrm>
            <a:prstGeom prst="rect">
              <a:avLst/>
            </a:prstGeom>
            <a:noFill/>
            <a:ln>
              <a:noFill/>
            </a:ln>
          </p:spPr>
        </p:pic>
      </p:grpSp>
      <p:sp>
        <p:nvSpPr>
          <p:cNvPr id="220" name="Google Shape;220;p18"/>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ja-JP"/>
              <a:t>‹#›</a:t>
            </a:fld>
            <a:endParaRPr/>
          </a:p>
        </p:txBody>
      </p:sp>
      <p:sp>
        <p:nvSpPr>
          <p:cNvPr id="221" name="Google Shape;221;p18"/>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500"/>
              <a:buFont typeface="Arial"/>
              <a:buNone/>
            </a:pPr>
            <a:r>
              <a:rPr b="1" i="0" lang="ja-JP" sz="2500" u="none" cap="none" strike="noStrike">
                <a:solidFill>
                  <a:srgbClr val="005BAD"/>
                </a:solidFill>
                <a:latin typeface="Noto Sans JP"/>
                <a:ea typeface="Noto Sans JP"/>
                <a:cs typeface="Noto Sans JP"/>
                <a:sym typeface="Noto Sans JP"/>
              </a:rPr>
              <a:t>１</a:t>
            </a:r>
            <a:r>
              <a:rPr b="1" i="0" lang="ja-JP" sz="2200" u="none" cap="none" strike="noStrike">
                <a:solidFill>
                  <a:srgbClr val="005BAD"/>
                </a:solidFill>
                <a:latin typeface="Noto Sans JP"/>
                <a:ea typeface="Noto Sans JP"/>
                <a:cs typeface="Noto Sans JP"/>
                <a:sym typeface="Noto Sans JP"/>
              </a:rPr>
              <a:t>. </a:t>
            </a:r>
            <a:r>
              <a:rPr b="1" i="0" lang="ja-JP" sz="2200" u="none" cap="none" strike="noStrike">
                <a:solidFill>
                  <a:schemeClr val="dk1"/>
                </a:solidFill>
                <a:latin typeface="Noto Sans JP"/>
                <a:ea typeface="Noto Sans JP"/>
                <a:cs typeface="Noto Sans JP"/>
                <a:sym typeface="Noto Sans JP"/>
              </a:rPr>
              <a:t>生活と税金の関わりについて考えてみよう</a:t>
            </a:r>
            <a:endParaRPr b="0" i="0" sz="1400" u="none" cap="none" strike="noStrike">
              <a:solidFill>
                <a:srgbClr val="000000"/>
              </a:solidFill>
              <a:latin typeface="Arial"/>
              <a:ea typeface="Arial"/>
              <a:cs typeface="Arial"/>
              <a:sym typeface="Arial"/>
            </a:endParaRPr>
          </a:p>
        </p:txBody>
      </p:sp>
      <p:pic>
        <p:nvPicPr>
          <p:cNvPr id="222" name="Google Shape;222;p18"/>
          <p:cNvPicPr preferRelativeResize="0"/>
          <p:nvPr/>
        </p:nvPicPr>
        <p:blipFill rotWithShape="1">
          <a:blip r:embed="rId4">
            <a:alphaModFix/>
          </a:blip>
          <a:srcRect b="0" l="0" r="0" t="0"/>
          <a:stretch/>
        </p:blipFill>
        <p:spPr>
          <a:xfrm>
            <a:off x="230063" y="5106433"/>
            <a:ext cx="1308244" cy="1515967"/>
          </a:xfrm>
          <a:prstGeom prst="rect">
            <a:avLst/>
          </a:prstGeom>
          <a:noFill/>
          <a:ln>
            <a:noFill/>
          </a:ln>
        </p:spPr>
      </p:pic>
      <p:sp>
        <p:nvSpPr>
          <p:cNvPr id="223" name="Google Shape;223;p18"/>
          <p:cNvSpPr/>
          <p:nvPr/>
        </p:nvSpPr>
        <p:spPr>
          <a:xfrm>
            <a:off x="5919612" y="2092545"/>
            <a:ext cx="259687" cy="390662"/>
          </a:xfrm>
          <a:prstGeom prst="downArrow">
            <a:avLst>
              <a:gd fmla="val 50000" name="adj1"/>
              <a:gd fmla="val 50000" name="adj2"/>
            </a:avLst>
          </a:prstGeom>
          <a:solidFill>
            <a:srgbClr val="005B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224" name="Google Shape;224;p18"/>
          <p:cNvGrpSpPr/>
          <p:nvPr/>
        </p:nvGrpSpPr>
        <p:grpSpPr>
          <a:xfrm>
            <a:off x="5307578" y="2072885"/>
            <a:ext cx="635400" cy="373627"/>
            <a:chOff x="5307578" y="2072885"/>
            <a:chExt cx="635400" cy="373627"/>
          </a:xfrm>
        </p:grpSpPr>
        <p:pic>
          <p:nvPicPr>
            <p:cNvPr id="225" name="Google Shape;225;p18"/>
            <p:cNvPicPr preferRelativeResize="0"/>
            <p:nvPr/>
          </p:nvPicPr>
          <p:blipFill rotWithShape="1">
            <a:blip r:embed="rId5">
              <a:alphaModFix/>
            </a:blip>
            <a:srcRect b="0" l="0" r="0" t="0"/>
            <a:stretch/>
          </p:blipFill>
          <p:spPr>
            <a:xfrm>
              <a:off x="5359396" y="2072885"/>
              <a:ext cx="373627" cy="373627"/>
            </a:xfrm>
            <a:prstGeom prst="rect">
              <a:avLst/>
            </a:prstGeom>
            <a:noFill/>
            <a:ln>
              <a:noFill/>
            </a:ln>
          </p:spPr>
        </p:pic>
        <p:sp>
          <p:nvSpPr>
            <p:cNvPr id="226" name="Google Shape;226;p18"/>
            <p:cNvSpPr txBox="1"/>
            <p:nvPr/>
          </p:nvSpPr>
          <p:spPr>
            <a:xfrm>
              <a:off x="5307578" y="2152193"/>
              <a:ext cx="635400" cy="21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ja-JP" sz="800" u="none" cap="none" strike="noStrike">
                  <a:solidFill>
                    <a:schemeClr val="lt1"/>
                  </a:solidFill>
                  <a:latin typeface="Noto Sans JP"/>
                  <a:ea typeface="Noto Sans JP"/>
                  <a:cs typeface="Noto Sans JP"/>
                  <a:sym typeface="Noto Sans JP"/>
                </a:rPr>
                <a:t>１００</a:t>
              </a:r>
              <a:endParaRPr b="0" i="0" sz="1200" u="none" cap="none" strike="noStrike">
                <a:solidFill>
                  <a:srgbClr val="000000"/>
                </a:solidFill>
                <a:latin typeface="Arial"/>
                <a:ea typeface="Arial"/>
                <a:cs typeface="Arial"/>
                <a:sym typeface="Arial"/>
              </a:endParaRPr>
            </a:p>
          </p:txBody>
        </p:sp>
      </p:grpSp>
      <p:sp>
        <p:nvSpPr>
          <p:cNvPr id="227" name="Google Shape;227;p18"/>
          <p:cNvSpPr/>
          <p:nvPr/>
        </p:nvSpPr>
        <p:spPr>
          <a:xfrm>
            <a:off x="2510313" y="1420637"/>
            <a:ext cx="592659" cy="279958"/>
          </a:xfrm>
          <a:prstGeom prst="rightArrow">
            <a:avLst>
              <a:gd fmla="val 46058" name="adj1"/>
              <a:gd fmla="val 49840" name="adj2"/>
            </a:avLst>
          </a:prstGeom>
          <a:solidFill>
            <a:srgbClr val="005B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28" name="Google Shape;228;p18"/>
          <p:cNvSpPr/>
          <p:nvPr/>
        </p:nvSpPr>
        <p:spPr>
          <a:xfrm rot="10800000">
            <a:off x="5916539" y="3468590"/>
            <a:ext cx="265834" cy="419218"/>
          </a:xfrm>
          <a:prstGeom prst="upArrow">
            <a:avLst>
              <a:gd fmla="val 55085" name="adj1"/>
              <a:gd fmla="val 55021" name="adj2"/>
            </a:avLst>
          </a:prstGeom>
          <a:solidFill>
            <a:srgbClr val="005B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229" name="Google Shape;229;p18"/>
          <p:cNvGrpSpPr/>
          <p:nvPr/>
        </p:nvGrpSpPr>
        <p:grpSpPr>
          <a:xfrm>
            <a:off x="5304169" y="3468591"/>
            <a:ext cx="511800" cy="373627"/>
            <a:chOff x="5304169" y="3468591"/>
            <a:chExt cx="511800" cy="373627"/>
          </a:xfrm>
        </p:grpSpPr>
        <p:pic>
          <p:nvPicPr>
            <p:cNvPr id="230" name="Google Shape;230;p18"/>
            <p:cNvPicPr preferRelativeResize="0"/>
            <p:nvPr/>
          </p:nvPicPr>
          <p:blipFill rotWithShape="1">
            <a:blip r:embed="rId5">
              <a:alphaModFix/>
            </a:blip>
            <a:srcRect b="0" l="0" r="0" t="0"/>
            <a:stretch/>
          </p:blipFill>
          <p:spPr>
            <a:xfrm>
              <a:off x="5359396" y="3468591"/>
              <a:ext cx="373627" cy="373627"/>
            </a:xfrm>
            <a:prstGeom prst="rect">
              <a:avLst/>
            </a:prstGeom>
            <a:noFill/>
            <a:ln>
              <a:noFill/>
            </a:ln>
          </p:spPr>
        </p:pic>
        <p:sp>
          <p:nvSpPr>
            <p:cNvPr id="231" name="Google Shape;231;p18"/>
            <p:cNvSpPr txBox="1"/>
            <p:nvPr/>
          </p:nvSpPr>
          <p:spPr>
            <a:xfrm>
              <a:off x="5304169" y="3543806"/>
              <a:ext cx="511800" cy="21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ja-JP" sz="800" u="none" cap="none" strike="noStrike">
                  <a:solidFill>
                    <a:schemeClr val="lt1"/>
                  </a:solidFill>
                  <a:latin typeface="Noto Sans JP"/>
                  <a:ea typeface="Noto Sans JP"/>
                  <a:cs typeface="Noto Sans JP"/>
                  <a:sym typeface="Noto Sans JP"/>
                </a:rPr>
                <a:t>１００</a:t>
              </a:r>
              <a:endParaRPr b="0" i="0" sz="1200" u="none" cap="none" strike="noStrike">
                <a:solidFill>
                  <a:srgbClr val="000000"/>
                </a:solidFill>
                <a:latin typeface="Arial"/>
                <a:ea typeface="Arial"/>
                <a:cs typeface="Arial"/>
                <a:sym typeface="Arial"/>
              </a:endParaRPr>
            </a:p>
          </p:txBody>
        </p:sp>
      </p:grpSp>
      <p:grpSp>
        <p:nvGrpSpPr>
          <p:cNvPr id="232" name="Google Shape;232;p18"/>
          <p:cNvGrpSpPr/>
          <p:nvPr/>
        </p:nvGrpSpPr>
        <p:grpSpPr>
          <a:xfrm>
            <a:off x="3188677" y="3882453"/>
            <a:ext cx="5631474" cy="927245"/>
            <a:chOff x="3188676" y="3882453"/>
            <a:chExt cx="5775937" cy="927245"/>
          </a:xfrm>
        </p:grpSpPr>
        <p:sp>
          <p:nvSpPr>
            <p:cNvPr id="233" name="Google Shape;233;p18"/>
            <p:cNvSpPr/>
            <p:nvPr/>
          </p:nvSpPr>
          <p:spPr>
            <a:xfrm>
              <a:off x="3188676" y="3909698"/>
              <a:ext cx="5775937" cy="900000"/>
            </a:xfrm>
            <a:prstGeom prst="rect">
              <a:avLst/>
            </a:prstGeom>
            <a:no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34" name="Google Shape;234;p18"/>
            <p:cNvSpPr/>
            <p:nvPr/>
          </p:nvSpPr>
          <p:spPr>
            <a:xfrm>
              <a:off x="3188676" y="3909698"/>
              <a:ext cx="1262017" cy="346596"/>
            </a:xfrm>
            <a:prstGeom prst="rect">
              <a:avLst/>
            </a:prstGeom>
            <a:solidFill>
              <a:srgbClr val="005BAD"/>
            </a:solidFill>
            <a:ln>
              <a:noFill/>
            </a:ln>
          </p:spPr>
          <p:txBody>
            <a:bodyPr anchorCtr="0" anchor="ctr" bIns="45700" lIns="91425" spcFirstLastPara="1" rIns="91425" wrap="square" tIns="72000">
              <a:noAutofit/>
            </a:bodyPr>
            <a:lstStyle/>
            <a:p>
              <a:pPr indent="0" lvl="0" marL="0" marR="0" rtl="0" algn="ctr">
                <a:lnSpc>
                  <a:spcPct val="100000"/>
                </a:lnSpc>
                <a:spcBef>
                  <a:spcPts val="0"/>
                </a:spcBef>
                <a:spcAft>
                  <a:spcPts val="0"/>
                </a:spcAft>
                <a:buClr>
                  <a:schemeClr val="lt1"/>
                </a:buClr>
                <a:buSzPts val="1600"/>
                <a:buFont typeface="Noto Sans JP"/>
                <a:buNone/>
              </a:pPr>
              <a:r>
                <a:rPr b="0" i="0" lang="ja-JP" sz="1600" u="none" cap="none" strike="noStrike">
                  <a:solidFill>
                    <a:schemeClr val="lt1"/>
                  </a:solidFill>
                  <a:latin typeface="Noto Sans JP"/>
                  <a:ea typeface="Noto Sans JP"/>
                  <a:cs typeface="Noto Sans JP"/>
                  <a:sym typeface="Noto Sans JP"/>
                </a:rPr>
                <a:t>日本銀行</a:t>
              </a:r>
              <a:endParaRPr b="0" i="0" sz="1400" u="none" cap="none" strike="noStrike">
                <a:solidFill>
                  <a:srgbClr val="000000"/>
                </a:solidFill>
                <a:latin typeface="Arial"/>
                <a:ea typeface="Arial"/>
                <a:cs typeface="Arial"/>
                <a:sym typeface="Arial"/>
              </a:endParaRPr>
            </a:p>
          </p:txBody>
        </p:sp>
        <p:sp>
          <p:nvSpPr>
            <p:cNvPr id="235" name="Google Shape;235;p18"/>
            <p:cNvSpPr txBox="1"/>
            <p:nvPr/>
          </p:nvSpPr>
          <p:spPr>
            <a:xfrm>
              <a:off x="3204878" y="4386091"/>
              <a:ext cx="4108996"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預けられた消費税を国のお金 </a:t>
              </a:r>
              <a:r>
                <a:rPr b="0" i="0" lang="ja-JP" sz="1100" u="none" cap="none" strike="noStrike">
                  <a:solidFill>
                    <a:schemeClr val="dk1"/>
                  </a:solidFill>
                  <a:latin typeface="Noto Sans JP"/>
                  <a:ea typeface="Noto Sans JP"/>
                  <a:cs typeface="Noto Sans JP"/>
                  <a:sym typeface="Noto Sans JP"/>
                </a:rPr>
                <a:t>(国庫金)</a:t>
              </a:r>
              <a:r>
                <a:rPr b="0" i="0" lang="ja-JP" sz="1200" u="none" cap="none" strike="noStrike">
                  <a:solidFill>
                    <a:schemeClr val="dk1"/>
                  </a:solidFill>
                  <a:latin typeface="Noto Sans JP"/>
                  <a:ea typeface="Noto Sans JP"/>
                  <a:cs typeface="Noto Sans JP"/>
                  <a:sym typeface="Noto Sans JP"/>
                </a:rPr>
                <a:t> として保管する。</a:t>
              </a:r>
              <a:endParaRPr b="0" i="0" sz="1200" u="none" cap="none" strike="noStrike">
                <a:solidFill>
                  <a:schemeClr val="dk1"/>
                </a:solidFill>
                <a:latin typeface="Noto Sans JP"/>
                <a:ea typeface="Noto Sans JP"/>
                <a:cs typeface="Noto Sans JP"/>
                <a:sym typeface="Noto Sans JP"/>
              </a:endParaRPr>
            </a:p>
          </p:txBody>
        </p:sp>
        <p:sp>
          <p:nvSpPr>
            <p:cNvPr id="236" name="Google Shape;236;p18"/>
            <p:cNvSpPr/>
            <p:nvPr/>
          </p:nvSpPr>
          <p:spPr>
            <a:xfrm>
              <a:off x="3405568" y="3882453"/>
              <a:ext cx="452463" cy="1692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0" i="0" lang="ja-JP" sz="500" u="none" cap="none" strike="noStrike">
                  <a:solidFill>
                    <a:schemeClr val="lt1"/>
                  </a:solidFill>
                  <a:latin typeface="Noto Sans JP"/>
                  <a:ea typeface="Noto Sans JP"/>
                  <a:cs typeface="Noto Sans JP"/>
                  <a:sym typeface="Noto Sans JP"/>
                </a:rPr>
                <a:t>にっぽん</a:t>
              </a:r>
              <a:endParaRPr b="0" i="0" sz="1400" u="none" cap="none" strike="noStrike">
                <a:solidFill>
                  <a:srgbClr val="000000"/>
                </a:solidFill>
                <a:latin typeface="Arial"/>
                <a:ea typeface="Arial"/>
                <a:cs typeface="Arial"/>
                <a:sym typeface="Arial"/>
              </a:endParaRPr>
            </a:p>
          </p:txBody>
        </p:sp>
      </p:grpSp>
      <p:sp>
        <p:nvSpPr>
          <p:cNvPr id="237" name="Google Shape;237;p18"/>
          <p:cNvSpPr/>
          <p:nvPr/>
        </p:nvSpPr>
        <p:spPr>
          <a:xfrm rot="10800000">
            <a:off x="4543549" y="4870454"/>
            <a:ext cx="298495" cy="578982"/>
          </a:xfrm>
          <a:prstGeom prst="upArrow">
            <a:avLst>
              <a:gd fmla="val 59510" name="adj1"/>
              <a:gd fmla="val 46830" name="adj2"/>
            </a:avLst>
          </a:prstGeom>
          <a:solidFill>
            <a:srgbClr val="005B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238" name="Google Shape;238;p18"/>
          <p:cNvGrpSpPr/>
          <p:nvPr/>
        </p:nvGrpSpPr>
        <p:grpSpPr>
          <a:xfrm>
            <a:off x="3544755" y="4870455"/>
            <a:ext cx="891733" cy="519561"/>
            <a:chOff x="3544755" y="4870455"/>
            <a:chExt cx="891733" cy="519561"/>
          </a:xfrm>
        </p:grpSpPr>
        <p:sp>
          <p:nvSpPr>
            <p:cNvPr id="239" name="Google Shape;239;p18"/>
            <p:cNvSpPr/>
            <p:nvPr/>
          </p:nvSpPr>
          <p:spPr>
            <a:xfrm>
              <a:off x="3544755" y="4870455"/>
              <a:ext cx="863837" cy="519561"/>
            </a:xfrm>
            <a:prstGeom prst="ellipse">
              <a:avLst/>
            </a:prstGeom>
            <a:solidFill>
              <a:srgbClr val="E3F2F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240" name="Google Shape;240;p18"/>
            <p:cNvPicPr preferRelativeResize="0"/>
            <p:nvPr/>
          </p:nvPicPr>
          <p:blipFill rotWithShape="1">
            <a:blip r:embed="rId6">
              <a:alphaModFix/>
            </a:blip>
            <a:srcRect b="0" l="0" r="0" t="0"/>
            <a:stretch/>
          </p:blipFill>
          <p:spPr>
            <a:xfrm>
              <a:off x="3638286" y="4943421"/>
              <a:ext cx="373627" cy="373627"/>
            </a:xfrm>
            <a:prstGeom prst="rect">
              <a:avLst/>
            </a:prstGeom>
            <a:noFill/>
            <a:ln>
              <a:noFill/>
            </a:ln>
          </p:spPr>
        </p:pic>
        <p:pic>
          <p:nvPicPr>
            <p:cNvPr id="241" name="Google Shape;241;p18"/>
            <p:cNvPicPr preferRelativeResize="0"/>
            <p:nvPr/>
          </p:nvPicPr>
          <p:blipFill rotWithShape="1">
            <a:blip r:embed="rId6">
              <a:alphaModFix/>
            </a:blip>
            <a:srcRect b="0" l="0" r="0" t="0"/>
            <a:stretch/>
          </p:blipFill>
          <p:spPr>
            <a:xfrm>
              <a:off x="3773244" y="4943421"/>
              <a:ext cx="373627" cy="373627"/>
            </a:xfrm>
            <a:prstGeom prst="rect">
              <a:avLst/>
            </a:prstGeom>
            <a:noFill/>
            <a:ln>
              <a:noFill/>
            </a:ln>
          </p:spPr>
        </p:pic>
        <p:pic>
          <p:nvPicPr>
            <p:cNvPr id="242" name="Google Shape;242;p18"/>
            <p:cNvPicPr preferRelativeResize="0"/>
            <p:nvPr/>
          </p:nvPicPr>
          <p:blipFill rotWithShape="1">
            <a:blip r:embed="rId7">
              <a:alphaModFix/>
            </a:blip>
            <a:srcRect b="0" l="0" r="0" t="0"/>
            <a:stretch/>
          </p:blipFill>
          <p:spPr>
            <a:xfrm>
              <a:off x="3941433" y="4944063"/>
              <a:ext cx="373627" cy="372343"/>
            </a:xfrm>
            <a:prstGeom prst="rect">
              <a:avLst/>
            </a:prstGeom>
            <a:noFill/>
            <a:ln>
              <a:noFill/>
            </a:ln>
          </p:spPr>
        </p:pic>
        <p:sp>
          <p:nvSpPr>
            <p:cNvPr id="243" name="Google Shape;243;p18"/>
            <p:cNvSpPr txBox="1"/>
            <p:nvPr/>
          </p:nvSpPr>
          <p:spPr>
            <a:xfrm>
              <a:off x="3572788" y="4963375"/>
              <a:ext cx="863700" cy="338700"/>
            </a:xfrm>
            <a:prstGeom prst="rect">
              <a:avLst/>
            </a:prstGeom>
            <a:noFill/>
            <a:ln>
              <a:noFill/>
            </a:ln>
            <a:effectLst>
              <a:outerShdw blurRad="57150" rotWithShape="0" algn="bl" dir="5400000" dist="19050">
                <a:srgbClr val="000000"/>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ja-JP" sz="1600" u="none" cap="none" strike="noStrike">
                  <a:solidFill>
                    <a:schemeClr val="lt1"/>
                  </a:solidFill>
                  <a:latin typeface="Noto Sans JP"/>
                  <a:ea typeface="Noto Sans JP"/>
                  <a:cs typeface="Noto Sans JP"/>
                  <a:sym typeface="Noto Sans JP"/>
                </a:rPr>
                <a:t>７８円</a:t>
              </a:r>
              <a:endParaRPr b="0" i="0" sz="1400" u="none" cap="none" strike="noStrike">
                <a:solidFill>
                  <a:srgbClr val="000000"/>
                </a:solidFill>
                <a:latin typeface="Arial"/>
                <a:ea typeface="Arial"/>
                <a:cs typeface="Arial"/>
                <a:sym typeface="Arial"/>
              </a:endParaRPr>
            </a:p>
          </p:txBody>
        </p:sp>
      </p:grpSp>
      <p:grpSp>
        <p:nvGrpSpPr>
          <p:cNvPr id="244" name="Google Shape;244;p18"/>
          <p:cNvGrpSpPr/>
          <p:nvPr/>
        </p:nvGrpSpPr>
        <p:grpSpPr>
          <a:xfrm>
            <a:off x="6741856" y="4870455"/>
            <a:ext cx="979116" cy="519561"/>
            <a:chOff x="6741856" y="4870455"/>
            <a:chExt cx="979116" cy="519561"/>
          </a:xfrm>
        </p:grpSpPr>
        <p:sp>
          <p:nvSpPr>
            <p:cNvPr id="245" name="Google Shape;245;p18"/>
            <p:cNvSpPr/>
            <p:nvPr/>
          </p:nvSpPr>
          <p:spPr>
            <a:xfrm>
              <a:off x="6741856" y="4870455"/>
              <a:ext cx="863837" cy="519561"/>
            </a:xfrm>
            <a:prstGeom prst="ellipse">
              <a:avLst/>
            </a:prstGeom>
            <a:solidFill>
              <a:srgbClr val="E3F2F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246" name="Google Shape;246;p18"/>
            <p:cNvGrpSpPr/>
            <p:nvPr/>
          </p:nvGrpSpPr>
          <p:grpSpPr>
            <a:xfrm>
              <a:off x="6778972" y="4943421"/>
              <a:ext cx="942000" cy="373627"/>
              <a:chOff x="6778972" y="4943421"/>
              <a:chExt cx="942000" cy="373627"/>
            </a:xfrm>
          </p:grpSpPr>
          <p:pic>
            <p:nvPicPr>
              <p:cNvPr id="247" name="Google Shape;247;p18"/>
              <p:cNvPicPr preferRelativeResize="0"/>
              <p:nvPr/>
            </p:nvPicPr>
            <p:blipFill rotWithShape="1">
              <a:blip r:embed="rId6">
                <a:alphaModFix/>
              </a:blip>
              <a:srcRect b="0" l="0" r="0" t="0"/>
              <a:stretch/>
            </p:blipFill>
            <p:spPr>
              <a:xfrm>
                <a:off x="6842206" y="4943421"/>
                <a:ext cx="373627" cy="373627"/>
              </a:xfrm>
              <a:prstGeom prst="rect">
                <a:avLst/>
              </a:prstGeom>
              <a:noFill/>
              <a:ln>
                <a:noFill/>
              </a:ln>
            </p:spPr>
          </p:pic>
          <p:pic>
            <p:nvPicPr>
              <p:cNvPr id="248" name="Google Shape;248;p18"/>
              <p:cNvPicPr preferRelativeResize="0"/>
              <p:nvPr/>
            </p:nvPicPr>
            <p:blipFill rotWithShape="1">
              <a:blip r:embed="rId7">
                <a:alphaModFix/>
              </a:blip>
              <a:srcRect b="0" l="0" r="0" t="0"/>
              <a:stretch/>
            </p:blipFill>
            <p:spPr>
              <a:xfrm>
                <a:off x="6977164" y="4944063"/>
                <a:ext cx="373627" cy="372343"/>
              </a:xfrm>
              <a:prstGeom prst="rect">
                <a:avLst/>
              </a:prstGeom>
              <a:noFill/>
              <a:ln>
                <a:noFill/>
              </a:ln>
            </p:spPr>
          </p:pic>
          <p:pic>
            <p:nvPicPr>
              <p:cNvPr id="249" name="Google Shape;249;p18"/>
              <p:cNvPicPr preferRelativeResize="0"/>
              <p:nvPr/>
            </p:nvPicPr>
            <p:blipFill rotWithShape="1">
              <a:blip r:embed="rId7">
                <a:alphaModFix/>
              </a:blip>
              <a:srcRect b="0" l="0" r="0" t="0"/>
              <a:stretch/>
            </p:blipFill>
            <p:spPr>
              <a:xfrm>
                <a:off x="7145353" y="4944063"/>
                <a:ext cx="373627" cy="372343"/>
              </a:xfrm>
              <a:prstGeom prst="rect">
                <a:avLst/>
              </a:prstGeom>
              <a:noFill/>
              <a:ln>
                <a:noFill/>
              </a:ln>
            </p:spPr>
          </p:pic>
          <p:sp>
            <p:nvSpPr>
              <p:cNvPr id="250" name="Google Shape;250;p18"/>
              <p:cNvSpPr txBox="1"/>
              <p:nvPr/>
            </p:nvSpPr>
            <p:spPr>
              <a:xfrm>
                <a:off x="6778972" y="4954125"/>
                <a:ext cx="942000" cy="338700"/>
              </a:xfrm>
              <a:prstGeom prst="rect">
                <a:avLst/>
              </a:prstGeom>
              <a:noFill/>
              <a:ln>
                <a:noFill/>
              </a:ln>
              <a:effectLst>
                <a:outerShdw blurRad="57150" rotWithShape="0" algn="bl" dir="5400000" dist="19050">
                  <a:srgbClr val="000000"/>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ja-JP" sz="1600" u="none" cap="none" strike="noStrike">
                    <a:solidFill>
                      <a:schemeClr val="lt1"/>
                    </a:solidFill>
                    <a:latin typeface="Noto Sans JP"/>
                    <a:ea typeface="Noto Sans JP"/>
                    <a:cs typeface="Noto Sans JP"/>
                    <a:sym typeface="Noto Sans JP"/>
                  </a:rPr>
                  <a:t>２２円</a:t>
                </a:r>
                <a:endParaRPr b="0" i="0" sz="1400" u="none" cap="none" strike="noStrike">
                  <a:solidFill>
                    <a:srgbClr val="000000"/>
                  </a:solidFill>
                  <a:latin typeface="Arial"/>
                  <a:ea typeface="Arial"/>
                  <a:cs typeface="Arial"/>
                  <a:sym typeface="Arial"/>
                </a:endParaRPr>
              </a:p>
            </p:txBody>
          </p:sp>
        </p:grpSp>
      </p:grpSp>
      <p:grpSp>
        <p:nvGrpSpPr>
          <p:cNvPr id="251" name="Google Shape;251;p18"/>
          <p:cNvGrpSpPr/>
          <p:nvPr/>
        </p:nvGrpSpPr>
        <p:grpSpPr>
          <a:xfrm>
            <a:off x="3188676" y="5493830"/>
            <a:ext cx="2823484" cy="815490"/>
            <a:chOff x="3188676" y="5493830"/>
            <a:chExt cx="2823484" cy="815490"/>
          </a:xfrm>
        </p:grpSpPr>
        <p:sp>
          <p:nvSpPr>
            <p:cNvPr id="252" name="Google Shape;252;p18"/>
            <p:cNvSpPr/>
            <p:nvPr/>
          </p:nvSpPr>
          <p:spPr>
            <a:xfrm>
              <a:off x="3188676" y="5494198"/>
              <a:ext cx="2823484" cy="815122"/>
            </a:xfrm>
            <a:prstGeom prst="rect">
              <a:avLst/>
            </a:prstGeom>
            <a:no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53" name="Google Shape;253;p18"/>
            <p:cNvSpPr/>
            <p:nvPr/>
          </p:nvSpPr>
          <p:spPr>
            <a:xfrm>
              <a:off x="3188676" y="5493830"/>
              <a:ext cx="2823484" cy="346596"/>
            </a:xfrm>
            <a:prstGeom prst="rect">
              <a:avLst/>
            </a:prstGeom>
            <a:solidFill>
              <a:srgbClr val="005BAD"/>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600"/>
                <a:buFont typeface="Noto Sans JP"/>
                <a:buNone/>
              </a:pPr>
              <a:r>
                <a:rPr b="0" i="0" lang="ja-JP" sz="1600" u="none" cap="none" strike="noStrike">
                  <a:solidFill>
                    <a:schemeClr val="lt1"/>
                  </a:solidFill>
                  <a:latin typeface="Noto Sans JP"/>
                  <a:ea typeface="Noto Sans JP"/>
                  <a:cs typeface="Noto Sans JP"/>
                  <a:sym typeface="Noto Sans JP"/>
                </a:rPr>
                <a:t>国（国税）</a:t>
              </a:r>
              <a:endParaRPr b="0" i="0" sz="1600" u="none" cap="none" strike="noStrike">
                <a:solidFill>
                  <a:schemeClr val="lt1"/>
                </a:solidFill>
                <a:latin typeface="Noto Sans JP"/>
                <a:ea typeface="Noto Sans JP"/>
                <a:cs typeface="Noto Sans JP"/>
                <a:sym typeface="Noto Sans JP"/>
              </a:endParaRPr>
            </a:p>
          </p:txBody>
        </p:sp>
        <p:sp>
          <p:nvSpPr>
            <p:cNvPr id="254" name="Google Shape;254;p18"/>
            <p:cNvSpPr txBox="1"/>
            <p:nvPr/>
          </p:nvSpPr>
          <p:spPr>
            <a:xfrm>
              <a:off x="4163846" y="5920259"/>
              <a:ext cx="9027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ja-JP" sz="1400" u="none" cap="none" strike="noStrike">
                  <a:solidFill>
                    <a:schemeClr val="dk1"/>
                  </a:solidFill>
                  <a:latin typeface="Noto Sans JP"/>
                  <a:ea typeface="Noto Sans JP"/>
                  <a:cs typeface="Noto Sans JP"/>
                  <a:sym typeface="Noto Sans JP"/>
                </a:rPr>
                <a:t>７.８％</a:t>
              </a:r>
              <a:endParaRPr b="0" i="0" sz="1400" u="none" cap="none" strike="noStrike">
                <a:solidFill>
                  <a:schemeClr val="dk1"/>
                </a:solidFill>
                <a:latin typeface="Noto Sans JP"/>
                <a:ea typeface="Noto Sans JP"/>
                <a:cs typeface="Noto Sans JP"/>
                <a:sym typeface="Noto Sans JP"/>
              </a:endParaRPr>
            </a:p>
          </p:txBody>
        </p:sp>
      </p:grpSp>
      <p:grpSp>
        <p:nvGrpSpPr>
          <p:cNvPr id="255" name="Google Shape;255;p18"/>
          <p:cNvGrpSpPr/>
          <p:nvPr/>
        </p:nvGrpSpPr>
        <p:grpSpPr>
          <a:xfrm>
            <a:off x="6213137" y="5493830"/>
            <a:ext cx="2751476" cy="815490"/>
            <a:chOff x="6213137" y="5493830"/>
            <a:chExt cx="2751476" cy="815490"/>
          </a:xfrm>
        </p:grpSpPr>
        <p:sp>
          <p:nvSpPr>
            <p:cNvPr id="256" name="Google Shape;256;p18"/>
            <p:cNvSpPr/>
            <p:nvPr/>
          </p:nvSpPr>
          <p:spPr>
            <a:xfrm>
              <a:off x="6213137" y="5494198"/>
              <a:ext cx="2751476" cy="815122"/>
            </a:xfrm>
            <a:prstGeom prst="rect">
              <a:avLst/>
            </a:prstGeom>
            <a:no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57" name="Google Shape;257;p18"/>
            <p:cNvSpPr/>
            <p:nvPr/>
          </p:nvSpPr>
          <p:spPr>
            <a:xfrm>
              <a:off x="6217373" y="5493830"/>
              <a:ext cx="2743004" cy="346596"/>
            </a:xfrm>
            <a:prstGeom prst="rect">
              <a:avLst/>
            </a:prstGeom>
            <a:solidFill>
              <a:srgbClr val="005BAD"/>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600"/>
                <a:buFont typeface="Noto Sans JP"/>
                <a:buNone/>
              </a:pPr>
              <a:r>
                <a:rPr b="0" i="0" lang="ja-JP" sz="1600" u="none" cap="none" strike="noStrike">
                  <a:solidFill>
                    <a:schemeClr val="lt1"/>
                  </a:solidFill>
                  <a:latin typeface="Noto Sans JP"/>
                  <a:ea typeface="Noto Sans JP"/>
                  <a:cs typeface="Noto Sans JP"/>
                  <a:sym typeface="Noto Sans JP"/>
                </a:rPr>
                <a:t>地方（地方税）</a:t>
              </a:r>
              <a:endParaRPr b="0" i="0" sz="1400" u="none" cap="none" strike="noStrike">
                <a:solidFill>
                  <a:srgbClr val="000000"/>
                </a:solidFill>
                <a:latin typeface="Arial"/>
                <a:ea typeface="Arial"/>
                <a:cs typeface="Arial"/>
                <a:sym typeface="Arial"/>
              </a:endParaRPr>
            </a:p>
          </p:txBody>
        </p:sp>
        <p:sp>
          <p:nvSpPr>
            <p:cNvPr id="258" name="Google Shape;258;p18"/>
            <p:cNvSpPr txBox="1"/>
            <p:nvPr/>
          </p:nvSpPr>
          <p:spPr>
            <a:xfrm>
              <a:off x="7172239" y="5920259"/>
              <a:ext cx="9027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ja-JP" sz="1400" u="none" cap="none" strike="noStrike">
                  <a:solidFill>
                    <a:schemeClr val="dk1"/>
                  </a:solidFill>
                  <a:latin typeface="Noto Sans JP"/>
                  <a:ea typeface="Noto Sans JP"/>
                  <a:cs typeface="Noto Sans JP"/>
                  <a:sym typeface="Noto Sans JP"/>
                </a:rPr>
                <a:t>２.２％</a:t>
              </a:r>
              <a:endParaRPr b="0" i="0" sz="1400" u="none" cap="none" strike="noStrike">
                <a:solidFill>
                  <a:schemeClr val="dk1"/>
                </a:solidFill>
                <a:latin typeface="Noto Sans JP"/>
                <a:ea typeface="Noto Sans JP"/>
                <a:cs typeface="Noto Sans JP"/>
                <a:sym typeface="Noto Sans JP"/>
              </a:endParaRPr>
            </a:p>
          </p:txBody>
        </p:sp>
      </p:grpSp>
      <p:grpSp>
        <p:nvGrpSpPr>
          <p:cNvPr id="259" name="Google Shape;259;p18"/>
          <p:cNvGrpSpPr/>
          <p:nvPr/>
        </p:nvGrpSpPr>
        <p:grpSpPr>
          <a:xfrm>
            <a:off x="806814" y="4287053"/>
            <a:ext cx="2181719" cy="870352"/>
            <a:chOff x="806814" y="4287053"/>
            <a:chExt cx="2181719" cy="870352"/>
          </a:xfrm>
        </p:grpSpPr>
        <p:sp>
          <p:nvSpPr>
            <p:cNvPr id="260" name="Google Shape;260;p18"/>
            <p:cNvSpPr/>
            <p:nvPr/>
          </p:nvSpPr>
          <p:spPr>
            <a:xfrm>
              <a:off x="806814" y="4287053"/>
              <a:ext cx="2181719" cy="870352"/>
            </a:xfrm>
            <a:prstGeom prst="wedgeEllipseCallout">
              <a:avLst>
                <a:gd fmla="val -32959" name="adj1"/>
                <a:gd fmla="val 56807" name="adj2"/>
              </a:avLst>
            </a:prstGeom>
            <a:solidFill>
              <a:schemeClr val="lt1"/>
            </a:solid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61" name="Google Shape;261;p18"/>
            <p:cNvSpPr txBox="1"/>
            <p:nvPr/>
          </p:nvSpPr>
          <p:spPr>
            <a:xfrm>
              <a:off x="935313" y="4482923"/>
              <a:ext cx="2018501" cy="4950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ja-JP" sz="1100" u="none" cap="none" strike="noStrike">
                  <a:solidFill>
                    <a:schemeClr val="dk1"/>
                  </a:solidFill>
                  <a:latin typeface="Noto Sans JP"/>
                  <a:ea typeface="Noto Sans JP"/>
                  <a:cs typeface="Noto Sans JP"/>
                  <a:sym typeface="Noto Sans JP"/>
                </a:rPr>
                <a:t>お店は、 消費税を預かって</a:t>
              </a:r>
              <a:endParaRPr b="0" i="0" sz="1100" u="none" cap="none" strike="noStrike">
                <a:solidFill>
                  <a:schemeClr val="dk1"/>
                </a:solidFill>
                <a:latin typeface="Noto Sans JP"/>
                <a:ea typeface="Noto Sans JP"/>
                <a:cs typeface="Noto Sans JP"/>
                <a:sym typeface="Noto Sans JP"/>
              </a:endParaRPr>
            </a:p>
            <a:p>
              <a:pPr indent="0" lvl="0" marL="0" marR="0" rtl="0" algn="l">
                <a:lnSpc>
                  <a:spcPct val="100000"/>
                </a:lnSpc>
                <a:spcBef>
                  <a:spcPts val="500"/>
                </a:spcBef>
                <a:spcAft>
                  <a:spcPts val="0"/>
                </a:spcAft>
                <a:buClr>
                  <a:srgbClr val="000000"/>
                </a:buClr>
                <a:buSzPts val="1100"/>
                <a:buFont typeface="Arial"/>
                <a:buNone/>
              </a:pPr>
              <a:r>
                <a:rPr b="0" i="0" lang="ja-JP" sz="1100" u="none" cap="none" strike="noStrike">
                  <a:solidFill>
                    <a:schemeClr val="dk1"/>
                  </a:solidFill>
                  <a:latin typeface="Noto Sans JP"/>
                  <a:ea typeface="Noto Sans JP"/>
                  <a:cs typeface="Noto Sans JP"/>
                  <a:sym typeface="Noto Sans JP"/>
                </a:rPr>
                <a:t>まとめて納めているんだね。</a:t>
              </a:r>
              <a:endParaRPr b="0" i="0" sz="1050" u="none" cap="none" strike="noStrike">
                <a:solidFill>
                  <a:schemeClr val="dk1"/>
                </a:solidFill>
                <a:latin typeface="Noto Sans JP"/>
                <a:ea typeface="Noto Sans JP"/>
                <a:cs typeface="Noto Sans JP"/>
                <a:sym typeface="Noto Sans JP"/>
              </a:endParaRPr>
            </a:p>
          </p:txBody>
        </p:sp>
      </p:grpSp>
      <p:grpSp>
        <p:nvGrpSpPr>
          <p:cNvPr id="262" name="Google Shape;262;p18"/>
          <p:cNvGrpSpPr/>
          <p:nvPr/>
        </p:nvGrpSpPr>
        <p:grpSpPr>
          <a:xfrm>
            <a:off x="3188676" y="2525899"/>
            <a:ext cx="5631475" cy="900000"/>
            <a:chOff x="3188676" y="2525899"/>
            <a:chExt cx="5631475" cy="900000"/>
          </a:xfrm>
        </p:grpSpPr>
        <p:sp>
          <p:nvSpPr>
            <p:cNvPr id="263" name="Google Shape;263;p18"/>
            <p:cNvSpPr/>
            <p:nvPr/>
          </p:nvSpPr>
          <p:spPr>
            <a:xfrm>
              <a:off x="3188677" y="2525899"/>
              <a:ext cx="5631474" cy="900000"/>
            </a:xfrm>
            <a:prstGeom prst="rect">
              <a:avLst/>
            </a:prstGeom>
            <a:no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64" name="Google Shape;264;p18"/>
            <p:cNvSpPr/>
            <p:nvPr/>
          </p:nvSpPr>
          <p:spPr>
            <a:xfrm>
              <a:off x="3188676" y="2525899"/>
              <a:ext cx="1262017" cy="346596"/>
            </a:xfrm>
            <a:prstGeom prst="rect">
              <a:avLst/>
            </a:prstGeom>
            <a:solidFill>
              <a:srgbClr val="005BAD"/>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600"/>
                <a:buFont typeface="Noto Sans JP"/>
                <a:buNone/>
              </a:pPr>
              <a:r>
                <a:rPr b="0" i="0" lang="ja-JP" sz="1600" u="none" cap="none" strike="noStrike">
                  <a:solidFill>
                    <a:schemeClr val="lt1"/>
                  </a:solidFill>
                  <a:latin typeface="Noto Sans JP"/>
                  <a:ea typeface="Noto Sans JP"/>
                  <a:cs typeface="Noto Sans JP"/>
                  <a:sym typeface="Noto Sans JP"/>
                </a:rPr>
                <a:t>税務署</a:t>
              </a:r>
              <a:endParaRPr b="0" i="0" sz="1400" u="none" cap="none" strike="noStrike">
                <a:solidFill>
                  <a:srgbClr val="000000"/>
                </a:solidFill>
                <a:latin typeface="Arial"/>
                <a:ea typeface="Arial"/>
                <a:cs typeface="Arial"/>
                <a:sym typeface="Arial"/>
              </a:endParaRPr>
            </a:p>
          </p:txBody>
        </p:sp>
        <p:sp>
          <p:nvSpPr>
            <p:cNvPr id="265" name="Google Shape;265;p18"/>
            <p:cNvSpPr txBox="1"/>
            <p:nvPr/>
          </p:nvSpPr>
          <p:spPr>
            <a:xfrm>
              <a:off x="3204878" y="2995835"/>
              <a:ext cx="295465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納められた消費税を日本銀行に預ける。</a:t>
              </a:r>
              <a:endParaRPr b="0" i="0" sz="1400" u="none" cap="none" strike="noStrike">
                <a:solidFill>
                  <a:srgbClr val="000000"/>
                </a:solidFill>
                <a:latin typeface="Arial"/>
                <a:ea typeface="Arial"/>
                <a:cs typeface="Arial"/>
                <a:sym typeface="Arial"/>
              </a:endParaRPr>
            </a:p>
          </p:txBody>
        </p:sp>
      </p:grpSp>
      <p:grpSp>
        <p:nvGrpSpPr>
          <p:cNvPr id="266" name="Google Shape;266;p18"/>
          <p:cNvGrpSpPr/>
          <p:nvPr/>
        </p:nvGrpSpPr>
        <p:grpSpPr>
          <a:xfrm>
            <a:off x="5390701" y="1116218"/>
            <a:ext cx="1660098" cy="846530"/>
            <a:chOff x="5390701" y="1116218"/>
            <a:chExt cx="1660098" cy="846530"/>
          </a:xfrm>
        </p:grpSpPr>
        <p:sp>
          <p:nvSpPr>
            <p:cNvPr id="267" name="Google Shape;267;p18"/>
            <p:cNvSpPr/>
            <p:nvPr/>
          </p:nvSpPr>
          <p:spPr>
            <a:xfrm>
              <a:off x="5410911" y="1144731"/>
              <a:ext cx="1639888" cy="818017"/>
            </a:xfrm>
            <a:prstGeom prst="rect">
              <a:avLst/>
            </a:prstGeom>
            <a:solidFill>
              <a:srgbClr val="E3F2F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68" name="Google Shape;268;p18"/>
            <p:cNvSpPr txBox="1"/>
            <p:nvPr/>
          </p:nvSpPr>
          <p:spPr>
            <a:xfrm>
              <a:off x="5390701" y="1116218"/>
              <a:ext cx="954107"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ja-JP" sz="1200" u="none" cap="none" strike="noStrike">
                  <a:solidFill>
                    <a:srgbClr val="005BAD"/>
                  </a:solidFill>
                  <a:latin typeface="Noto Sans JP"/>
                  <a:ea typeface="Noto Sans JP"/>
                  <a:cs typeface="Noto Sans JP"/>
                  <a:sym typeface="Noto Sans JP"/>
                </a:rPr>
                <a:t>お店の売上</a:t>
              </a:r>
              <a:endParaRPr b="0" i="0" sz="1100" u="none" cap="none" strike="noStrike">
                <a:solidFill>
                  <a:srgbClr val="005BAD"/>
                </a:solidFill>
                <a:latin typeface="Noto Sans JP"/>
                <a:ea typeface="Noto Sans JP"/>
                <a:cs typeface="Noto Sans JP"/>
                <a:sym typeface="Noto Sans JP"/>
              </a:endParaRPr>
            </a:p>
          </p:txBody>
        </p:sp>
        <p:grpSp>
          <p:nvGrpSpPr>
            <p:cNvPr id="269" name="Google Shape;269;p18"/>
            <p:cNvGrpSpPr/>
            <p:nvPr/>
          </p:nvGrpSpPr>
          <p:grpSpPr>
            <a:xfrm>
              <a:off x="5779564" y="1423046"/>
              <a:ext cx="941956" cy="405111"/>
              <a:chOff x="2032502" y="2236872"/>
              <a:chExt cx="1138200" cy="489512"/>
            </a:xfrm>
          </p:grpSpPr>
          <p:pic>
            <p:nvPicPr>
              <p:cNvPr descr="図形&#10;&#10;自動的に生成された説明" id="270" name="Google Shape;270;p18"/>
              <p:cNvPicPr preferRelativeResize="0"/>
              <p:nvPr/>
            </p:nvPicPr>
            <p:blipFill rotWithShape="1">
              <a:blip r:embed="rId8">
                <a:alphaModFix/>
              </a:blip>
              <a:srcRect b="0" l="0" r="0" t="0"/>
              <a:stretch/>
            </p:blipFill>
            <p:spPr>
              <a:xfrm>
                <a:off x="2078852" y="2236872"/>
                <a:ext cx="991148" cy="489512"/>
              </a:xfrm>
              <a:prstGeom prst="rect">
                <a:avLst/>
              </a:prstGeom>
              <a:noFill/>
              <a:ln>
                <a:noFill/>
              </a:ln>
            </p:spPr>
          </p:pic>
          <p:sp>
            <p:nvSpPr>
              <p:cNvPr id="271" name="Google Shape;271;p18"/>
              <p:cNvSpPr txBox="1"/>
              <p:nvPr/>
            </p:nvSpPr>
            <p:spPr>
              <a:xfrm>
                <a:off x="2032502" y="2299417"/>
                <a:ext cx="1138200" cy="372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ja-JP" sz="1400" u="none" cap="none" strike="noStrike">
                    <a:solidFill>
                      <a:schemeClr val="lt1"/>
                    </a:solidFill>
                    <a:latin typeface="Noto Sans JP"/>
                    <a:ea typeface="Noto Sans JP"/>
                    <a:cs typeface="Noto Sans JP"/>
                    <a:sym typeface="Noto Sans JP"/>
                  </a:rPr>
                  <a:t>１０００</a:t>
                </a:r>
                <a:endParaRPr b="0" i="0" sz="1400" u="none" cap="none" strike="noStrike">
                  <a:solidFill>
                    <a:srgbClr val="000000"/>
                  </a:solidFill>
                  <a:latin typeface="Arial"/>
                  <a:ea typeface="Arial"/>
                  <a:cs typeface="Arial"/>
                  <a:sym typeface="Arial"/>
                </a:endParaRPr>
              </a:p>
            </p:txBody>
          </p:sp>
        </p:grpSp>
      </p:grpSp>
      <p:sp>
        <p:nvSpPr>
          <p:cNvPr id="272" name="Google Shape;272;p18"/>
          <p:cNvSpPr/>
          <p:nvPr/>
        </p:nvSpPr>
        <p:spPr>
          <a:xfrm>
            <a:off x="3102975" y="6432900"/>
            <a:ext cx="5514300" cy="132300"/>
          </a:xfrm>
          <a:prstGeom prst="roundRect">
            <a:avLst>
              <a:gd fmla="val 0" name="adj"/>
            </a:avLst>
          </a:prstGeom>
          <a:noFill/>
          <a:ln>
            <a:noFill/>
          </a:ln>
        </p:spPr>
        <p:txBody>
          <a:bodyPr anchorCtr="0" anchor="ctr" bIns="45700" lIns="91425" spcFirstLastPara="1" rIns="91425" wrap="square" tIns="45700">
            <a:noAutofit/>
          </a:bodyPr>
          <a:lstStyle/>
          <a:p>
            <a:pPr indent="0" lvl="0" marL="0" marR="0" rtl="0" algn="l">
              <a:lnSpc>
                <a:spcPct val="130000"/>
              </a:lnSpc>
              <a:spcBef>
                <a:spcPts val="0"/>
              </a:spcBef>
              <a:spcAft>
                <a:spcPts val="0"/>
              </a:spcAft>
              <a:buClr>
                <a:srgbClr val="000000"/>
              </a:buClr>
              <a:buSzPts val="800"/>
              <a:buFont typeface="Arial"/>
              <a:buNone/>
            </a:pPr>
            <a:r>
              <a:rPr b="0" i="0" lang="ja-JP" sz="800" u="none" cap="none" strike="noStrike">
                <a:solidFill>
                  <a:schemeClr val="dk1"/>
                </a:solidFill>
                <a:latin typeface="Noto Sans JP"/>
                <a:ea typeface="Noto Sans JP"/>
                <a:cs typeface="Noto Sans JP"/>
                <a:sym typeface="Noto Sans JP"/>
              </a:rPr>
              <a:t>※消費税は国税（消費税）と地方税（地方消費税）に分かれていて10%のうち7.8%が国税、2.2％が地方税です。</a:t>
            </a:r>
            <a:endParaRPr b="0" i="0" sz="1400" u="none" cap="none" strike="noStrike">
              <a:solidFill>
                <a:srgbClr val="000000"/>
              </a:solidFill>
              <a:latin typeface="Arial"/>
              <a:ea typeface="Arial"/>
              <a:cs typeface="Arial"/>
              <a:sym typeface="Arial"/>
            </a:endParaRPr>
          </a:p>
        </p:txBody>
      </p:sp>
      <p:pic>
        <p:nvPicPr>
          <p:cNvPr id="273" name="Google Shape;273;p18"/>
          <p:cNvPicPr preferRelativeResize="0"/>
          <p:nvPr/>
        </p:nvPicPr>
        <p:blipFill rotWithShape="1">
          <a:blip r:embed="rId9">
            <a:alphaModFix/>
          </a:blip>
          <a:srcRect b="0" l="0" r="0" t="0"/>
          <a:stretch/>
        </p:blipFill>
        <p:spPr>
          <a:xfrm>
            <a:off x="7239352" y="1029349"/>
            <a:ext cx="1654829" cy="1069432"/>
          </a:xfrm>
          <a:prstGeom prst="rect">
            <a:avLst/>
          </a:prstGeom>
          <a:noFill/>
          <a:ln>
            <a:noFill/>
          </a:ln>
        </p:spPr>
      </p:pic>
      <p:pic>
        <p:nvPicPr>
          <p:cNvPr id="274" name="Google Shape;274;p18"/>
          <p:cNvPicPr preferRelativeResize="0"/>
          <p:nvPr/>
        </p:nvPicPr>
        <p:blipFill rotWithShape="1">
          <a:blip r:embed="rId10">
            <a:alphaModFix/>
          </a:blip>
          <a:srcRect b="0" l="0" r="0" t="0"/>
          <a:stretch/>
        </p:blipFill>
        <p:spPr>
          <a:xfrm>
            <a:off x="7285826" y="2233915"/>
            <a:ext cx="1473744" cy="1433883"/>
          </a:xfrm>
          <a:prstGeom prst="rect">
            <a:avLst/>
          </a:prstGeom>
          <a:noFill/>
          <a:ln>
            <a:noFill/>
          </a:ln>
        </p:spPr>
      </p:pic>
      <p:pic>
        <p:nvPicPr>
          <p:cNvPr id="275" name="Google Shape;275;p18"/>
          <p:cNvPicPr preferRelativeResize="0"/>
          <p:nvPr/>
        </p:nvPicPr>
        <p:blipFill rotWithShape="1">
          <a:blip r:embed="rId11">
            <a:alphaModFix/>
          </a:blip>
          <a:srcRect b="0" l="0" r="0" t="0"/>
          <a:stretch/>
        </p:blipFill>
        <p:spPr>
          <a:xfrm>
            <a:off x="7034127" y="3865094"/>
            <a:ext cx="1977142" cy="956682"/>
          </a:xfrm>
          <a:prstGeom prst="rect">
            <a:avLst/>
          </a:prstGeom>
          <a:noFill/>
          <a:ln>
            <a:noFill/>
          </a:ln>
        </p:spPr>
      </p:pic>
      <p:grpSp>
        <p:nvGrpSpPr>
          <p:cNvPr id="276" name="Google Shape;276;p18"/>
          <p:cNvGrpSpPr/>
          <p:nvPr/>
        </p:nvGrpSpPr>
        <p:grpSpPr>
          <a:xfrm>
            <a:off x="2246742" y="1887743"/>
            <a:ext cx="941956" cy="907019"/>
            <a:chOff x="2246742" y="1700594"/>
            <a:chExt cx="941956" cy="907019"/>
          </a:xfrm>
        </p:grpSpPr>
        <p:grpSp>
          <p:nvGrpSpPr>
            <p:cNvPr id="277" name="Google Shape;277;p18"/>
            <p:cNvGrpSpPr/>
            <p:nvPr/>
          </p:nvGrpSpPr>
          <p:grpSpPr>
            <a:xfrm>
              <a:off x="2246742" y="1700594"/>
              <a:ext cx="941956" cy="405111"/>
              <a:chOff x="2060016" y="2236872"/>
              <a:chExt cx="1138200" cy="489512"/>
            </a:xfrm>
          </p:grpSpPr>
          <p:pic>
            <p:nvPicPr>
              <p:cNvPr descr="図形&#10;&#10;自動的に生成された説明" id="278" name="Google Shape;278;p18"/>
              <p:cNvPicPr preferRelativeResize="0"/>
              <p:nvPr/>
            </p:nvPicPr>
            <p:blipFill rotWithShape="1">
              <a:blip r:embed="rId8">
                <a:alphaModFix/>
              </a:blip>
              <a:srcRect b="0" l="0" r="0" t="0"/>
              <a:stretch/>
            </p:blipFill>
            <p:spPr>
              <a:xfrm>
                <a:off x="2078852" y="2236872"/>
                <a:ext cx="991148" cy="489512"/>
              </a:xfrm>
              <a:prstGeom prst="rect">
                <a:avLst/>
              </a:prstGeom>
              <a:noFill/>
              <a:ln>
                <a:noFill/>
              </a:ln>
            </p:spPr>
          </p:pic>
          <p:sp>
            <p:nvSpPr>
              <p:cNvPr id="279" name="Google Shape;279;p18"/>
              <p:cNvSpPr txBox="1"/>
              <p:nvPr/>
            </p:nvSpPr>
            <p:spPr>
              <a:xfrm>
                <a:off x="2060016" y="2304798"/>
                <a:ext cx="1138200" cy="372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ja-JP" sz="1400" u="none" cap="none" strike="noStrike">
                    <a:solidFill>
                      <a:schemeClr val="lt1"/>
                    </a:solidFill>
                    <a:latin typeface="Noto Sans JP"/>
                    <a:ea typeface="Noto Sans JP"/>
                    <a:cs typeface="Noto Sans JP"/>
                    <a:sym typeface="Noto Sans JP"/>
                  </a:rPr>
                  <a:t>１０００</a:t>
                </a:r>
                <a:endParaRPr b="0" i="0" sz="1400" u="none" cap="none" strike="noStrike">
                  <a:solidFill>
                    <a:srgbClr val="000000"/>
                  </a:solidFill>
                  <a:latin typeface="Arial"/>
                  <a:ea typeface="Arial"/>
                  <a:cs typeface="Arial"/>
                  <a:sym typeface="Arial"/>
                </a:endParaRPr>
              </a:p>
            </p:txBody>
          </p:sp>
        </p:grpSp>
        <p:grpSp>
          <p:nvGrpSpPr>
            <p:cNvPr id="280" name="Google Shape;280;p18"/>
            <p:cNvGrpSpPr/>
            <p:nvPr/>
          </p:nvGrpSpPr>
          <p:grpSpPr>
            <a:xfrm>
              <a:off x="2398058" y="2162039"/>
              <a:ext cx="674700" cy="445574"/>
              <a:chOff x="1677687" y="1628189"/>
              <a:chExt cx="674700" cy="445574"/>
            </a:xfrm>
          </p:grpSpPr>
          <p:pic>
            <p:nvPicPr>
              <p:cNvPr id="281" name="Google Shape;281;p18"/>
              <p:cNvPicPr preferRelativeResize="0"/>
              <p:nvPr/>
            </p:nvPicPr>
            <p:blipFill rotWithShape="1">
              <a:blip r:embed="rId12">
                <a:alphaModFix/>
              </a:blip>
              <a:srcRect b="0" l="0" r="0" t="0"/>
              <a:stretch/>
            </p:blipFill>
            <p:spPr>
              <a:xfrm>
                <a:off x="1739131" y="1628189"/>
                <a:ext cx="445574" cy="445574"/>
              </a:xfrm>
              <a:prstGeom prst="rect">
                <a:avLst/>
              </a:prstGeom>
              <a:noFill/>
              <a:ln>
                <a:noFill/>
              </a:ln>
            </p:spPr>
          </p:pic>
          <p:sp>
            <p:nvSpPr>
              <p:cNvPr id="282" name="Google Shape;282;p18"/>
              <p:cNvSpPr txBox="1"/>
              <p:nvPr/>
            </p:nvSpPr>
            <p:spPr>
              <a:xfrm>
                <a:off x="1677687" y="1726601"/>
                <a:ext cx="674700" cy="253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1" i="0" lang="ja-JP" sz="1050" u="none" cap="none" strike="noStrike">
                    <a:solidFill>
                      <a:schemeClr val="lt1"/>
                    </a:solidFill>
                    <a:latin typeface="Noto Sans JP"/>
                    <a:ea typeface="Noto Sans JP"/>
                    <a:cs typeface="Noto Sans JP"/>
                    <a:sym typeface="Noto Sans JP"/>
                  </a:rPr>
                  <a:t>１００</a:t>
                </a:r>
                <a:endParaRPr b="0" i="0" sz="1400" u="none" cap="none" strike="noStrike">
                  <a:solidFill>
                    <a:srgbClr val="000000"/>
                  </a:solidFill>
                  <a:latin typeface="Arial"/>
                  <a:ea typeface="Arial"/>
                  <a:cs typeface="Arial"/>
                  <a:sym typeface="Arial"/>
                </a:endParaRPr>
              </a:p>
            </p:txBody>
          </p:sp>
        </p:grpSp>
      </p:grpSp>
      <p:sp>
        <p:nvSpPr>
          <p:cNvPr id="283" name="Google Shape;283;p18"/>
          <p:cNvSpPr/>
          <p:nvPr/>
        </p:nvSpPr>
        <p:spPr>
          <a:xfrm rot="10800000">
            <a:off x="7707471" y="4870454"/>
            <a:ext cx="298495" cy="578982"/>
          </a:xfrm>
          <a:prstGeom prst="upArrow">
            <a:avLst>
              <a:gd fmla="val 59510" name="adj1"/>
              <a:gd fmla="val 46830" name="adj2"/>
            </a:avLst>
          </a:prstGeom>
          <a:solidFill>
            <a:srgbClr val="005B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84" name="Google Shape;284;p18"/>
          <p:cNvSpPr txBox="1"/>
          <p:nvPr/>
        </p:nvSpPr>
        <p:spPr>
          <a:xfrm>
            <a:off x="194203" y="957280"/>
            <a:ext cx="249299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ja-JP" sz="1800" u="none" cap="none" strike="noStrike">
                <a:solidFill>
                  <a:schemeClr val="dk1"/>
                </a:solidFill>
                <a:latin typeface="Noto Sans JP"/>
                <a:ea typeface="Noto Sans JP"/>
                <a:cs typeface="Noto Sans JP"/>
                <a:sym typeface="Noto Sans JP"/>
              </a:rPr>
              <a:t>消費税についての説明</a:t>
            </a:r>
            <a:endParaRPr b="1" i="0" sz="1400" u="none" cap="none" strike="noStrike">
              <a:solidFill>
                <a:srgbClr val="000000"/>
              </a:solidFill>
              <a:latin typeface="Arial"/>
              <a:ea typeface="Arial"/>
              <a:cs typeface="Arial"/>
              <a:sym typeface="Arial"/>
            </a:endParaRPr>
          </a:p>
        </p:txBody>
      </p:sp>
      <p:sp>
        <p:nvSpPr>
          <p:cNvPr id="285" name="Google Shape;285;p18"/>
          <p:cNvSpPr txBox="1"/>
          <p:nvPr/>
        </p:nvSpPr>
        <p:spPr>
          <a:xfrm>
            <a:off x="4615760" y="2934128"/>
            <a:ext cx="441146" cy="1692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00"/>
              <a:buFont typeface="Arial"/>
              <a:buNone/>
            </a:pPr>
            <a:r>
              <a:rPr b="0" i="0" lang="ja-JP" sz="500" u="none" cap="none" strike="noStrike">
                <a:solidFill>
                  <a:schemeClr val="dk1"/>
                </a:solidFill>
                <a:latin typeface="Noto Sans JP"/>
                <a:ea typeface="Noto Sans JP"/>
                <a:cs typeface="Noto Sans JP"/>
                <a:sym typeface="Noto Sans JP"/>
              </a:rPr>
              <a:t>にっぽん</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500"/>
                                        <p:tgtEl>
                                          <p:spTgt spid="2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500"/>
                                        <p:tgtEl>
                                          <p:spTgt spid="2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500"/>
                                        <p:tgtEl>
                                          <p:spTgt spid="27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500"/>
                                        <p:tgtEl>
                                          <p:spTgt spid="2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500"/>
                                        <p:tgtEl>
                                          <p:spTgt spid="2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500"/>
                                        <p:tgtEl>
                                          <p:spTgt spid="266"/>
                                        </p:tgtEl>
                                      </p:cBhvr>
                                    </p:animEffect>
                                  </p:childTnLst>
                                </p:cTn>
                              </p:par>
                              <p:par>
                                <p:cTn fill="hold" nodeType="with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500"/>
                                        <p:tgtEl>
                                          <p:spTgt spid="2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500"/>
                                        <p:tgtEl>
                                          <p:spTgt spid="22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500"/>
                                        <p:tgtEl>
                                          <p:spTgt spid="2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500"/>
                                        <p:tgtEl>
                                          <p:spTgt spid="262"/>
                                        </p:tgtEl>
                                      </p:cBhvr>
                                    </p:animEffect>
                                  </p:childTnLst>
                                </p:cTn>
                              </p:par>
                              <p:par>
                                <p:cTn fill="hold" nodeType="with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500"/>
                                        <p:tgtEl>
                                          <p:spTgt spid="28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500"/>
                                        <p:tgtEl>
                                          <p:spTgt spid="2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500"/>
                                        <p:tgtEl>
                                          <p:spTgt spid="22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500"/>
                                        <p:tgtEl>
                                          <p:spTgt spid="2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500"/>
                                        <p:tgtEl>
                                          <p:spTgt spid="23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500"/>
                                        <p:tgtEl>
                                          <p:spTgt spid="2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500"/>
                                        <p:tgtEl>
                                          <p:spTgt spid="238"/>
                                        </p:tgtEl>
                                      </p:cBhvr>
                                    </p:animEffect>
                                  </p:childTnLst>
                                </p:cTn>
                              </p:par>
                              <p:par>
                                <p:cTn fill="hold" nodeType="with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500"/>
                                        <p:tgtEl>
                                          <p:spTgt spid="24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500"/>
                                        <p:tgtEl>
                                          <p:spTgt spid="283"/>
                                        </p:tgtEl>
                                      </p:cBhvr>
                                    </p:animEffect>
                                  </p:childTnLst>
                                </p:cTn>
                              </p:par>
                              <p:par>
                                <p:cTn fill="hold" nodeType="with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500"/>
                                        <p:tgtEl>
                                          <p:spTgt spid="2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500"/>
                                        <p:tgtEl>
                                          <p:spTgt spid="251"/>
                                        </p:tgtEl>
                                      </p:cBhvr>
                                    </p:animEffect>
                                  </p:childTnLst>
                                </p:cTn>
                              </p:par>
                              <p:par>
                                <p:cTn fill="hold" nodeType="with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500"/>
                                        <p:tgtEl>
                                          <p:spTgt spid="255"/>
                                        </p:tgtEl>
                                      </p:cBhvr>
                                    </p:animEffect>
                                  </p:childTnLst>
                                </p:cTn>
                              </p:par>
                              <p:par>
                                <p:cTn fill="hold" nodeType="withEffect" presetClass="entr" presetID="10" presetSubtype="0">
                                  <p:stCondLst>
                                    <p:cond delay="500"/>
                                  </p:stCondLst>
                                  <p:childTnLst>
                                    <p:set>
                                      <p:cBhvr>
                                        <p:cTn dur="1" fill="hold">
                                          <p:stCondLst>
                                            <p:cond delay="0"/>
                                          </p:stCondLst>
                                        </p:cTn>
                                        <p:tgtEl>
                                          <p:spTgt spid="272"/>
                                        </p:tgtEl>
                                        <p:attrNameLst>
                                          <p:attrName>style.visibility</p:attrName>
                                        </p:attrNameLst>
                                      </p:cBhvr>
                                      <p:to>
                                        <p:strVal val="visible"/>
                                      </p:to>
                                    </p:set>
                                    <p:animEffect filter="fade" transition="in">
                                      <p:cBhvr>
                                        <p:cTn dur="500"/>
                                        <p:tgtEl>
                                          <p:spTgt spid="2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500"/>
                                        <p:tgtEl>
                                          <p:spTgt spid="22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500"/>
                                        <p:tgtEl>
                                          <p:spTgt spid="2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grpSp>
        <p:nvGrpSpPr>
          <p:cNvPr id="290" name="Google Shape;290;p19"/>
          <p:cNvGrpSpPr/>
          <p:nvPr/>
        </p:nvGrpSpPr>
        <p:grpSpPr>
          <a:xfrm>
            <a:off x="1435943" y="2832623"/>
            <a:ext cx="6266532" cy="468000"/>
            <a:chOff x="1435943" y="2544991"/>
            <a:chExt cx="6266532" cy="468000"/>
          </a:xfrm>
        </p:grpSpPr>
        <p:sp>
          <p:nvSpPr>
            <p:cNvPr id="291" name="Google Shape;291;p19"/>
            <p:cNvSpPr/>
            <p:nvPr/>
          </p:nvSpPr>
          <p:spPr>
            <a:xfrm>
              <a:off x="4485755" y="2544991"/>
              <a:ext cx="238718" cy="468000"/>
            </a:xfrm>
            <a:prstGeom prst="downArrow">
              <a:avLst>
                <a:gd fmla="val 55548" name="adj1"/>
                <a:gd fmla="val 55947" name="adj2"/>
              </a:avLst>
            </a:prstGeom>
            <a:solidFill>
              <a:srgbClr val="005B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92" name="Google Shape;292;p19"/>
            <p:cNvSpPr/>
            <p:nvPr/>
          </p:nvSpPr>
          <p:spPr>
            <a:xfrm>
              <a:off x="1435943" y="2544991"/>
              <a:ext cx="238718" cy="468000"/>
            </a:xfrm>
            <a:prstGeom prst="downArrow">
              <a:avLst>
                <a:gd fmla="val 55548" name="adj1"/>
                <a:gd fmla="val 55947" name="adj2"/>
              </a:avLst>
            </a:prstGeom>
            <a:solidFill>
              <a:srgbClr val="005B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93" name="Google Shape;293;p19"/>
            <p:cNvSpPr/>
            <p:nvPr/>
          </p:nvSpPr>
          <p:spPr>
            <a:xfrm>
              <a:off x="7463757" y="2544991"/>
              <a:ext cx="238718" cy="468000"/>
            </a:xfrm>
            <a:prstGeom prst="downArrow">
              <a:avLst>
                <a:gd fmla="val 55548" name="adj1"/>
                <a:gd fmla="val 55947" name="adj2"/>
              </a:avLst>
            </a:prstGeom>
            <a:solidFill>
              <a:srgbClr val="005B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pSp>
        <p:nvGrpSpPr>
          <p:cNvPr id="294" name="Google Shape;294;p19"/>
          <p:cNvGrpSpPr/>
          <p:nvPr/>
        </p:nvGrpSpPr>
        <p:grpSpPr>
          <a:xfrm>
            <a:off x="578819" y="4734156"/>
            <a:ext cx="1487626" cy="507254"/>
            <a:chOff x="578819" y="4380422"/>
            <a:chExt cx="1487626" cy="507254"/>
          </a:xfrm>
        </p:grpSpPr>
        <p:sp>
          <p:nvSpPr>
            <p:cNvPr id="295" name="Google Shape;295;p19"/>
            <p:cNvSpPr/>
            <p:nvPr/>
          </p:nvSpPr>
          <p:spPr>
            <a:xfrm>
              <a:off x="578819" y="4455628"/>
              <a:ext cx="1487626" cy="432048"/>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39B10F"/>
                </a:buClr>
                <a:buSzPts val="2100"/>
                <a:buFont typeface="Noto Sans JP"/>
                <a:buNone/>
              </a:pPr>
              <a:r>
                <a:rPr b="1" i="0" lang="ja-JP" sz="2100" u="none" cap="none" strike="noStrike">
                  <a:solidFill>
                    <a:srgbClr val="39B10F"/>
                  </a:solidFill>
                  <a:latin typeface="Noto Sans JP"/>
                  <a:ea typeface="Noto Sans JP"/>
                  <a:cs typeface="Noto Sans JP"/>
                  <a:sym typeface="Noto Sans JP"/>
                </a:rPr>
                <a:t>消費税</a:t>
              </a:r>
              <a:endParaRPr b="1" i="0" sz="1400" u="none" cap="none" strike="noStrike">
                <a:solidFill>
                  <a:srgbClr val="000000"/>
                </a:solidFill>
                <a:latin typeface="Arial"/>
                <a:ea typeface="Arial"/>
                <a:cs typeface="Arial"/>
                <a:sym typeface="Arial"/>
              </a:endParaRPr>
            </a:p>
          </p:txBody>
        </p:sp>
        <p:sp>
          <p:nvSpPr>
            <p:cNvPr id="296" name="Google Shape;296;p19"/>
            <p:cNvSpPr/>
            <p:nvPr/>
          </p:nvSpPr>
          <p:spPr>
            <a:xfrm rot="10800000">
              <a:off x="1802375" y="4380422"/>
              <a:ext cx="237600" cy="468000"/>
            </a:xfrm>
            <a:prstGeom prst="upArrow">
              <a:avLst>
                <a:gd fmla="val 50000" name="adj1"/>
                <a:gd fmla="val 50000" name="adj2"/>
              </a:avLst>
            </a:prstGeom>
            <a:solidFill>
              <a:srgbClr val="45B21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pSp>
        <p:nvGrpSpPr>
          <p:cNvPr id="297" name="Google Shape;297;p19"/>
          <p:cNvGrpSpPr/>
          <p:nvPr/>
        </p:nvGrpSpPr>
        <p:grpSpPr>
          <a:xfrm>
            <a:off x="2428593" y="4624919"/>
            <a:ext cx="6112692" cy="604694"/>
            <a:chOff x="1935846" y="4624919"/>
            <a:chExt cx="6112692" cy="604694"/>
          </a:xfrm>
        </p:grpSpPr>
        <p:sp>
          <p:nvSpPr>
            <p:cNvPr id="298" name="Google Shape;298;p19"/>
            <p:cNvSpPr/>
            <p:nvPr/>
          </p:nvSpPr>
          <p:spPr>
            <a:xfrm>
              <a:off x="3214281" y="4624919"/>
              <a:ext cx="3659416" cy="563125"/>
            </a:xfrm>
            <a:custGeom>
              <a:rect b="b" l="l" r="r" t="t"/>
              <a:pathLst>
                <a:path extrusionOk="0" h="563125" w="3362951">
                  <a:moveTo>
                    <a:pt x="1980982" y="0"/>
                  </a:moveTo>
                  <a:lnTo>
                    <a:pt x="2124982" y="0"/>
                  </a:lnTo>
                  <a:lnTo>
                    <a:pt x="2124982" y="237297"/>
                  </a:lnTo>
                  <a:lnTo>
                    <a:pt x="3301294" y="237297"/>
                  </a:lnTo>
                  <a:lnTo>
                    <a:pt x="3301294" y="316984"/>
                  </a:lnTo>
                  <a:lnTo>
                    <a:pt x="3303551" y="316984"/>
                  </a:lnTo>
                  <a:lnTo>
                    <a:pt x="3303551" y="444325"/>
                  </a:lnTo>
                  <a:lnTo>
                    <a:pt x="3362951" y="444325"/>
                  </a:lnTo>
                  <a:lnTo>
                    <a:pt x="3244151" y="563125"/>
                  </a:lnTo>
                  <a:lnTo>
                    <a:pt x="3125350" y="444325"/>
                  </a:lnTo>
                  <a:lnTo>
                    <a:pt x="3184750" y="444325"/>
                  </a:lnTo>
                  <a:lnTo>
                    <a:pt x="3184750" y="347942"/>
                  </a:lnTo>
                  <a:lnTo>
                    <a:pt x="178201" y="347942"/>
                  </a:lnTo>
                  <a:lnTo>
                    <a:pt x="178201" y="444325"/>
                  </a:lnTo>
                  <a:lnTo>
                    <a:pt x="237601" y="444325"/>
                  </a:lnTo>
                  <a:lnTo>
                    <a:pt x="118801" y="563125"/>
                  </a:lnTo>
                  <a:lnTo>
                    <a:pt x="0" y="444325"/>
                  </a:lnTo>
                  <a:lnTo>
                    <a:pt x="59400" y="444325"/>
                  </a:lnTo>
                  <a:lnTo>
                    <a:pt x="59400" y="347942"/>
                  </a:lnTo>
                  <a:lnTo>
                    <a:pt x="57956" y="347942"/>
                  </a:lnTo>
                  <a:lnTo>
                    <a:pt x="57956" y="237297"/>
                  </a:lnTo>
                  <a:lnTo>
                    <a:pt x="1980982" y="237297"/>
                  </a:lnTo>
                  <a:close/>
                </a:path>
              </a:pathLst>
            </a:custGeom>
            <a:solidFill>
              <a:srgbClr val="9374D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99" name="Google Shape;299;p19"/>
            <p:cNvSpPr/>
            <p:nvPr/>
          </p:nvSpPr>
          <p:spPr>
            <a:xfrm>
              <a:off x="1935846" y="4797565"/>
              <a:ext cx="1487626" cy="432048"/>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805BC9"/>
                </a:buClr>
                <a:buSzPts val="2100"/>
                <a:buFont typeface="Noto Sans JP"/>
                <a:buNone/>
              </a:pPr>
              <a:r>
                <a:rPr b="1" i="0" lang="ja-JP" sz="2100" u="none" cap="none" strike="noStrike">
                  <a:solidFill>
                    <a:srgbClr val="805BC9"/>
                  </a:solidFill>
                  <a:latin typeface="Noto Sans JP"/>
                  <a:ea typeface="Noto Sans JP"/>
                  <a:cs typeface="Noto Sans JP"/>
                  <a:sym typeface="Noto Sans JP"/>
                </a:rPr>
                <a:t>所得税</a:t>
              </a:r>
              <a:endParaRPr b="1" i="0" sz="1400" u="none" cap="none" strike="noStrike">
                <a:solidFill>
                  <a:srgbClr val="000000"/>
                </a:solidFill>
                <a:latin typeface="Arial"/>
                <a:ea typeface="Arial"/>
                <a:cs typeface="Arial"/>
                <a:sym typeface="Arial"/>
              </a:endParaRPr>
            </a:p>
          </p:txBody>
        </p:sp>
        <p:sp>
          <p:nvSpPr>
            <p:cNvPr id="300" name="Google Shape;300;p19"/>
            <p:cNvSpPr/>
            <p:nvPr/>
          </p:nvSpPr>
          <p:spPr>
            <a:xfrm>
              <a:off x="6560912" y="4787328"/>
              <a:ext cx="1487626" cy="432048"/>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805BC9"/>
                </a:buClr>
                <a:buSzPts val="2100"/>
                <a:buFont typeface="Noto Sans JP"/>
                <a:buNone/>
              </a:pPr>
              <a:r>
                <a:rPr b="1" i="0" lang="ja-JP" sz="2100" u="none" cap="none" strike="noStrike">
                  <a:solidFill>
                    <a:srgbClr val="805BC9"/>
                  </a:solidFill>
                  <a:latin typeface="Noto Sans JP"/>
                  <a:ea typeface="Noto Sans JP"/>
                  <a:cs typeface="Noto Sans JP"/>
                  <a:sym typeface="Noto Sans JP"/>
                </a:rPr>
                <a:t>住民税</a:t>
              </a:r>
              <a:endParaRPr b="1" i="0" sz="1400" u="none" cap="none" strike="noStrike">
                <a:solidFill>
                  <a:srgbClr val="000000"/>
                </a:solidFill>
                <a:latin typeface="Arial"/>
                <a:ea typeface="Arial"/>
                <a:cs typeface="Arial"/>
                <a:sym typeface="Arial"/>
              </a:endParaRPr>
            </a:p>
          </p:txBody>
        </p:sp>
      </p:grpSp>
      <p:sp>
        <p:nvSpPr>
          <p:cNvPr id="301" name="Google Shape;301;p19"/>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ja-JP"/>
              <a:t>‹#›</a:t>
            </a:fld>
            <a:endParaRPr/>
          </a:p>
        </p:txBody>
      </p:sp>
      <p:sp>
        <p:nvSpPr>
          <p:cNvPr id="302" name="Google Shape;302;p19"/>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500"/>
              <a:buFont typeface="Arial"/>
              <a:buNone/>
            </a:pPr>
            <a:r>
              <a:rPr b="1" i="0" lang="ja-JP" sz="2500" u="none" cap="none" strike="noStrike">
                <a:solidFill>
                  <a:srgbClr val="005BAD"/>
                </a:solidFill>
                <a:latin typeface="Noto Sans JP"/>
                <a:ea typeface="Noto Sans JP"/>
                <a:cs typeface="Noto Sans JP"/>
                <a:sym typeface="Noto Sans JP"/>
              </a:rPr>
              <a:t>１</a:t>
            </a:r>
            <a:r>
              <a:rPr b="1" i="0" lang="ja-JP" sz="2200" u="none" cap="none" strike="noStrike">
                <a:solidFill>
                  <a:srgbClr val="005BAD"/>
                </a:solidFill>
                <a:latin typeface="Noto Sans JP"/>
                <a:ea typeface="Noto Sans JP"/>
                <a:cs typeface="Noto Sans JP"/>
                <a:sym typeface="Noto Sans JP"/>
              </a:rPr>
              <a:t>. </a:t>
            </a:r>
            <a:r>
              <a:rPr b="1" i="0" lang="ja-JP" sz="2200" u="none" cap="none" strike="noStrike">
                <a:solidFill>
                  <a:schemeClr val="dk1"/>
                </a:solidFill>
                <a:latin typeface="Noto Sans JP"/>
                <a:ea typeface="Noto Sans JP"/>
                <a:cs typeface="Noto Sans JP"/>
                <a:sym typeface="Noto Sans JP"/>
              </a:rPr>
              <a:t>生活と税金の関わりについて考えてみよう</a:t>
            </a:r>
            <a:endParaRPr b="0" i="0" sz="1400" u="none" cap="none" strike="noStrike">
              <a:solidFill>
                <a:srgbClr val="000000"/>
              </a:solidFill>
              <a:latin typeface="Arial"/>
              <a:ea typeface="Arial"/>
              <a:cs typeface="Arial"/>
              <a:sym typeface="Arial"/>
            </a:endParaRPr>
          </a:p>
        </p:txBody>
      </p:sp>
      <p:grpSp>
        <p:nvGrpSpPr>
          <p:cNvPr id="303" name="Google Shape;303;p19"/>
          <p:cNvGrpSpPr/>
          <p:nvPr/>
        </p:nvGrpSpPr>
        <p:grpSpPr>
          <a:xfrm>
            <a:off x="3276624" y="1397881"/>
            <a:ext cx="2592001" cy="1447719"/>
            <a:chOff x="3276624" y="1066181"/>
            <a:chExt cx="2592001" cy="1447719"/>
          </a:xfrm>
        </p:grpSpPr>
        <p:sp>
          <p:nvSpPr>
            <p:cNvPr id="304" name="Google Shape;304;p19"/>
            <p:cNvSpPr/>
            <p:nvPr/>
          </p:nvSpPr>
          <p:spPr>
            <a:xfrm>
              <a:off x="3276625" y="1073900"/>
              <a:ext cx="2592000" cy="1440000"/>
            </a:xfrm>
            <a:prstGeom prst="rect">
              <a:avLst/>
            </a:prstGeom>
            <a:solidFill>
              <a:schemeClr val="lt1"/>
            </a:solid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305" name="Google Shape;305;p19"/>
            <p:cNvPicPr preferRelativeResize="0"/>
            <p:nvPr/>
          </p:nvPicPr>
          <p:blipFill rotWithShape="1">
            <a:blip r:embed="rId3">
              <a:alphaModFix/>
            </a:blip>
            <a:srcRect b="0" l="0" r="0" t="0"/>
            <a:stretch/>
          </p:blipFill>
          <p:spPr>
            <a:xfrm>
              <a:off x="5001050" y="1466301"/>
              <a:ext cx="843389" cy="1035662"/>
            </a:xfrm>
            <a:prstGeom prst="rect">
              <a:avLst/>
            </a:prstGeom>
            <a:noFill/>
            <a:ln>
              <a:noFill/>
            </a:ln>
          </p:spPr>
        </p:pic>
        <p:sp>
          <p:nvSpPr>
            <p:cNvPr id="306" name="Google Shape;306;p19"/>
            <p:cNvSpPr/>
            <p:nvPr/>
          </p:nvSpPr>
          <p:spPr>
            <a:xfrm>
              <a:off x="3276625" y="1066181"/>
              <a:ext cx="2592000" cy="346596"/>
            </a:xfrm>
            <a:prstGeom prst="rect">
              <a:avLst/>
            </a:prstGeom>
            <a:solidFill>
              <a:srgbClr val="005B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0" i="0" lang="ja-JP" sz="1500" u="none" cap="none" strike="noStrike">
                  <a:solidFill>
                    <a:schemeClr val="lt1"/>
                  </a:solidFill>
                  <a:latin typeface="Noto Sans JP"/>
                  <a:ea typeface="Noto Sans JP"/>
                  <a:cs typeface="Noto Sans JP"/>
                  <a:sym typeface="Noto Sans JP"/>
                </a:rPr>
                <a:t>自分で商売をしている場合</a:t>
              </a:r>
              <a:endParaRPr b="0" i="0" sz="1400" u="none" cap="none" strike="noStrike">
                <a:solidFill>
                  <a:srgbClr val="000000"/>
                </a:solidFill>
                <a:latin typeface="Arial"/>
                <a:ea typeface="Arial"/>
                <a:cs typeface="Arial"/>
                <a:sym typeface="Arial"/>
              </a:endParaRPr>
            </a:p>
          </p:txBody>
        </p:sp>
        <p:sp>
          <p:nvSpPr>
            <p:cNvPr id="307" name="Google Shape;307;p19"/>
            <p:cNvSpPr txBox="1"/>
            <p:nvPr/>
          </p:nvSpPr>
          <p:spPr>
            <a:xfrm>
              <a:off x="3276624" y="1460682"/>
              <a:ext cx="1628138"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YouTuberや大工さん</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など自分で商売を</a:t>
              </a:r>
              <a:endParaRPr b="0" i="0" sz="1200" u="none" cap="none" strike="noStrike">
                <a:solidFill>
                  <a:schemeClr val="dk1"/>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している方は</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確定申告で税金を</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納めています。</a:t>
              </a:r>
              <a:endParaRPr b="0" i="0" sz="1400" u="none" cap="none" strike="noStrike">
                <a:solidFill>
                  <a:srgbClr val="000000"/>
                </a:solidFill>
                <a:latin typeface="Arial"/>
                <a:ea typeface="Arial"/>
                <a:cs typeface="Arial"/>
                <a:sym typeface="Arial"/>
              </a:endParaRPr>
            </a:p>
          </p:txBody>
        </p:sp>
      </p:grpSp>
      <p:grpSp>
        <p:nvGrpSpPr>
          <p:cNvPr id="308" name="Google Shape;308;p19"/>
          <p:cNvGrpSpPr/>
          <p:nvPr/>
        </p:nvGrpSpPr>
        <p:grpSpPr>
          <a:xfrm>
            <a:off x="6177892" y="1397881"/>
            <a:ext cx="2592001" cy="1447719"/>
            <a:chOff x="6177892" y="1066181"/>
            <a:chExt cx="2592001" cy="1447719"/>
          </a:xfrm>
        </p:grpSpPr>
        <p:sp>
          <p:nvSpPr>
            <p:cNvPr id="309" name="Google Shape;309;p19"/>
            <p:cNvSpPr/>
            <p:nvPr/>
          </p:nvSpPr>
          <p:spPr>
            <a:xfrm>
              <a:off x="6177892" y="1073900"/>
              <a:ext cx="2592000" cy="1440000"/>
            </a:xfrm>
            <a:prstGeom prst="rect">
              <a:avLst/>
            </a:prstGeom>
            <a:solidFill>
              <a:schemeClr val="lt1"/>
            </a:solid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10" name="Google Shape;310;p19"/>
            <p:cNvSpPr/>
            <p:nvPr/>
          </p:nvSpPr>
          <p:spPr>
            <a:xfrm>
              <a:off x="6177892" y="1066181"/>
              <a:ext cx="2592000" cy="346596"/>
            </a:xfrm>
            <a:prstGeom prst="rect">
              <a:avLst/>
            </a:prstGeom>
            <a:solidFill>
              <a:srgbClr val="005B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0" i="0" lang="ja-JP" sz="1500" u="none" cap="none" strike="noStrike">
                  <a:solidFill>
                    <a:schemeClr val="lt1"/>
                  </a:solidFill>
                  <a:latin typeface="Noto Sans JP"/>
                  <a:ea typeface="Noto Sans JP"/>
                  <a:cs typeface="Noto Sans JP"/>
                  <a:sym typeface="Noto Sans JP"/>
                </a:rPr>
                <a:t>会社などに勤めている場合</a:t>
              </a:r>
              <a:endParaRPr b="0" i="0" sz="1400" u="none" cap="none" strike="noStrike">
                <a:solidFill>
                  <a:srgbClr val="000000"/>
                </a:solidFill>
                <a:latin typeface="Arial"/>
                <a:ea typeface="Arial"/>
                <a:cs typeface="Arial"/>
                <a:sym typeface="Arial"/>
              </a:endParaRPr>
            </a:p>
          </p:txBody>
        </p:sp>
        <p:sp>
          <p:nvSpPr>
            <p:cNvPr id="311" name="Google Shape;311;p19"/>
            <p:cNvSpPr txBox="1"/>
            <p:nvPr/>
          </p:nvSpPr>
          <p:spPr>
            <a:xfrm>
              <a:off x="6180616" y="1466301"/>
              <a:ext cx="1877437" cy="890821"/>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会社員は、毎月会社から</a:t>
              </a:r>
              <a:endParaRPr b="0" i="0" sz="1200" u="none" cap="none" strike="noStrike">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払われる給料の中から、</a:t>
              </a:r>
              <a:endParaRPr b="0" i="0" sz="1200" u="none" cap="none" strike="noStrike">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税金</a:t>
              </a:r>
              <a:r>
                <a:rPr b="0" i="0" lang="ja-JP" sz="1100" u="none" cap="none" strike="noStrike">
                  <a:solidFill>
                    <a:schemeClr val="dk1"/>
                  </a:solidFill>
                  <a:latin typeface="Noto Sans JP"/>
                  <a:ea typeface="Noto Sans JP"/>
                  <a:cs typeface="Noto Sans JP"/>
                  <a:sym typeface="Noto Sans JP"/>
                </a:rPr>
                <a:t>(所得税・住民税)</a:t>
              </a:r>
              <a:r>
                <a:rPr b="0" i="0" lang="ja-JP" sz="1200" u="none" cap="none" strike="noStrike">
                  <a:solidFill>
                    <a:schemeClr val="dk1"/>
                  </a:solidFill>
                  <a:latin typeface="Noto Sans JP"/>
                  <a:ea typeface="Noto Sans JP"/>
                  <a:cs typeface="Noto Sans JP"/>
                  <a:sym typeface="Noto Sans JP"/>
                </a:rPr>
                <a:t>が</a:t>
              </a:r>
              <a:endParaRPr b="0" i="0" sz="1200" u="none" cap="none" strike="noStrike">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差し引かれています。</a:t>
              </a:r>
              <a:endParaRPr b="0" i="0" sz="1200" u="none" cap="none" strike="noStrike">
                <a:solidFill>
                  <a:schemeClr val="dk1"/>
                </a:solidFill>
                <a:latin typeface="Noto Sans JP"/>
                <a:ea typeface="Noto Sans JP"/>
                <a:cs typeface="Noto Sans JP"/>
                <a:sym typeface="Noto Sans JP"/>
              </a:endParaRPr>
            </a:p>
          </p:txBody>
        </p:sp>
        <p:pic>
          <p:nvPicPr>
            <p:cNvPr id="312" name="Google Shape;312;p19"/>
            <p:cNvPicPr preferRelativeResize="0"/>
            <p:nvPr/>
          </p:nvPicPr>
          <p:blipFill rotWithShape="1">
            <a:blip r:embed="rId4">
              <a:alphaModFix/>
            </a:blip>
            <a:srcRect b="0" l="0" r="0" t="0"/>
            <a:stretch/>
          </p:blipFill>
          <p:spPr>
            <a:xfrm>
              <a:off x="7794523" y="1733824"/>
              <a:ext cx="975370" cy="778897"/>
            </a:xfrm>
            <a:prstGeom prst="rect">
              <a:avLst/>
            </a:prstGeom>
            <a:noFill/>
            <a:ln>
              <a:noFill/>
            </a:ln>
          </p:spPr>
        </p:pic>
      </p:grpSp>
      <p:grpSp>
        <p:nvGrpSpPr>
          <p:cNvPr id="313" name="Google Shape;313;p19"/>
          <p:cNvGrpSpPr/>
          <p:nvPr/>
        </p:nvGrpSpPr>
        <p:grpSpPr>
          <a:xfrm>
            <a:off x="3276000" y="3303310"/>
            <a:ext cx="5636733" cy="1485812"/>
            <a:chOff x="3276000" y="2971610"/>
            <a:chExt cx="5636733" cy="1485812"/>
          </a:xfrm>
        </p:grpSpPr>
        <p:sp>
          <p:nvSpPr>
            <p:cNvPr id="314" name="Google Shape;314;p19"/>
            <p:cNvSpPr/>
            <p:nvPr/>
          </p:nvSpPr>
          <p:spPr>
            <a:xfrm>
              <a:off x="3276000" y="2971610"/>
              <a:ext cx="5544150" cy="1440000"/>
            </a:xfrm>
            <a:prstGeom prst="rect">
              <a:avLst/>
            </a:prstGeom>
            <a:solidFill>
              <a:schemeClr val="lt1"/>
            </a:solidFill>
            <a:ln cap="flat" cmpd="sng" w="12700">
              <a:solidFill>
                <a:srgbClr val="B474C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315" name="Google Shape;315;p19"/>
            <p:cNvPicPr preferRelativeResize="0"/>
            <p:nvPr/>
          </p:nvPicPr>
          <p:blipFill rotWithShape="1">
            <a:blip r:embed="rId5">
              <a:alphaModFix/>
            </a:blip>
            <a:srcRect b="0" l="0" r="0" t="0"/>
            <a:stretch/>
          </p:blipFill>
          <p:spPr>
            <a:xfrm>
              <a:off x="7496961" y="3525596"/>
              <a:ext cx="1415772" cy="931826"/>
            </a:xfrm>
            <a:prstGeom prst="rect">
              <a:avLst/>
            </a:prstGeom>
            <a:noFill/>
            <a:ln>
              <a:noFill/>
            </a:ln>
          </p:spPr>
        </p:pic>
        <p:sp>
          <p:nvSpPr>
            <p:cNvPr id="316" name="Google Shape;316;p19"/>
            <p:cNvSpPr/>
            <p:nvPr/>
          </p:nvSpPr>
          <p:spPr>
            <a:xfrm>
              <a:off x="6157530" y="3058461"/>
              <a:ext cx="945835" cy="259745"/>
            </a:xfrm>
            <a:prstGeom prst="roundRect">
              <a:avLst>
                <a:gd fmla="val 50000" name="adj"/>
              </a:avLst>
            </a:prstGeom>
            <a:solidFill>
              <a:srgbClr val="DE5C5C"/>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000000"/>
                </a:buClr>
                <a:buSzPts val="1200"/>
                <a:buFont typeface="Arial"/>
                <a:buNone/>
              </a:pPr>
              <a:r>
                <a:rPr b="0" i="0" lang="ja-JP" sz="1200" u="none" cap="none" strike="noStrike">
                  <a:solidFill>
                    <a:schemeClr val="lt1"/>
                  </a:solidFill>
                  <a:latin typeface="Noto Sans JP"/>
                  <a:ea typeface="Noto Sans JP"/>
                  <a:cs typeface="Noto Sans JP"/>
                  <a:sym typeface="Noto Sans JP"/>
                </a:rPr>
                <a:t>会社</a:t>
              </a:r>
              <a:endParaRPr b="0" i="0" sz="1400" u="none" cap="none" strike="noStrike">
                <a:solidFill>
                  <a:srgbClr val="000000"/>
                </a:solidFill>
                <a:latin typeface="Arial"/>
                <a:ea typeface="Arial"/>
                <a:cs typeface="Arial"/>
                <a:sym typeface="Arial"/>
              </a:endParaRPr>
            </a:p>
          </p:txBody>
        </p:sp>
        <p:pic>
          <p:nvPicPr>
            <p:cNvPr id="317" name="Google Shape;317;p19"/>
            <p:cNvPicPr preferRelativeResize="0"/>
            <p:nvPr/>
          </p:nvPicPr>
          <p:blipFill rotWithShape="1">
            <a:blip r:embed="rId6">
              <a:alphaModFix/>
            </a:blip>
            <a:srcRect b="0" l="0" r="0" t="0"/>
            <a:stretch/>
          </p:blipFill>
          <p:spPr>
            <a:xfrm>
              <a:off x="4904762" y="3373065"/>
              <a:ext cx="998097" cy="930546"/>
            </a:xfrm>
            <a:prstGeom prst="rect">
              <a:avLst/>
            </a:prstGeom>
            <a:noFill/>
            <a:ln>
              <a:noFill/>
            </a:ln>
          </p:spPr>
        </p:pic>
        <p:sp>
          <p:nvSpPr>
            <p:cNvPr id="318" name="Google Shape;318;p19"/>
            <p:cNvSpPr/>
            <p:nvPr/>
          </p:nvSpPr>
          <p:spPr>
            <a:xfrm>
              <a:off x="3362469" y="3058461"/>
              <a:ext cx="1152128" cy="259745"/>
            </a:xfrm>
            <a:prstGeom prst="roundRect">
              <a:avLst>
                <a:gd fmla="val 50000" name="adj"/>
              </a:avLst>
            </a:prstGeom>
            <a:solidFill>
              <a:srgbClr val="0FBEE7"/>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000000"/>
                </a:buClr>
                <a:buSzPts val="1200"/>
                <a:buFont typeface="Arial"/>
                <a:buNone/>
              </a:pPr>
              <a:r>
                <a:rPr b="0" i="0" lang="ja-JP" sz="1200" u="none" cap="none" strike="noStrike">
                  <a:solidFill>
                    <a:schemeClr val="lt1"/>
                  </a:solidFill>
                  <a:latin typeface="Noto Sans JP"/>
                  <a:ea typeface="Noto Sans JP"/>
                  <a:cs typeface="Noto Sans JP"/>
                  <a:sym typeface="Noto Sans JP"/>
                </a:rPr>
                <a:t>個人事業主</a:t>
              </a:r>
              <a:endParaRPr b="0" i="0" sz="1400" u="none" cap="none" strike="noStrike">
                <a:solidFill>
                  <a:srgbClr val="000000"/>
                </a:solidFill>
                <a:latin typeface="Arial"/>
                <a:ea typeface="Arial"/>
                <a:cs typeface="Arial"/>
                <a:sym typeface="Arial"/>
              </a:endParaRPr>
            </a:p>
          </p:txBody>
        </p:sp>
        <p:sp>
          <p:nvSpPr>
            <p:cNvPr id="319" name="Google Shape;319;p19"/>
            <p:cNvSpPr txBox="1"/>
            <p:nvPr/>
          </p:nvSpPr>
          <p:spPr>
            <a:xfrm>
              <a:off x="3277622" y="3405887"/>
              <a:ext cx="1723549" cy="888769"/>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自分で税金を計算して</a:t>
              </a:r>
              <a:endParaRPr b="0" i="0" sz="1200" u="none" cap="none" strike="noStrike">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税務署に申告</a:t>
              </a:r>
              <a:endParaRPr b="0" i="0" sz="1200" u="none" cap="none" strike="noStrike">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(申し出ること）し、</a:t>
              </a:r>
              <a:endParaRPr b="0" i="0" sz="1200" u="none" cap="none" strike="noStrike">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納めます (確定申告)。</a:t>
              </a:r>
              <a:endParaRPr b="0" i="0" sz="1200" u="none" cap="none" strike="noStrike">
                <a:solidFill>
                  <a:schemeClr val="dk1"/>
                </a:solidFill>
                <a:latin typeface="Noto Sans JP"/>
                <a:ea typeface="Noto Sans JP"/>
                <a:cs typeface="Noto Sans JP"/>
                <a:sym typeface="Noto Sans JP"/>
              </a:endParaRPr>
            </a:p>
          </p:txBody>
        </p:sp>
        <p:sp>
          <p:nvSpPr>
            <p:cNvPr id="320" name="Google Shape;320;p19"/>
            <p:cNvSpPr txBox="1"/>
            <p:nvPr/>
          </p:nvSpPr>
          <p:spPr>
            <a:xfrm>
              <a:off x="6081549" y="3405887"/>
              <a:ext cx="1415772" cy="890821"/>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会社は、社員から</a:t>
              </a:r>
              <a:endParaRPr b="0" i="0" sz="1200" u="none" cap="none" strike="noStrike">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預かった税金を</a:t>
              </a:r>
              <a:endParaRPr b="0" i="0" sz="1200" u="none" cap="none" strike="noStrike">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まとめて納めます</a:t>
              </a:r>
              <a:endParaRPr b="0" i="0" sz="1200" u="none" cap="none" strike="noStrike">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（源泉徴収）。</a:t>
              </a:r>
              <a:endParaRPr b="0" i="0" sz="1400" u="none" cap="none" strike="noStrike">
                <a:solidFill>
                  <a:srgbClr val="000000"/>
                </a:solidFill>
                <a:latin typeface="Arial"/>
                <a:ea typeface="Arial"/>
                <a:cs typeface="Arial"/>
                <a:sym typeface="Arial"/>
              </a:endParaRPr>
            </a:p>
          </p:txBody>
        </p:sp>
      </p:grpSp>
      <p:grpSp>
        <p:nvGrpSpPr>
          <p:cNvPr id="321" name="Google Shape;321;p19"/>
          <p:cNvGrpSpPr/>
          <p:nvPr/>
        </p:nvGrpSpPr>
        <p:grpSpPr>
          <a:xfrm>
            <a:off x="4959174" y="5201020"/>
            <a:ext cx="2672032" cy="1440000"/>
            <a:chOff x="4959174" y="4869320"/>
            <a:chExt cx="2672032" cy="1440000"/>
          </a:xfrm>
        </p:grpSpPr>
        <p:sp>
          <p:nvSpPr>
            <p:cNvPr id="322" name="Google Shape;322;p19"/>
            <p:cNvSpPr/>
            <p:nvPr/>
          </p:nvSpPr>
          <p:spPr>
            <a:xfrm>
              <a:off x="5039206" y="4869320"/>
              <a:ext cx="2592000" cy="1440000"/>
            </a:xfrm>
            <a:prstGeom prst="rect">
              <a:avLst/>
            </a:prstGeom>
            <a:no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23" name="Google Shape;323;p19"/>
            <p:cNvSpPr/>
            <p:nvPr/>
          </p:nvSpPr>
          <p:spPr>
            <a:xfrm>
              <a:off x="5091569" y="5013452"/>
              <a:ext cx="1487626" cy="818832"/>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005BAD"/>
                </a:buClr>
                <a:buSzPts val="1600"/>
                <a:buFont typeface="Noto Sans JP"/>
                <a:buNone/>
              </a:pPr>
              <a:r>
                <a:rPr b="0" i="0" lang="ja-JP" sz="1600" u="none" cap="none" strike="noStrike">
                  <a:solidFill>
                    <a:srgbClr val="005BAD"/>
                  </a:solidFill>
                  <a:latin typeface="Noto Sans JP"/>
                  <a:ea typeface="Noto Sans JP"/>
                  <a:cs typeface="Noto Sans JP"/>
                  <a:sym typeface="Noto Sans JP"/>
                </a:rPr>
                <a:t>都道府県</a:t>
              </a:r>
              <a:endParaRPr b="0" i="0" sz="1600" u="none" cap="none" strike="noStrike">
                <a:solidFill>
                  <a:srgbClr val="005BAD"/>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5BAD"/>
                </a:buClr>
                <a:buSzPts val="1600"/>
                <a:buFont typeface="Noto Sans JP"/>
                <a:buNone/>
              </a:pPr>
              <a:r>
                <a:rPr b="0" i="0" lang="ja-JP" sz="1600" u="none" cap="none" strike="noStrike">
                  <a:solidFill>
                    <a:srgbClr val="005BAD"/>
                  </a:solidFill>
                  <a:latin typeface="Noto Sans JP"/>
                  <a:ea typeface="Noto Sans JP"/>
                  <a:cs typeface="Noto Sans JP"/>
                  <a:sym typeface="Noto Sans JP"/>
                </a:rPr>
                <a:t>市区町村</a:t>
              </a:r>
              <a:endParaRPr b="0" i="0" sz="1600" u="none" cap="none" strike="noStrike">
                <a:solidFill>
                  <a:srgbClr val="005BAD"/>
                </a:solidFill>
                <a:latin typeface="Noto Sans JP"/>
                <a:ea typeface="Noto Sans JP"/>
                <a:cs typeface="Noto Sans JP"/>
                <a:sym typeface="Noto Sans JP"/>
              </a:endParaRPr>
            </a:p>
          </p:txBody>
        </p:sp>
        <p:pic>
          <p:nvPicPr>
            <p:cNvPr id="324" name="Google Shape;324;p19"/>
            <p:cNvPicPr preferRelativeResize="0"/>
            <p:nvPr/>
          </p:nvPicPr>
          <p:blipFill rotWithShape="1">
            <a:blip r:embed="rId7">
              <a:alphaModFix/>
            </a:blip>
            <a:srcRect b="0" l="0" r="0" t="0"/>
            <a:stretch/>
          </p:blipFill>
          <p:spPr>
            <a:xfrm rot="-5400000">
              <a:off x="5726826" y="5206539"/>
              <a:ext cx="217112" cy="1184009"/>
            </a:xfrm>
            <a:prstGeom prst="rect">
              <a:avLst/>
            </a:prstGeom>
            <a:noFill/>
            <a:ln>
              <a:noFill/>
            </a:ln>
          </p:spPr>
        </p:pic>
        <p:sp>
          <p:nvSpPr>
            <p:cNvPr id="325" name="Google Shape;325;p19"/>
            <p:cNvSpPr/>
            <p:nvPr/>
          </p:nvSpPr>
          <p:spPr>
            <a:xfrm>
              <a:off x="4959174" y="5937905"/>
              <a:ext cx="1752415" cy="288357"/>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005BAD"/>
                </a:buClr>
                <a:buSzPts val="1400"/>
                <a:buFont typeface="Noto Sans JP"/>
                <a:buNone/>
              </a:pPr>
              <a:r>
                <a:rPr b="0" i="0" lang="ja-JP" sz="1400" u="none" cap="none" strike="noStrike">
                  <a:solidFill>
                    <a:srgbClr val="005BAD"/>
                  </a:solidFill>
                  <a:latin typeface="Noto Sans JP"/>
                  <a:ea typeface="Noto Sans JP"/>
                  <a:cs typeface="Noto Sans JP"/>
                  <a:sym typeface="Noto Sans JP"/>
                </a:rPr>
                <a:t>（地方公共団体）</a:t>
              </a:r>
              <a:endParaRPr b="0" i="0" sz="1400" u="none" cap="none" strike="noStrike">
                <a:solidFill>
                  <a:srgbClr val="000000"/>
                </a:solidFill>
                <a:latin typeface="Arial"/>
                <a:ea typeface="Arial"/>
                <a:cs typeface="Arial"/>
                <a:sym typeface="Arial"/>
              </a:endParaRPr>
            </a:p>
          </p:txBody>
        </p:sp>
      </p:grpSp>
      <p:grpSp>
        <p:nvGrpSpPr>
          <p:cNvPr id="326" name="Google Shape;326;p19"/>
          <p:cNvGrpSpPr/>
          <p:nvPr/>
        </p:nvGrpSpPr>
        <p:grpSpPr>
          <a:xfrm>
            <a:off x="1428224" y="5201020"/>
            <a:ext cx="2676570" cy="1440000"/>
            <a:chOff x="1428224" y="4869320"/>
            <a:chExt cx="2676570" cy="1440000"/>
          </a:xfrm>
        </p:grpSpPr>
        <p:sp>
          <p:nvSpPr>
            <p:cNvPr id="327" name="Google Shape;327;p19"/>
            <p:cNvSpPr/>
            <p:nvPr/>
          </p:nvSpPr>
          <p:spPr>
            <a:xfrm>
              <a:off x="1512794" y="4869320"/>
              <a:ext cx="2592000" cy="1440000"/>
            </a:xfrm>
            <a:prstGeom prst="rect">
              <a:avLst/>
            </a:prstGeom>
            <a:no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28" name="Google Shape;328;p19"/>
            <p:cNvSpPr/>
            <p:nvPr/>
          </p:nvSpPr>
          <p:spPr>
            <a:xfrm>
              <a:off x="1428224" y="5327483"/>
              <a:ext cx="1487626" cy="576533"/>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005BAD"/>
                </a:buClr>
                <a:buSzPts val="2000"/>
                <a:buFont typeface="Noto Sans JP"/>
                <a:buNone/>
              </a:pPr>
              <a:r>
                <a:rPr b="0" i="0" lang="ja-JP" sz="2000" u="none" cap="none" strike="noStrike">
                  <a:solidFill>
                    <a:srgbClr val="005BAD"/>
                  </a:solidFill>
                  <a:latin typeface="Noto Sans JP"/>
                  <a:ea typeface="Noto Sans JP"/>
                  <a:cs typeface="Noto Sans JP"/>
                  <a:sym typeface="Noto Sans JP"/>
                </a:rPr>
                <a:t>税務署</a:t>
              </a:r>
              <a:endParaRPr b="0" i="0" sz="2000" u="none" cap="none" strike="noStrike">
                <a:solidFill>
                  <a:srgbClr val="005BAD"/>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5BAD"/>
                </a:buClr>
                <a:buSzPts val="1800"/>
                <a:buFont typeface="Noto Sans JP"/>
                <a:buNone/>
              </a:pPr>
              <a:r>
                <a:rPr b="0" i="0" lang="ja-JP" sz="1800" u="none" cap="none" strike="noStrike">
                  <a:solidFill>
                    <a:srgbClr val="005BAD"/>
                  </a:solidFill>
                  <a:latin typeface="Noto Sans JP"/>
                  <a:ea typeface="Noto Sans JP"/>
                  <a:cs typeface="Noto Sans JP"/>
                  <a:sym typeface="Noto Sans JP"/>
                </a:rPr>
                <a:t>（国）</a:t>
              </a:r>
              <a:endParaRPr b="0" i="0" sz="1400" u="none" cap="none" strike="noStrike">
                <a:solidFill>
                  <a:srgbClr val="000000"/>
                </a:solidFill>
                <a:latin typeface="Arial"/>
                <a:ea typeface="Arial"/>
                <a:cs typeface="Arial"/>
                <a:sym typeface="Arial"/>
              </a:endParaRPr>
            </a:p>
          </p:txBody>
        </p:sp>
      </p:grpSp>
      <p:grpSp>
        <p:nvGrpSpPr>
          <p:cNvPr id="329" name="Google Shape;329;p19"/>
          <p:cNvGrpSpPr/>
          <p:nvPr/>
        </p:nvGrpSpPr>
        <p:grpSpPr>
          <a:xfrm>
            <a:off x="250337" y="3303310"/>
            <a:ext cx="2592000" cy="1440000"/>
            <a:chOff x="259302" y="2971610"/>
            <a:chExt cx="2592000" cy="1440000"/>
          </a:xfrm>
        </p:grpSpPr>
        <p:sp>
          <p:nvSpPr>
            <p:cNvPr id="330" name="Google Shape;330;p19"/>
            <p:cNvSpPr/>
            <p:nvPr/>
          </p:nvSpPr>
          <p:spPr>
            <a:xfrm>
              <a:off x="259302" y="2971610"/>
              <a:ext cx="2592000" cy="1440000"/>
            </a:xfrm>
            <a:prstGeom prst="rect">
              <a:avLst/>
            </a:prstGeom>
            <a:noFill/>
            <a:ln cap="flat" cmpd="sng" w="12700">
              <a:solidFill>
                <a:srgbClr val="45B21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31" name="Google Shape;331;p19"/>
            <p:cNvSpPr/>
            <p:nvPr/>
          </p:nvSpPr>
          <p:spPr>
            <a:xfrm>
              <a:off x="311150" y="3045761"/>
              <a:ext cx="945835" cy="259745"/>
            </a:xfrm>
            <a:prstGeom prst="roundRect">
              <a:avLst>
                <a:gd fmla="val 50000" name="adj"/>
              </a:avLst>
            </a:prstGeom>
            <a:solidFill>
              <a:srgbClr val="39B10F"/>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200"/>
                <a:buFont typeface="Noto Sans JP"/>
                <a:buNone/>
              </a:pPr>
              <a:r>
                <a:rPr b="0" i="0" lang="ja-JP" sz="1200" u="none" cap="none" strike="noStrike">
                  <a:solidFill>
                    <a:schemeClr val="lt1"/>
                  </a:solidFill>
                  <a:latin typeface="Noto Sans JP"/>
                  <a:ea typeface="Noto Sans JP"/>
                  <a:cs typeface="Noto Sans JP"/>
                  <a:sym typeface="Noto Sans JP"/>
                </a:rPr>
                <a:t>お店</a:t>
              </a:r>
              <a:endParaRPr b="0" i="0" sz="1400" u="none" cap="none" strike="noStrike">
                <a:solidFill>
                  <a:srgbClr val="000000"/>
                </a:solidFill>
                <a:latin typeface="Arial"/>
                <a:ea typeface="Arial"/>
                <a:cs typeface="Arial"/>
                <a:sym typeface="Arial"/>
              </a:endParaRPr>
            </a:p>
          </p:txBody>
        </p:sp>
        <p:sp>
          <p:nvSpPr>
            <p:cNvPr id="332" name="Google Shape;332;p19"/>
            <p:cNvSpPr txBox="1"/>
            <p:nvPr/>
          </p:nvSpPr>
          <p:spPr>
            <a:xfrm>
              <a:off x="259803" y="3405887"/>
              <a:ext cx="1569660" cy="685637"/>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お店は、預かった</a:t>
              </a:r>
              <a:endParaRPr b="0" i="0" sz="1200" u="none" cap="none" strike="noStrike">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消費税を</a:t>
              </a:r>
              <a:endParaRPr b="0" i="0" sz="1200" u="none" cap="none" strike="noStrike">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まとめて納めます。</a:t>
              </a:r>
              <a:endParaRPr b="0" i="0" sz="1200" u="none" cap="none" strike="noStrike">
                <a:solidFill>
                  <a:schemeClr val="dk1"/>
                </a:solidFill>
                <a:latin typeface="Noto Sans JP"/>
                <a:ea typeface="Noto Sans JP"/>
                <a:cs typeface="Noto Sans JP"/>
                <a:sym typeface="Noto Sans JP"/>
              </a:endParaRPr>
            </a:p>
          </p:txBody>
        </p:sp>
      </p:grpSp>
      <p:pic>
        <p:nvPicPr>
          <p:cNvPr id="333" name="Google Shape;333;p19"/>
          <p:cNvPicPr preferRelativeResize="0"/>
          <p:nvPr/>
        </p:nvPicPr>
        <p:blipFill rotWithShape="1">
          <a:blip r:embed="rId8">
            <a:alphaModFix/>
          </a:blip>
          <a:srcRect b="0" l="0" r="0" t="0"/>
          <a:stretch/>
        </p:blipFill>
        <p:spPr>
          <a:xfrm>
            <a:off x="1722986" y="3860169"/>
            <a:ext cx="1378414" cy="890798"/>
          </a:xfrm>
          <a:prstGeom prst="rect">
            <a:avLst/>
          </a:prstGeom>
          <a:noFill/>
          <a:ln>
            <a:noFill/>
          </a:ln>
        </p:spPr>
      </p:pic>
      <p:pic>
        <p:nvPicPr>
          <p:cNvPr id="334" name="Google Shape;334;p19"/>
          <p:cNvPicPr preferRelativeResize="0"/>
          <p:nvPr/>
        </p:nvPicPr>
        <p:blipFill rotWithShape="1">
          <a:blip r:embed="rId9">
            <a:alphaModFix/>
          </a:blip>
          <a:srcRect b="0" l="0" r="0" t="0"/>
          <a:stretch/>
        </p:blipFill>
        <p:spPr>
          <a:xfrm>
            <a:off x="6672589" y="5571855"/>
            <a:ext cx="1968252" cy="1090108"/>
          </a:xfrm>
          <a:prstGeom prst="rect">
            <a:avLst/>
          </a:prstGeom>
          <a:noFill/>
          <a:ln>
            <a:noFill/>
          </a:ln>
        </p:spPr>
      </p:pic>
      <p:pic>
        <p:nvPicPr>
          <p:cNvPr descr="ダイアグラム&#10;&#10;自動的に生成された説明" id="335" name="Google Shape;335;p19"/>
          <p:cNvPicPr preferRelativeResize="0"/>
          <p:nvPr/>
        </p:nvPicPr>
        <p:blipFill rotWithShape="1">
          <a:blip r:embed="rId10">
            <a:alphaModFix/>
          </a:blip>
          <a:srcRect b="0" l="0" r="0" t="0"/>
          <a:stretch/>
        </p:blipFill>
        <p:spPr>
          <a:xfrm>
            <a:off x="2940564" y="5344876"/>
            <a:ext cx="1335625" cy="1299499"/>
          </a:xfrm>
          <a:prstGeom prst="rect">
            <a:avLst/>
          </a:prstGeom>
          <a:noFill/>
          <a:ln>
            <a:noFill/>
          </a:ln>
        </p:spPr>
      </p:pic>
      <p:sp>
        <p:nvSpPr>
          <p:cNvPr id="336" name="Google Shape;336;p19"/>
          <p:cNvSpPr txBox="1"/>
          <p:nvPr/>
        </p:nvSpPr>
        <p:spPr>
          <a:xfrm>
            <a:off x="194203" y="957280"/>
            <a:ext cx="226215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ja-JP" sz="1800" u="none" cap="none" strike="noStrike">
                <a:solidFill>
                  <a:schemeClr val="dk1"/>
                </a:solidFill>
                <a:latin typeface="Noto Sans JP"/>
                <a:ea typeface="Noto Sans JP"/>
                <a:cs typeface="Noto Sans JP"/>
                <a:sym typeface="Noto Sans JP"/>
              </a:rPr>
              <a:t>税金の流れと納め方</a:t>
            </a:r>
            <a:endParaRPr b="1" i="0" sz="1400" u="none" cap="none" strike="noStrike">
              <a:solidFill>
                <a:srgbClr val="000000"/>
              </a:solidFill>
              <a:latin typeface="Arial"/>
              <a:ea typeface="Arial"/>
              <a:cs typeface="Arial"/>
              <a:sym typeface="Arial"/>
            </a:endParaRPr>
          </a:p>
        </p:txBody>
      </p:sp>
      <p:grpSp>
        <p:nvGrpSpPr>
          <p:cNvPr id="337" name="Google Shape;337;p19"/>
          <p:cNvGrpSpPr/>
          <p:nvPr/>
        </p:nvGrpSpPr>
        <p:grpSpPr>
          <a:xfrm>
            <a:off x="250337" y="1397881"/>
            <a:ext cx="2604659" cy="1447719"/>
            <a:chOff x="259302" y="1066181"/>
            <a:chExt cx="2604659" cy="1447719"/>
          </a:xfrm>
        </p:grpSpPr>
        <p:sp>
          <p:nvSpPr>
            <p:cNvPr id="338" name="Google Shape;338;p19"/>
            <p:cNvSpPr/>
            <p:nvPr/>
          </p:nvSpPr>
          <p:spPr>
            <a:xfrm>
              <a:off x="259302" y="1073900"/>
              <a:ext cx="2592000" cy="1440000"/>
            </a:xfrm>
            <a:prstGeom prst="rect">
              <a:avLst/>
            </a:prstGeom>
            <a:solidFill>
              <a:schemeClr val="lt1"/>
            </a:solid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339" name="Google Shape;339;p19"/>
            <p:cNvPicPr preferRelativeResize="0"/>
            <p:nvPr/>
          </p:nvPicPr>
          <p:blipFill rotWithShape="1">
            <a:blip r:embed="rId11">
              <a:alphaModFix/>
            </a:blip>
            <a:srcRect b="0" l="0" r="0" t="0"/>
            <a:stretch/>
          </p:blipFill>
          <p:spPr>
            <a:xfrm>
              <a:off x="1485547" y="1530517"/>
              <a:ext cx="1378414" cy="976685"/>
            </a:xfrm>
            <a:prstGeom prst="rect">
              <a:avLst/>
            </a:prstGeom>
            <a:noFill/>
            <a:ln>
              <a:noFill/>
            </a:ln>
          </p:spPr>
        </p:pic>
        <p:sp>
          <p:nvSpPr>
            <p:cNvPr id="340" name="Google Shape;340;p19"/>
            <p:cNvSpPr/>
            <p:nvPr/>
          </p:nvSpPr>
          <p:spPr>
            <a:xfrm>
              <a:off x="259302" y="1066181"/>
              <a:ext cx="2592000" cy="346596"/>
            </a:xfrm>
            <a:prstGeom prst="rect">
              <a:avLst/>
            </a:prstGeom>
            <a:solidFill>
              <a:srgbClr val="005B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0" i="0" lang="ja-JP" sz="1500" u="none" cap="none" strike="noStrike">
                  <a:solidFill>
                    <a:schemeClr val="lt1"/>
                  </a:solidFill>
                  <a:latin typeface="Noto Sans JP"/>
                  <a:ea typeface="Noto Sans JP"/>
                  <a:cs typeface="Noto Sans JP"/>
                  <a:sym typeface="Noto Sans JP"/>
                </a:rPr>
                <a:t>商品を買った場合</a:t>
              </a:r>
              <a:endParaRPr b="0" i="0" sz="1400" u="none" cap="none" strike="noStrike">
                <a:solidFill>
                  <a:srgbClr val="000000"/>
                </a:solidFill>
                <a:latin typeface="Arial"/>
                <a:ea typeface="Arial"/>
                <a:cs typeface="Arial"/>
                <a:sym typeface="Arial"/>
              </a:endParaRPr>
            </a:p>
          </p:txBody>
        </p:sp>
        <p:sp>
          <p:nvSpPr>
            <p:cNvPr id="341" name="Google Shape;341;p19"/>
            <p:cNvSpPr txBox="1"/>
            <p:nvPr/>
          </p:nvSpPr>
          <p:spPr>
            <a:xfrm>
              <a:off x="259803" y="1466301"/>
              <a:ext cx="2031325" cy="888769"/>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お店で商品を買いました。</a:t>
              </a:r>
              <a:endParaRPr b="0" i="0" sz="1200" u="none" cap="none" strike="noStrike">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代金 1,000円と、</a:t>
              </a:r>
              <a:endParaRPr b="0" i="0" sz="1200" u="none" cap="none" strike="noStrike">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税金100円を</a:t>
              </a:r>
              <a:endParaRPr b="0" i="0" sz="1200" u="none" cap="none" strike="noStrike">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支払いました。</a:t>
              </a:r>
              <a:endParaRPr b="0" i="0" sz="1200" u="none" cap="none" strike="noStrike">
                <a:solidFill>
                  <a:schemeClr val="dk1"/>
                </a:solidFill>
                <a:latin typeface="Noto Sans JP"/>
                <a:ea typeface="Noto Sans JP"/>
                <a:cs typeface="Noto Sans JP"/>
                <a:sym typeface="Noto Sans JP"/>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500"/>
                                        <p:tgtEl>
                                          <p:spTgt spid="3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500"/>
                                        <p:tgtEl>
                                          <p:spTgt spid="3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500"/>
                                        <p:tgtEl>
                                          <p:spTgt spid="3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500"/>
                                        <p:tgtEl>
                                          <p:spTgt spid="3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500"/>
                                        <p:tgtEl>
                                          <p:spTgt spid="2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500"/>
                                        <p:tgtEl>
                                          <p:spTgt spid="329"/>
                                        </p:tgtEl>
                                      </p:cBhvr>
                                    </p:animEffect>
                                  </p:childTnLst>
                                </p:cTn>
                              </p:par>
                              <p:par>
                                <p:cTn fill="hold" nodeType="with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500"/>
                                        <p:tgtEl>
                                          <p:spTgt spid="3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500"/>
                                        <p:tgtEl>
                                          <p:spTgt spid="3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500"/>
                                        <p:tgtEl>
                                          <p:spTgt spid="294"/>
                                        </p:tgtEl>
                                      </p:cBhvr>
                                    </p:animEffect>
                                  </p:childTnLst>
                                </p:cTn>
                              </p:par>
                              <p:par>
                                <p:cTn fill="hold" nodeType="with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500"/>
                                        <p:tgtEl>
                                          <p:spTgt spid="2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500"/>
                                        <p:tgtEl>
                                          <p:spTgt spid="326"/>
                                        </p:tgtEl>
                                      </p:cBhvr>
                                    </p:animEffect>
                                  </p:childTnLst>
                                </p:cTn>
                              </p:par>
                              <p:par>
                                <p:cTn fill="hold" nodeType="with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500"/>
                                        <p:tgtEl>
                                          <p:spTgt spid="3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500"/>
                                        <p:tgtEl>
                                          <p:spTgt spid="321"/>
                                        </p:tgtEl>
                                      </p:cBhvr>
                                    </p:animEffect>
                                  </p:childTnLst>
                                </p:cTn>
                              </p:par>
                              <p:par>
                                <p:cTn fill="hold" nodeType="with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500"/>
                                        <p:tgtEl>
                                          <p:spTgt spid="3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20"/>
          <p:cNvSpPr/>
          <p:nvPr/>
        </p:nvSpPr>
        <p:spPr>
          <a:xfrm>
            <a:off x="326210" y="1105052"/>
            <a:ext cx="8493939" cy="1136017"/>
          </a:xfrm>
          <a:prstGeom prst="roundRect">
            <a:avLst>
              <a:gd fmla="val 2377"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Noto Sans JP"/>
              <a:ea typeface="Noto Sans JP"/>
              <a:cs typeface="Noto Sans JP"/>
              <a:sym typeface="Noto Sans JP"/>
            </a:endParaRPr>
          </a:p>
        </p:txBody>
      </p:sp>
      <p:pic>
        <p:nvPicPr>
          <p:cNvPr id="347" name="Google Shape;347;p20"/>
          <p:cNvPicPr preferRelativeResize="0"/>
          <p:nvPr/>
        </p:nvPicPr>
        <p:blipFill rotWithShape="1">
          <a:blip r:embed="rId3">
            <a:alphaModFix/>
          </a:blip>
          <a:srcRect b="0" l="0" r="0" t="0"/>
          <a:stretch/>
        </p:blipFill>
        <p:spPr>
          <a:xfrm>
            <a:off x="7188401" y="773011"/>
            <a:ext cx="1375366" cy="1558587"/>
          </a:xfrm>
          <a:prstGeom prst="rect">
            <a:avLst/>
          </a:prstGeom>
          <a:noFill/>
          <a:ln>
            <a:noFill/>
          </a:ln>
        </p:spPr>
      </p:pic>
      <p:sp>
        <p:nvSpPr>
          <p:cNvPr id="348" name="Google Shape;348;p20"/>
          <p:cNvSpPr/>
          <p:nvPr/>
        </p:nvSpPr>
        <p:spPr>
          <a:xfrm>
            <a:off x="335573" y="1327348"/>
            <a:ext cx="8320360" cy="809452"/>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rgbClr val="005BAD"/>
              </a:buClr>
              <a:buSzPts val="1600"/>
              <a:buFont typeface="Noto Sans JP"/>
              <a:buNone/>
            </a:pPr>
            <a:r>
              <a:rPr b="0" i="0" lang="ja-JP" sz="1600" u="none" cap="none" strike="noStrike">
                <a:solidFill>
                  <a:srgbClr val="005BAD"/>
                </a:solidFill>
                <a:latin typeface="Noto Sans JP"/>
                <a:ea typeface="Noto Sans JP"/>
                <a:cs typeface="Noto Sans JP"/>
                <a:sym typeface="Noto Sans JP"/>
              </a:rPr>
              <a:t>皆さんは「税金」にどのようなイメージを持っていますか？</a:t>
            </a:r>
            <a:endParaRPr b="0" i="0" sz="1600" u="none" cap="none" strike="noStrike">
              <a:solidFill>
                <a:srgbClr val="005BAD"/>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450"/>
              <a:buFont typeface="Noto Sans JP"/>
              <a:buNone/>
            </a:pPr>
            <a:r>
              <a:rPr b="0" i="0" lang="ja-JP" sz="1450" u="none" cap="none" strike="noStrike">
                <a:solidFill>
                  <a:srgbClr val="000000"/>
                </a:solidFill>
                <a:latin typeface="Noto Sans JP"/>
                <a:ea typeface="Noto Sans JP"/>
                <a:cs typeface="Noto Sans JP"/>
                <a:sym typeface="Noto Sans JP"/>
              </a:rPr>
              <a:t>わたしたちの身の回りには、国や地方公共団体による「公共サービス」や</a:t>
            </a:r>
            <a:endParaRPr b="0" i="0" sz="1450" u="none" cap="none" strike="noStrike">
              <a:solidFill>
                <a:srgbClr val="000000"/>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450"/>
              <a:buFont typeface="Noto Sans JP"/>
              <a:buNone/>
            </a:pPr>
            <a:r>
              <a:rPr b="0" i="0" lang="ja-JP" sz="1450" u="none" cap="none" strike="noStrike">
                <a:solidFill>
                  <a:srgbClr val="000000"/>
                </a:solidFill>
                <a:latin typeface="Noto Sans JP"/>
                <a:ea typeface="Noto Sans JP"/>
                <a:cs typeface="Noto Sans JP"/>
                <a:sym typeface="Noto Sans JP"/>
              </a:rPr>
              <a:t>「公共施設」があります。</a:t>
            </a:r>
            <a:endParaRPr b="0" i="0" sz="1400" u="none" cap="none" strike="noStrike">
              <a:solidFill>
                <a:srgbClr val="000000"/>
              </a:solidFill>
              <a:latin typeface="Arial"/>
              <a:ea typeface="Arial"/>
              <a:cs typeface="Arial"/>
              <a:sym typeface="Arial"/>
            </a:endParaRPr>
          </a:p>
        </p:txBody>
      </p:sp>
      <p:sp>
        <p:nvSpPr>
          <p:cNvPr id="349" name="Google Shape;349;p20"/>
          <p:cNvSpPr/>
          <p:nvPr/>
        </p:nvSpPr>
        <p:spPr>
          <a:xfrm>
            <a:off x="5457555" y="2623432"/>
            <a:ext cx="3362596" cy="3713140"/>
          </a:xfrm>
          <a:prstGeom prst="roundRect">
            <a:avLst>
              <a:gd fmla="val 0" name="adj"/>
            </a:avLst>
          </a:prstGeom>
          <a:solidFill>
            <a:srgbClr val="AEDA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Noto Sans JP"/>
              <a:ea typeface="Noto Sans JP"/>
              <a:cs typeface="Noto Sans JP"/>
              <a:sym typeface="Noto Sans JP"/>
            </a:endParaRPr>
          </a:p>
        </p:txBody>
      </p:sp>
      <p:sp>
        <p:nvSpPr>
          <p:cNvPr id="350" name="Google Shape;350;p20"/>
          <p:cNvSpPr/>
          <p:nvPr/>
        </p:nvSpPr>
        <p:spPr>
          <a:xfrm>
            <a:off x="5592624" y="3347160"/>
            <a:ext cx="3092459" cy="2818767"/>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Noto Sans JP"/>
              <a:ea typeface="Noto Sans JP"/>
              <a:cs typeface="Noto Sans JP"/>
              <a:sym typeface="Noto Sans JP"/>
            </a:endParaRPr>
          </a:p>
        </p:txBody>
      </p:sp>
      <p:sp>
        <p:nvSpPr>
          <p:cNvPr id="351" name="Google Shape;351;p20"/>
          <p:cNvSpPr/>
          <p:nvPr/>
        </p:nvSpPr>
        <p:spPr>
          <a:xfrm>
            <a:off x="326409" y="2623432"/>
            <a:ext cx="5033559" cy="3704763"/>
          </a:xfrm>
          <a:prstGeom prst="roundRect">
            <a:avLst>
              <a:gd fmla="val 0" name="adj"/>
            </a:avLst>
          </a:prstGeom>
          <a:solidFill>
            <a:srgbClr val="AEDA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Noto Sans JP"/>
              <a:ea typeface="Noto Sans JP"/>
              <a:cs typeface="Noto Sans JP"/>
              <a:sym typeface="Noto Sans JP"/>
            </a:endParaRPr>
          </a:p>
        </p:txBody>
      </p:sp>
      <p:sp>
        <p:nvSpPr>
          <p:cNvPr id="352" name="Google Shape;352;p20"/>
          <p:cNvSpPr/>
          <p:nvPr/>
        </p:nvSpPr>
        <p:spPr>
          <a:xfrm>
            <a:off x="476026" y="3347160"/>
            <a:ext cx="4744911" cy="2818767"/>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Noto Sans JP"/>
              <a:ea typeface="Noto Sans JP"/>
              <a:cs typeface="Noto Sans JP"/>
              <a:sym typeface="Noto Sans JP"/>
            </a:endParaRPr>
          </a:p>
        </p:txBody>
      </p:sp>
      <p:grpSp>
        <p:nvGrpSpPr>
          <p:cNvPr id="353" name="Google Shape;353;p20"/>
          <p:cNvGrpSpPr/>
          <p:nvPr/>
        </p:nvGrpSpPr>
        <p:grpSpPr>
          <a:xfrm>
            <a:off x="5868343" y="2739419"/>
            <a:ext cx="2565323" cy="549900"/>
            <a:chOff x="6077290" y="2713461"/>
            <a:chExt cx="2565323" cy="549900"/>
          </a:xfrm>
        </p:grpSpPr>
        <p:sp>
          <p:nvSpPr>
            <p:cNvPr id="354" name="Google Shape;354;p20"/>
            <p:cNvSpPr/>
            <p:nvPr/>
          </p:nvSpPr>
          <p:spPr>
            <a:xfrm>
              <a:off x="7341513" y="2713461"/>
              <a:ext cx="1301100" cy="5499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rgbClr val="000000"/>
                </a:buClr>
                <a:buSzPts val="1400"/>
                <a:buFont typeface="Noto Sans JP"/>
                <a:buNone/>
              </a:pPr>
              <a:r>
                <a:rPr b="0" i="0" lang="ja-JP" sz="1400" u="none" cap="none" strike="noStrike">
                  <a:solidFill>
                    <a:srgbClr val="000000"/>
                  </a:solidFill>
                  <a:latin typeface="Noto Sans JP"/>
                  <a:ea typeface="Noto Sans JP"/>
                  <a:cs typeface="Noto Sans JP"/>
                  <a:sym typeface="Noto Sans JP"/>
                </a:rPr>
                <a:t>道路、学校、公園 など</a:t>
              </a:r>
              <a:endParaRPr b="0" i="0" sz="1400" u="none" cap="none" strike="noStrike">
                <a:solidFill>
                  <a:srgbClr val="000000"/>
                </a:solidFill>
                <a:latin typeface="Arial"/>
                <a:ea typeface="Arial"/>
                <a:cs typeface="Arial"/>
                <a:sym typeface="Arial"/>
              </a:endParaRPr>
            </a:p>
          </p:txBody>
        </p:sp>
        <p:sp>
          <p:nvSpPr>
            <p:cNvPr id="355" name="Google Shape;355;p20"/>
            <p:cNvSpPr txBox="1"/>
            <p:nvPr/>
          </p:nvSpPr>
          <p:spPr>
            <a:xfrm>
              <a:off x="6077290" y="2786910"/>
              <a:ext cx="12105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5BAD"/>
                </a:buClr>
                <a:buSzPts val="2000"/>
                <a:buFont typeface="Noto Sans JP"/>
                <a:buNone/>
              </a:pPr>
              <a:r>
                <a:rPr b="1" i="0" lang="ja-JP" sz="2000" u="none" cap="none" strike="noStrike">
                  <a:solidFill>
                    <a:srgbClr val="005BAD"/>
                  </a:solidFill>
                  <a:latin typeface="Noto Sans JP"/>
                  <a:ea typeface="Noto Sans JP"/>
                  <a:cs typeface="Noto Sans JP"/>
                  <a:sym typeface="Noto Sans JP"/>
                </a:rPr>
                <a:t>公共施設</a:t>
              </a:r>
              <a:endParaRPr b="1" i="0" sz="1400" u="none" cap="none" strike="noStrike">
                <a:solidFill>
                  <a:srgbClr val="000000"/>
                </a:solidFill>
                <a:latin typeface="Arial"/>
                <a:ea typeface="Arial"/>
                <a:cs typeface="Arial"/>
                <a:sym typeface="Arial"/>
              </a:endParaRPr>
            </a:p>
          </p:txBody>
        </p:sp>
      </p:grpSp>
      <p:grpSp>
        <p:nvGrpSpPr>
          <p:cNvPr id="356" name="Google Shape;356;p20"/>
          <p:cNvGrpSpPr/>
          <p:nvPr/>
        </p:nvGrpSpPr>
        <p:grpSpPr>
          <a:xfrm>
            <a:off x="518379" y="2812868"/>
            <a:ext cx="4651893" cy="400200"/>
            <a:chOff x="712083" y="2786910"/>
            <a:chExt cx="4651893" cy="400200"/>
          </a:xfrm>
        </p:grpSpPr>
        <p:sp>
          <p:nvSpPr>
            <p:cNvPr id="357" name="Google Shape;357;p20"/>
            <p:cNvSpPr/>
            <p:nvPr/>
          </p:nvSpPr>
          <p:spPr>
            <a:xfrm>
              <a:off x="2457876" y="2831955"/>
              <a:ext cx="2906100" cy="3099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rgbClr val="000000"/>
                </a:buClr>
                <a:buSzPts val="1400"/>
                <a:buFont typeface="Noto Sans JP"/>
                <a:buNone/>
              </a:pPr>
              <a:r>
                <a:rPr b="0" i="0" lang="ja-JP" sz="1400" u="none" cap="none" strike="noStrike">
                  <a:solidFill>
                    <a:srgbClr val="000000"/>
                  </a:solidFill>
                  <a:latin typeface="Noto Sans JP"/>
                  <a:ea typeface="Noto Sans JP"/>
                  <a:cs typeface="Noto Sans JP"/>
                  <a:sym typeface="Noto Sans JP"/>
                </a:rPr>
                <a:t>警察、消防、ごみ収集、福祉 など</a:t>
              </a:r>
              <a:endParaRPr b="0" i="0" sz="1400" u="none" cap="none" strike="noStrike">
                <a:solidFill>
                  <a:srgbClr val="000000"/>
                </a:solidFill>
                <a:latin typeface="Arial"/>
                <a:ea typeface="Arial"/>
                <a:cs typeface="Arial"/>
                <a:sym typeface="Arial"/>
              </a:endParaRPr>
            </a:p>
          </p:txBody>
        </p:sp>
        <p:sp>
          <p:nvSpPr>
            <p:cNvPr id="358" name="Google Shape;358;p20"/>
            <p:cNvSpPr txBox="1"/>
            <p:nvPr/>
          </p:nvSpPr>
          <p:spPr>
            <a:xfrm>
              <a:off x="712083" y="2786910"/>
              <a:ext cx="17235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5BAD"/>
                </a:buClr>
                <a:buSzPts val="2000"/>
                <a:buFont typeface="Noto Sans JP"/>
                <a:buNone/>
              </a:pPr>
              <a:r>
                <a:rPr b="1" i="0" lang="ja-JP" sz="2000" u="none" cap="none" strike="noStrike">
                  <a:solidFill>
                    <a:srgbClr val="005BAD"/>
                  </a:solidFill>
                  <a:latin typeface="Noto Sans JP"/>
                  <a:ea typeface="Noto Sans JP"/>
                  <a:cs typeface="Noto Sans JP"/>
                  <a:sym typeface="Noto Sans JP"/>
                </a:rPr>
                <a:t>公共サービス</a:t>
              </a:r>
              <a:endParaRPr b="1" i="0" sz="1400" u="none" cap="none" strike="noStrike">
                <a:solidFill>
                  <a:srgbClr val="000000"/>
                </a:solidFill>
                <a:latin typeface="Arial"/>
                <a:ea typeface="Arial"/>
                <a:cs typeface="Arial"/>
                <a:sym typeface="Arial"/>
              </a:endParaRPr>
            </a:p>
          </p:txBody>
        </p:sp>
      </p:grpSp>
      <p:grpSp>
        <p:nvGrpSpPr>
          <p:cNvPr id="359" name="Google Shape;359;p20"/>
          <p:cNvGrpSpPr/>
          <p:nvPr/>
        </p:nvGrpSpPr>
        <p:grpSpPr>
          <a:xfrm>
            <a:off x="2007526" y="3669522"/>
            <a:ext cx="1611933" cy="2301821"/>
            <a:chOff x="418581" y="3669522"/>
            <a:chExt cx="1611933" cy="2301821"/>
          </a:xfrm>
        </p:grpSpPr>
        <p:sp>
          <p:nvSpPr>
            <p:cNvPr id="360" name="Google Shape;360;p20"/>
            <p:cNvSpPr/>
            <p:nvPr/>
          </p:nvSpPr>
          <p:spPr>
            <a:xfrm>
              <a:off x="418581" y="4482915"/>
              <a:ext cx="1611933" cy="1488428"/>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005BAD"/>
                </a:buClr>
                <a:buSzPts val="1300"/>
                <a:buFont typeface="Noto Sans JP"/>
                <a:buNone/>
              </a:pPr>
              <a:r>
                <a:rPr b="0" i="0" lang="ja-JP" sz="1300" u="none" cap="none" strike="noStrike">
                  <a:solidFill>
                    <a:srgbClr val="005BAD"/>
                  </a:solidFill>
                  <a:latin typeface="Noto Sans JP"/>
                  <a:ea typeface="Noto Sans JP"/>
                  <a:cs typeface="Noto Sans JP"/>
                  <a:sym typeface="Noto Sans JP"/>
                </a:rPr>
                <a:t>ごみ処理費用</a:t>
              </a:r>
              <a:endParaRPr b="0" i="0" sz="14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5BAD"/>
                </a:buClr>
                <a:buSzPts val="1100"/>
                <a:buFont typeface="Noto Sans JP"/>
                <a:buNone/>
              </a:pPr>
              <a:r>
                <a:rPr b="0" i="0" lang="ja-JP" sz="1100" u="none" cap="none" strike="noStrike">
                  <a:solidFill>
                    <a:srgbClr val="005BAD"/>
                  </a:solidFill>
                  <a:latin typeface="Noto Sans JP"/>
                  <a:ea typeface="Noto Sans JP"/>
                  <a:cs typeface="Noto Sans JP"/>
                  <a:sym typeface="Noto Sans JP"/>
                </a:rPr>
                <a:t>（令和４年度）</a:t>
              </a:r>
              <a:endParaRPr b="0" i="0" sz="1400" u="none" cap="none" strike="noStrike">
                <a:solidFill>
                  <a:srgbClr val="000000"/>
                </a:solidFill>
                <a:latin typeface="Arial"/>
                <a:ea typeface="Arial"/>
                <a:cs typeface="Arial"/>
                <a:sym typeface="Arial"/>
              </a:endParaRPr>
            </a:p>
            <a:p>
              <a:pPr indent="0" lvl="0" marL="0" marR="0" rtl="0" algn="ctr">
                <a:lnSpc>
                  <a:spcPct val="50000"/>
                </a:lnSpc>
                <a:spcBef>
                  <a:spcPts val="0"/>
                </a:spcBef>
                <a:spcAft>
                  <a:spcPts val="0"/>
                </a:spcAft>
                <a:buClr>
                  <a:schemeClr val="dk1"/>
                </a:buClr>
                <a:buSzPts val="1300"/>
                <a:buFont typeface="Arial"/>
                <a:buNone/>
              </a:pPr>
              <a:r>
                <a:t/>
              </a:r>
              <a:endParaRPr b="0" i="0" sz="1300" u="none" cap="none" strike="noStrike">
                <a:solidFill>
                  <a:srgbClr val="005BAD"/>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000000"/>
                </a:buClr>
                <a:buSzPts val="1300"/>
                <a:buFont typeface="Noto Sans JP"/>
                <a:buNone/>
              </a:pPr>
              <a:r>
                <a:rPr b="0" i="0" lang="ja-JP" sz="1300" u="none" cap="none" strike="noStrike">
                  <a:solidFill>
                    <a:srgbClr val="000000"/>
                  </a:solidFill>
                  <a:latin typeface="Noto Sans JP"/>
                  <a:ea typeface="Noto Sans JP"/>
                  <a:cs typeface="Noto Sans JP"/>
                  <a:sym typeface="Noto Sans JP"/>
                </a:rPr>
                <a:t>約2兆4,726億円</a:t>
              </a:r>
              <a:r>
                <a:rPr b="0" baseline="30000" i="0" lang="ja-JP" sz="1100" u="none" cap="none" strike="noStrike">
                  <a:solidFill>
                    <a:srgbClr val="000000"/>
                  </a:solidFill>
                  <a:latin typeface="Noto Sans JP"/>
                  <a:ea typeface="Noto Sans JP"/>
                  <a:cs typeface="Noto Sans JP"/>
                  <a:sym typeface="Noto Sans JP"/>
                </a:rPr>
                <a:t>※２</a:t>
              </a:r>
              <a:endParaRPr b="0" baseline="30000" i="0" sz="1300" u="none" cap="none" strike="noStrike">
                <a:solidFill>
                  <a:srgbClr val="000000"/>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000000"/>
                </a:buClr>
                <a:buSzPts val="1300"/>
                <a:buFont typeface="Noto Sans JP"/>
                <a:buNone/>
              </a:pPr>
              <a:r>
                <a:rPr b="0" i="0" lang="ja-JP" sz="1300" u="none" cap="none" strike="noStrike">
                  <a:solidFill>
                    <a:srgbClr val="000000"/>
                  </a:solidFill>
                  <a:latin typeface="Noto Sans JP"/>
                  <a:ea typeface="Noto Sans JP"/>
                  <a:cs typeface="Noto Sans JP"/>
                  <a:sym typeface="Noto Sans JP"/>
                </a:rPr>
                <a:t>国民１人当たり</a:t>
              </a:r>
              <a:endParaRPr b="0" i="0" sz="1300" u="none" cap="none" strike="noStrike">
                <a:solidFill>
                  <a:srgbClr val="000000"/>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000000"/>
                </a:buClr>
                <a:buSzPts val="1300"/>
                <a:buFont typeface="Noto Sans JP"/>
                <a:buNone/>
              </a:pPr>
              <a:r>
                <a:rPr b="0" i="0" lang="ja-JP" sz="1300" u="none" cap="none" strike="noStrike">
                  <a:solidFill>
                    <a:srgbClr val="000000"/>
                  </a:solidFill>
                  <a:latin typeface="Noto Sans JP"/>
                  <a:ea typeface="Noto Sans JP"/>
                  <a:cs typeface="Noto Sans JP"/>
                  <a:sym typeface="Noto Sans JP"/>
                </a:rPr>
                <a:t>約19,800円</a:t>
              </a:r>
              <a:endParaRPr b="0" i="0" sz="1400" u="none" cap="none" strike="noStrike">
                <a:solidFill>
                  <a:srgbClr val="000000"/>
                </a:solidFill>
                <a:latin typeface="Arial"/>
                <a:ea typeface="Arial"/>
                <a:cs typeface="Arial"/>
                <a:sym typeface="Arial"/>
              </a:endParaRPr>
            </a:p>
          </p:txBody>
        </p:sp>
        <p:pic>
          <p:nvPicPr>
            <p:cNvPr id="361" name="Google Shape;361;p20"/>
            <p:cNvPicPr preferRelativeResize="0"/>
            <p:nvPr/>
          </p:nvPicPr>
          <p:blipFill rotWithShape="1">
            <a:blip r:embed="rId4">
              <a:alphaModFix/>
            </a:blip>
            <a:srcRect b="0" l="0" r="0" t="0"/>
            <a:stretch/>
          </p:blipFill>
          <p:spPr>
            <a:xfrm>
              <a:off x="596286" y="3669522"/>
              <a:ext cx="1142290" cy="644483"/>
            </a:xfrm>
            <a:prstGeom prst="rect">
              <a:avLst/>
            </a:prstGeom>
            <a:noFill/>
            <a:ln>
              <a:noFill/>
            </a:ln>
          </p:spPr>
        </p:pic>
      </p:grpSp>
      <p:grpSp>
        <p:nvGrpSpPr>
          <p:cNvPr id="362" name="Google Shape;362;p20"/>
          <p:cNvGrpSpPr/>
          <p:nvPr/>
        </p:nvGrpSpPr>
        <p:grpSpPr>
          <a:xfrm>
            <a:off x="3594441" y="3669522"/>
            <a:ext cx="1694094" cy="2387099"/>
            <a:chOff x="3594441" y="3669522"/>
            <a:chExt cx="1694094" cy="2387099"/>
          </a:xfrm>
        </p:grpSpPr>
        <p:sp>
          <p:nvSpPr>
            <p:cNvPr id="363" name="Google Shape;363;p20"/>
            <p:cNvSpPr/>
            <p:nvPr/>
          </p:nvSpPr>
          <p:spPr>
            <a:xfrm>
              <a:off x="3594441" y="4482915"/>
              <a:ext cx="1694094" cy="1573706"/>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005BAD"/>
                </a:buClr>
                <a:buSzPts val="1300"/>
                <a:buFont typeface="Noto Sans JP"/>
                <a:buNone/>
              </a:pPr>
              <a:r>
                <a:rPr b="0" i="0" lang="ja-JP" sz="1300" u="none" cap="none" strike="noStrike">
                  <a:solidFill>
                    <a:srgbClr val="005BAD"/>
                  </a:solidFill>
                  <a:latin typeface="Noto Sans JP"/>
                  <a:ea typeface="Noto Sans JP"/>
                  <a:cs typeface="Noto Sans JP"/>
                  <a:sym typeface="Noto Sans JP"/>
                </a:rPr>
                <a:t>国民医療費の</a:t>
              </a:r>
              <a:endParaRPr b="0" i="0" sz="1300" u="none" cap="none" strike="noStrike">
                <a:solidFill>
                  <a:srgbClr val="005BAD"/>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005BAD"/>
                </a:buClr>
                <a:buSzPts val="1300"/>
                <a:buFont typeface="Noto Sans JP"/>
                <a:buNone/>
              </a:pPr>
              <a:r>
                <a:rPr b="0" i="0" lang="ja-JP" sz="1300" u="none" cap="none" strike="noStrike">
                  <a:solidFill>
                    <a:srgbClr val="005BAD"/>
                  </a:solidFill>
                  <a:latin typeface="Noto Sans JP"/>
                  <a:ea typeface="Noto Sans JP"/>
                  <a:cs typeface="Noto Sans JP"/>
                  <a:sym typeface="Noto Sans JP"/>
                </a:rPr>
                <a:t>公費負担額</a:t>
              </a:r>
              <a:endParaRPr b="0" i="0" sz="14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5BAD"/>
                </a:buClr>
                <a:buSzPts val="1100"/>
                <a:buFont typeface="Noto Sans JP"/>
                <a:buNone/>
              </a:pPr>
              <a:r>
                <a:rPr b="0" i="0" lang="ja-JP" sz="1100" u="none" cap="none" strike="noStrike">
                  <a:solidFill>
                    <a:srgbClr val="005BAD"/>
                  </a:solidFill>
                  <a:latin typeface="Noto Sans JP"/>
                  <a:ea typeface="Noto Sans JP"/>
                  <a:cs typeface="Noto Sans JP"/>
                  <a:sym typeface="Noto Sans JP"/>
                </a:rPr>
                <a:t>（令和３年度）</a:t>
              </a:r>
              <a:endParaRPr b="0" i="0" sz="1400" u="none" cap="none" strike="noStrike">
                <a:solidFill>
                  <a:srgbClr val="000000"/>
                </a:solidFill>
                <a:latin typeface="Arial"/>
                <a:ea typeface="Arial"/>
                <a:cs typeface="Arial"/>
                <a:sym typeface="Arial"/>
              </a:endParaRPr>
            </a:p>
            <a:p>
              <a:pPr indent="0" lvl="0" marL="0" marR="0" rtl="0" algn="ctr">
                <a:lnSpc>
                  <a:spcPct val="50000"/>
                </a:lnSpc>
                <a:spcBef>
                  <a:spcPts val="0"/>
                </a:spcBef>
                <a:spcAft>
                  <a:spcPts val="0"/>
                </a:spcAft>
                <a:buClr>
                  <a:schemeClr val="dk1"/>
                </a:buClr>
                <a:buSzPts val="1300"/>
                <a:buFont typeface="Arial"/>
                <a:buNone/>
              </a:pPr>
              <a:r>
                <a:t/>
              </a:r>
              <a:endParaRPr b="0" i="0" sz="1300" u="none" cap="none" strike="noStrike">
                <a:solidFill>
                  <a:srgbClr val="005BAD"/>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000000"/>
                </a:buClr>
                <a:buSzPts val="1300"/>
                <a:buFont typeface="Noto Sans JP"/>
                <a:buNone/>
              </a:pPr>
              <a:r>
                <a:rPr b="0" i="0" lang="ja-JP" sz="1300" u="none" cap="none" strike="noStrike">
                  <a:solidFill>
                    <a:srgbClr val="000000"/>
                  </a:solidFill>
                  <a:latin typeface="Noto Sans JP"/>
                  <a:ea typeface="Noto Sans JP"/>
                  <a:cs typeface="Noto Sans JP"/>
                  <a:sym typeface="Noto Sans JP"/>
                </a:rPr>
                <a:t>約17兆1,025億円</a:t>
              </a:r>
              <a:r>
                <a:rPr b="0" baseline="30000" i="0" lang="ja-JP" sz="1100" u="none" cap="none" strike="noStrike">
                  <a:solidFill>
                    <a:srgbClr val="000000"/>
                  </a:solidFill>
                  <a:latin typeface="Noto Sans JP"/>
                  <a:ea typeface="Noto Sans JP"/>
                  <a:cs typeface="Noto Sans JP"/>
                  <a:sym typeface="Noto Sans JP"/>
                </a:rPr>
                <a:t>※3</a:t>
              </a:r>
              <a:endParaRPr b="0" baseline="30000" i="0" sz="1300" u="none" cap="none" strike="noStrike">
                <a:solidFill>
                  <a:srgbClr val="000000"/>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000000"/>
                </a:buClr>
                <a:buSzPts val="1300"/>
                <a:buFont typeface="Noto Sans JP"/>
                <a:buNone/>
              </a:pPr>
              <a:r>
                <a:rPr b="0" i="0" lang="ja-JP" sz="1300" u="none" cap="none" strike="noStrike">
                  <a:solidFill>
                    <a:srgbClr val="000000"/>
                  </a:solidFill>
                  <a:latin typeface="Noto Sans JP"/>
                  <a:ea typeface="Noto Sans JP"/>
                  <a:cs typeface="Noto Sans JP"/>
                  <a:sym typeface="Noto Sans JP"/>
                </a:rPr>
                <a:t>国民１人当たり</a:t>
              </a:r>
              <a:endParaRPr b="0" i="0" sz="1300" u="none" cap="none" strike="noStrike">
                <a:solidFill>
                  <a:srgbClr val="000000"/>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000000"/>
                </a:buClr>
                <a:buSzPts val="1300"/>
                <a:buFont typeface="Noto Sans JP"/>
                <a:buNone/>
              </a:pPr>
              <a:r>
                <a:rPr b="0" i="0" lang="ja-JP" sz="1300" u="none" cap="none" strike="noStrike">
                  <a:solidFill>
                    <a:srgbClr val="000000"/>
                  </a:solidFill>
                  <a:latin typeface="Noto Sans JP"/>
                  <a:ea typeface="Noto Sans JP"/>
                  <a:cs typeface="Noto Sans JP"/>
                  <a:sym typeface="Noto Sans JP"/>
                </a:rPr>
                <a:t>約136,300円</a:t>
              </a:r>
              <a:endParaRPr b="0" i="0" sz="1400" u="none" cap="none" strike="noStrike">
                <a:solidFill>
                  <a:srgbClr val="000000"/>
                </a:solidFill>
                <a:latin typeface="Arial"/>
                <a:ea typeface="Arial"/>
                <a:cs typeface="Arial"/>
                <a:sym typeface="Arial"/>
              </a:endParaRPr>
            </a:p>
          </p:txBody>
        </p:sp>
        <p:pic>
          <p:nvPicPr>
            <p:cNvPr id="364" name="Google Shape;364;p20"/>
            <p:cNvPicPr preferRelativeResize="0"/>
            <p:nvPr/>
          </p:nvPicPr>
          <p:blipFill rotWithShape="1">
            <a:blip r:embed="rId5">
              <a:alphaModFix/>
            </a:blip>
            <a:srcRect b="0" l="0" r="0" t="0"/>
            <a:stretch/>
          </p:blipFill>
          <p:spPr>
            <a:xfrm>
              <a:off x="4024466" y="3669522"/>
              <a:ext cx="900264" cy="641917"/>
            </a:xfrm>
            <a:prstGeom prst="rect">
              <a:avLst/>
            </a:prstGeom>
            <a:noFill/>
            <a:ln>
              <a:noFill/>
            </a:ln>
          </p:spPr>
        </p:pic>
      </p:grpSp>
      <p:grpSp>
        <p:nvGrpSpPr>
          <p:cNvPr id="365" name="Google Shape;365;p20"/>
          <p:cNvGrpSpPr/>
          <p:nvPr/>
        </p:nvGrpSpPr>
        <p:grpSpPr>
          <a:xfrm>
            <a:off x="420558" y="3669522"/>
            <a:ext cx="1611939" cy="2301821"/>
            <a:chOff x="1989757" y="3669522"/>
            <a:chExt cx="1611939" cy="2301821"/>
          </a:xfrm>
        </p:grpSpPr>
        <p:sp>
          <p:nvSpPr>
            <p:cNvPr id="366" name="Google Shape;366;p20"/>
            <p:cNvSpPr/>
            <p:nvPr/>
          </p:nvSpPr>
          <p:spPr>
            <a:xfrm>
              <a:off x="1989757" y="4482915"/>
              <a:ext cx="1611939" cy="1488428"/>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005BAD"/>
                </a:buClr>
                <a:buSzPts val="1300"/>
                <a:buFont typeface="Noto Sans JP"/>
                <a:buNone/>
              </a:pPr>
              <a:r>
                <a:rPr b="0" i="0" lang="ja-JP" sz="1300" u="none" cap="none" strike="noStrike">
                  <a:solidFill>
                    <a:srgbClr val="005BAD"/>
                  </a:solidFill>
                  <a:latin typeface="Noto Sans JP"/>
                  <a:ea typeface="Noto Sans JP"/>
                  <a:cs typeface="Noto Sans JP"/>
                  <a:sym typeface="Noto Sans JP"/>
                </a:rPr>
                <a:t>警察費・消防費</a:t>
              </a:r>
              <a:endParaRPr b="0" i="0" sz="1300" u="none" cap="none" strike="noStrike">
                <a:solidFill>
                  <a:srgbClr val="005BAD"/>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005BAD"/>
                </a:buClr>
                <a:buSzPts val="1100"/>
                <a:buFont typeface="Noto Sans JP"/>
                <a:buNone/>
              </a:pPr>
              <a:r>
                <a:rPr b="0" i="0" lang="ja-JP" sz="1100" u="none" cap="none" strike="noStrike">
                  <a:solidFill>
                    <a:srgbClr val="005BAD"/>
                  </a:solidFill>
                  <a:latin typeface="Noto Sans JP"/>
                  <a:ea typeface="Noto Sans JP"/>
                  <a:cs typeface="Noto Sans JP"/>
                  <a:sym typeface="Noto Sans JP"/>
                </a:rPr>
                <a:t>（令和４年度）</a:t>
              </a:r>
              <a:endParaRPr b="0" i="0" sz="1400" u="none" cap="none" strike="noStrike">
                <a:solidFill>
                  <a:srgbClr val="000000"/>
                </a:solidFill>
                <a:latin typeface="Arial"/>
                <a:ea typeface="Arial"/>
                <a:cs typeface="Arial"/>
                <a:sym typeface="Arial"/>
              </a:endParaRPr>
            </a:p>
            <a:p>
              <a:pPr indent="0" lvl="0" marL="0" marR="0" rtl="0" algn="ctr">
                <a:lnSpc>
                  <a:spcPct val="50000"/>
                </a:lnSpc>
                <a:spcBef>
                  <a:spcPts val="0"/>
                </a:spcBef>
                <a:spcAft>
                  <a:spcPts val="0"/>
                </a:spcAft>
                <a:buClr>
                  <a:schemeClr val="dk1"/>
                </a:buClr>
                <a:buSzPts val="1300"/>
                <a:buFont typeface="Arial"/>
                <a:buNone/>
              </a:pPr>
              <a:r>
                <a:t/>
              </a:r>
              <a:endParaRPr b="0" i="0" sz="1300" u="none" cap="none" strike="noStrike">
                <a:solidFill>
                  <a:srgbClr val="005BAD"/>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000000"/>
                </a:buClr>
                <a:buSzPts val="1300"/>
                <a:buFont typeface="Noto Sans JP"/>
                <a:buNone/>
              </a:pPr>
              <a:r>
                <a:rPr b="0" i="0" lang="ja-JP" sz="1300" u="none" cap="none" strike="noStrike">
                  <a:solidFill>
                    <a:srgbClr val="000000"/>
                  </a:solidFill>
                  <a:latin typeface="Noto Sans JP"/>
                  <a:ea typeface="Noto Sans JP"/>
                  <a:cs typeface="Noto Sans JP"/>
                  <a:sym typeface="Noto Sans JP"/>
                </a:rPr>
                <a:t>約5兆3,177億円</a:t>
              </a:r>
              <a:r>
                <a:rPr b="0" baseline="30000" i="0" lang="ja-JP" sz="1100" u="none" cap="none" strike="noStrike">
                  <a:solidFill>
                    <a:srgbClr val="000000"/>
                  </a:solidFill>
                  <a:latin typeface="Noto Sans JP"/>
                  <a:ea typeface="Noto Sans JP"/>
                  <a:cs typeface="Noto Sans JP"/>
                  <a:sym typeface="Noto Sans JP"/>
                </a:rPr>
                <a:t>※１</a:t>
              </a:r>
              <a:endParaRPr b="0" baseline="30000" i="0" sz="1300" u="none" cap="none" strike="noStrike">
                <a:solidFill>
                  <a:srgbClr val="000000"/>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000000"/>
                </a:buClr>
                <a:buSzPts val="1300"/>
                <a:buFont typeface="Noto Sans JP"/>
                <a:buNone/>
              </a:pPr>
              <a:r>
                <a:rPr b="0" i="0" lang="ja-JP" sz="1300" u="none" cap="none" strike="noStrike">
                  <a:solidFill>
                    <a:srgbClr val="000000"/>
                  </a:solidFill>
                  <a:latin typeface="Noto Sans JP"/>
                  <a:ea typeface="Noto Sans JP"/>
                  <a:cs typeface="Noto Sans JP"/>
                  <a:sym typeface="Noto Sans JP"/>
                </a:rPr>
                <a:t>国民１人当たり</a:t>
              </a:r>
              <a:endParaRPr b="0" i="0" sz="1300" u="none" cap="none" strike="noStrike">
                <a:solidFill>
                  <a:srgbClr val="000000"/>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000000"/>
                </a:buClr>
                <a:buSzPts val="1300"/>
                <a:buFont typeface="Noto Sans JP"/>
                <a:buNone/>
              </a:pPr>
              <a:r>
                <a:rPr b="0" i="0" lang="ja-JP" sz="1300" u="none" cap="none" strike="noStrike">
                  <a:solidFill>
                    <a:srgbClr val="000000"/>
                  </a:solidFill>
                  <a:latin typeface="Noto Sans JP"/>
                  <a:ea typeface="Noto Sans JP"/>
                  <a:cs typeface="Noto Sans JP"/>
                  <a:sym typeface="Noto Sans JP"/>
                </a:rPr>
                <a:t>約42,560円</a:t>
              </a:r>
              <a:endParaRPr b="0" i="0" sz="1400" u="none" cap="none" strike="noStrike">
                <a:solidFill>
                  <a:srgbClr val="000000"/>
                </a:solidFill>
                <a:latin typeface="Arial"/>
                <a:ea typeface="Arial"/>
                <a:cs typeface="Arial"/>
                <a:sym typeface="Arial"/>
              </a:endParaRPr>
            </a:p>
          </p:txBody>
        </p:sp>
        <p:pic>
          <p:nvPicPr>
            <p:cNvPr id="367" name="Google Shape;367;p20"/>
            <p:cNvPicPr preferRelativeResize="0"/>
            <p:nvPr/>
          </p:nvPicPr>
          <p:blipFill rotWithShape="1">
            <a:blip r:embed="rId6">
              <a:alphaModFix/>
            </a:blip>
            <a:srcRect b="0" l="0" r="0" t="0"/>
            <a:stretch/>
          </p:blipFill>
          <p:spPr>
            <a:xfrm>
              <a:off x="2369456" y="3669522"/>
              <a:ext cx="906271" cy="652554"/>
            </a:xfrm>
            <a:prstGeom prst="rect">
              <a:avLst/>
            </a:prstGeom>
            <a:noFill/>
            <a:ln>
              <a:noFill/>
            </a:ln>
          </p:spPr>
        </p:pic>
      </p:grpSp>
      <p:grpSp>
        <p:nvGrpSpPr>
          <p:cNvPr id="368" name="Google Shape;368;p20"/>
          <p:cNvGrpSpPr/>
          <p:nvPr/>
        </p:nvGrpSpPr>
        <p:grpSpPr>
          <a:xfrm>
            <a:off x="5609265" y="3669522"/>
            <a:ext cx="1579136" cy="1853119"/>
            <a:chOff x="5609265" y="3669522"/>
            <a:chExt cx="1579136" cy="1853119"/>
          </a:xfrm>
        </p:grpSpPr>
        <p:sp>
          <p:nvSpPr>
            <p:cNvPr id="369" name="Google Shape;369;p20"/>
            <p:cNvSpPr/>
            <p:nvPr/>
          </p:nvSpPr>
          <p:spPr>
            <a:xfrm>
              <a:off x="5609265" y="4482915"/>
              <a:ext cx="1579136" cy="1039726"/>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005BAD"/>
                </a:buClr>
                <a:buSzPts val="1300"/>
                <a:buFont typeface="Noto Sans JP"/>
                <a:buNone/>
              </a:pPr>
              <a:r>
                <a:rPr b="0" i="0" lang="ja-JP" sz="1300" u="none" cap="none" strike="noStrike">
                  <a:solidFill>
                    <a:srgbClr val="005BAD"/>
                  </a:solidFill>
                  <a:latin typeface="Noto Sans JP"/>
                  <a:ea typeface="Noto Sans JP"/>
                  <a:cs typeface="Noto Sans JP"/>
                  <a:sym typeface="Noto Sans JP"/>
                </a:rPr>
                <a:t>道路整備事業費</a:t>
              </a:r>
              <a:endParaRPr b="0" i="0" sz="1300" u="none" cap="none" strike="noStrike">
                <a:solidFill>
                  <a:srgbClr val="005BAD"/>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005BAD"/>
                </a:buClr>
                <a:buSzPts val="1100"/>
                <a:buFont typeface="Noto Sans JP"/>
                <a:buNone/>
              </a:pPr>
              <a:r>
                <a:rPr b="0" i="0" lang="ja-JP" sz="1100" u="none" cap="none" strike="noStrike">
                  <a:solidFill>
                    <a:srgbClr val="005BAD"/>
                  </a:solidFill>
                  <a:latin typeface="Noto Sans JP"/>
                  <a:ea typeface="Noto Sans JP"/>
                  <a:cs typeface="Noto Sans JP"/>
                  <a:sym typeface="Noto Sans JP"/>
                </a:rPr>
                <a:t>（令和６年度）</a:t>
              </a:r>
              <a:endParaRPr b="0" i="0" sz="1400" u="none" cap="none" strike="noStrike">
                <a:solidFill>
                  <a:srgbClr val="000000"/>
                </a:solidFill>
                <a:latin typeface="Arial"/>
                <a:ea typeface="Arial"/>
                <a:cs typeface="Arial"/>
                <a:sym typeface="Arial"/>
              </a:endParaRPr>
            </a:p>
            <a:p>
              <a:pPr indent="0" lvl="0" marL="0" marR="0" rtl="0" algn="ctr">
                <a:lnSpc>
                  <a:spcPct val="50000"/>
                </a:lnSpc>
                <a:spcBef>
                  <a:spcPts val="0"/>
                </a:spcBef>
                <a:spcAft>
                  <a:spcPts val="0"/>
                </a:spcAft>
                <a:buClr>
                  <a:schemeClr val="dk1"/>
                </a:buClr>
                <a:buSzPts val="1300"/>
                <a:buFont typeface="Arial"/>
                <a:buNone/>
              </a:pPr>
              <a:r>
                <a:t/>
              </a:r>
              <a:endParaRPr b="0" i="0" sz="1300" u="none" cap="none" strike="noStrike">
                <a:solidFill>
                  <a:srgbClr val="005BAD"/>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000000"/>
                </a:buClr>
                <a:buSzPts val="1300"/>
                <a:buFont typeface="Noto Sans JP"/>
                <a:buNone/>
              </a:pPr>
              <a:r>
                <a:rPr b="0" i="0" lang="ja-JP" sz="1300" u="none" cap="none" strike="noStrike">
                  <a:solidFill>
                    <a:srgbClr val="000000"/>
                  </a:solidFill>
                  <a:latin typeface="Noto Sans JP"/>
                  <a:ea typeface="Noto Sans JP"/>
                  <a:cs typeface="Noto Sans JP"/>
                  <a:sym typeface="Noto Sans JP"/>
                </a:rPr>
                <a:t>約1兆6,715億円</a:t>
              </a:r>
              <a:r>
                <a:rPr b="0" baseline="30000" i="0" lang="ja-JP" sz="1100" u="none" cap="none" strike="noStrike">
                  <a:solidFill>
                    <a:srgbClr val="000000"/>
                  </a:solidFill>
                  <a:latin typeface="Noto Sans JP"/>
                  <a:ea typeface="Noto Sans JP"/>
                  <a:cs typeface="Noto Sans JP"/>
                  <a:sym typeface="Noto Sans JP"/>
                </a:rPr>
                <a:t>※4</a:t>
              </a:r>
              <a:endParaRPr b="0" baseline="30000" i="0" sz="1300" u="none" cap="none" strike="noStrike">
                <a:solidFill>
                  <a:srgbClr val="000000"/>
                </a:solidFill>
                <a:latin typeface="Noto Sans JP"/>
                <a:ea typeface="Noto Sans JP"/>
                <a:cs typeface="Noto Sans JP"/>
                <a:sym typeface="Noto Sans JP"/>
              </a:endParaRPr>
            </a:p>
          </p:txBody>
        </p:sp>
        <p:pic>
          <p:nvPicPr>
            <p:cNvPr id="370" name="Google Shape;370;p20"/>
            <p:cNvPicPr preferRelativeResize="0"/>
            <p:nvPr/>
          </p:nvPicPr>
          <p:blipFill rotWithShape="1">
            <a:blip r:embed="rId7">
              <a:alphaModFix/>
            </a:blip>
            <a:srcRect b="0" l="0" r="0" t="0"/>
            <a:stretch/>
          </p:blipFill>
          <p:spPr>
            <a:xfrm>
              <a:off x="5811320" y="3669522"/>
              <a:ext cx="922786" cy="650431"/>
            </a:xfrm>
            <a:prstGeom prst="rect">
              <a:avLst/>
            </a:prstGeom>
            <a:noFill/>
            <a:ln>
              <a:noFill/>
            </a:ln>
          </p:spPr>
        </p:pic>
      </p:grpSp>
      <p:grpSp>
        <p:nvGrpSpPr>
          <p:cNvPr id="371" name="Google Shape;371;p20"/>
          <p:cNvGrpSpPr/>
          <p:nvPr/>
        </p:nvGrpSpPr>
        <p:grpSpPr>
          <a:xfrm>
            <a:off x="7188402" y="3669522"/>
            <a:ext cx="1549281" cy="2301821"/>
            <a:chOff x="7188402" y="3669522"/>
            <a:chExt cx="1549281" cy="2301821"/>
          </a:xfrm>
        </p:grpSpPr>
        <p:sp>
          <p:nvSpPr>
            <p:cNvPr id="372" name="Google Shape;372;p20"/>
            <p:cNvSpPr/>
            <p:nvPr/>
          </p:nvSpPr>
          <p:spPr>
            <a:xfrm>
              <a:off x="7188402" y="4482915"/>
              <a:ext cx="1549281" cy="1488428"/>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005BAD"/>
                </a:buClr>
                <a:buSzPts val="1300"/>
                <a:buFont typeface="Noto Sans JP"/>
                <a:buNone/>
              </a:pPr>
              <a:r>
                <a:rPr b="0" i="0" lang="ja-JP" sz="1300" u="none" cap="none" strike="noStrike">
                  <a:solidFill>
                    <a:srgbClr val="005BAD"/>
                  </a:solidFill>
                  <a:latin typeface="Noto Sans JP"/>
                  <a:ea typeface="Noto Sans JP"/>
                  <a:cs typeface="Noto Sans JP"/>
                  <a:sym typeface="Noto Sans JP"/>
                </a:rPr>
                <a:t>校舎・体育館</a:t>
              </a:r>
              <a:endParaRPr b="0" i="0" sz="1300" u="none" cap="none" strike="noStrike">
                <a:solidFill>
                  <a:srgbClr val="005BAD"/>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005BAD"/>
                </a:buClr>
                <a:buSzPts val="1300"/>
                <a:buFont typeface="Noto Sans JP"/>
                <a:buNone/>
              </a:pPr>
              <a:r>
                <a:rPr b="0" i="0" lang="ja-JP" sz="1300" u="none" cap="none" strike="noStrike">
                  <a:solidFill>
                    <a:srgbClr val="005BAD"/>
                  </a:solidFill>
                  <a:latin typeface="Noto Sans JP"/>
                  <a:ea typeface="Noto Sans JP"/>
                  <a:cs typeface="Noto Sans JP"/>
                  <a:sym typeface="Noto Sans JP"/>
                </a:rPr>
                <a:t>などの建設費用</a:t>
              </a:r>
              <a:endParaRPr b="0" i="0" sz="1300" u="none" cap="none" strike="noStrike">
                <a:solidFill>
                  <a:srgbClr val="005BAD"/>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005BAD"/>
                </a:buClr>
                <a:buSzPts val="1100"/>
                <a:buFont typeface="Noto Sans JP"/>
                <a:buNone/>
              </a:pPr>
              <a:r>
                <a:rPr b="0" i="0" lang="ja-JP" sz="1100" u="none" cap="none" strike="noStrike">
                  <a:solidFill>
                    <a:srgbClr val="005BAD"/>
                  </a:solidFill>
                  <a:latin typeface="Noto Sans JP"/>
                  <a:ea typeface="Noto Sans JP"/>
                  <a:cs typeface="Noto Sans JP"/>
                  <a:sym typeface="Noto Sans JP"/>
                </a:rPr>
                <a:t>（令和６年度）</a:t>
              </a:r>
              <a:endParaRPr b="0" i="0" sz="1400" u="none" cap="none" strike="noStrike">
                <a:solidFill>
                  <a:srgbClr val="000000"/>
                </a:solidFill>
                <a:latin typeface="Arial"/>
                <a:ea typeface="Arial"/>
                <a:cs typeface="Arial"/>
                <a:sym typeface="Arial"/>
              </a:endParaRPr>
            </a:p>
            <a:p>
              <a:pPr indent="0" lvl="0" marL="0" marR="0" rtl="0" algn="ctr">
                <a:lnSpc>
                  <a:spcPct val="50000"/>
                </a:lnSpc>
                <a:spcBef>
                  <a:spcPts val="0"/>
                </a:spcBef>
                <a:spcAft>
                  <a:spcPts val="0"/>
                </a:spcAft>
                <a:buClr>
                  <a:schemeClr val="dk1"/>
                </a:buClr>
                <a:buSzPts val="1300"/>
                <a:buFont typeface="Arial"/>
                <a:buNone/>
              </a:pPr>
              <a:r>
                <a:t/>
              </a:r>
              <a:endParaRPr b="0" i="0" sz="1300" u="none" cap="none" strike="noStrike">
                <a:solidFill>
                  <a:srgbClr val="005BAD"/>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000000"/>
                </a:buClr>
                <a:buSzPts val="1300"/>
                <a:buFont typeface="Noto Sans JP"/>
                <a:buNone/>
              </a:pPr>
              <a:r>
                <a:rPr b="0" i="0" lang="ja-JP" sz="1300" u="none" cap="none" strike="noStrike">
                  <a:solidFill>
                    <a:srgbClr val="000000"/>
                  </a:solidFill>
                  <a:latin typeface="Noto Sans JP"/>
                  <a:ea typeface="Noto Sans JP"/>
                  <a:cs typeface="Noto Sans JP"/>
                  <a:sym typeface="Noto Sans JP"/>
                </a:rPr>
                <a:t>約732億円</a:t>
              </a:r>
              <a:r>
                <a:rPr b="0" baseline="30000" i="0" lang="ja-JP" sz="1100" u="none" cap="none" strike="noStrike">
                  <a:solidFill>
                    <a:srgbClr val="000000"/>
                  </a:solidFill>
                  <a:latin typeface="Noto Sans JP"/>
                  <a:ea typeface="Noto Sans JP"/>
                  <a:cs typeface="Noto Sans JP"/>
                  <a:sym typeface="Noto Sans JP"/>
                </a:rPr>
                <a:t>※5</a:t>
              </a:r>
              <a:endParaRPr b="0" baseline="30000" i="0" sz="1300" u="none" cap="none" strike="noStrike">
                <a:solidFill>
                  <a:srgbClr val="000000"/>
                </a:solidFill>
                <a:latin typeface="Noto Sans JP"/>
                <a:ea typeface="Noto Sans JP"/>
                <a:cs typeface="Noto Sans JP"/>
                <a:sym typeface="Noto Sans JP"/>
              </a:endParaRPr>
            </a:p>
          </p:txBody>
        </p:sp>
        <p:pic>
          <p:nvPicPr>
            <p:cNvPr id="373" name="Google Shape;373;p20"/>
            <p:cNvPicPr preferRelativeResize="0"/>
            <p:nvPr/>
          </p:nvPicPr>
          <p:blipFill rotWithShape="1">
            <a:blip r:embed="rId8">
              <a:alphaModFix/>
            </a:blip>
            <a:srcRect b="0" l="0" r="0" t="0"/>
            <a:stretch/>
          </p:blipFill>
          <p:spPr>
            <a:xfrm>
              <a:off x="7381633" y="3669522"/>
              <a:ext cx="1162819" cy="736654"/>
            </a:xfrm>
            <a:prstGeom prst="rect">
              <a:avLst/>
            </a:prstGeom>
            <a:noFill/>
            <a:ln>
              <a:noFill/>
            </a:ln>
          </p:spPr>
        </p:pic>
      </p:grpSp>
      <p:cxnSp>
        <p:nvCxnSpPr>
          <p:cNvPr id="374" name="Google Shape;374;p20"/>
          <p:cNvCxnSpPr/>
          <p:nvPr/>
        </p:nvCxnSpPr>
        <p:spPr>
          <a:xfrm>
            <a:off x="2003895" y="3500386"/>
            <a:ext cx="0" cy="2497947"/>
          </a:xfrm>
          <a:prstGeom prst="straightConnector1">
            <a:avLst/>
          </a:prstGeom>
          <a:noFill/>
          <a:ln cap="flat" cmpd="sng" w="9525">
            <a:solidFill>
              <a:srgbClr val="005BAD"/>
            </a:solidFill>
            <a:prstDash val="solid"/>
            <a:round/>
            <a:headEnd len="sm" w="sm" type="none"/>
            <a:tailEnd len="sm" w="sm" type="none"/>
          </a:ln>
        </p:spPr>
      </p:cxnSp>
      <p:cxnSp>
        <p:nvCxnSpPr>
          <p:cNvPr id="375" name="Google Shape;375;p20"/>
          <p:cNvCxnSpPr/>
          <p:nvPr/>
        </p:nvCxnSpPr>
        <p:spPr>
          <a:xfrm>
            <a:off x="3598068" y="3500386"/>
            <a:ext cx="0" cy="2497947"/>
          </a:xfrm>
          <a:prstGeom prst="straightConnector1">
            <a:avLst/>
          </a:prstGeom>
          <a:noFill/>
          <a:ln cap="flat" cmpd="sng" w="9525">
            <a:solidFill>
              <a:srgbClr val="005BAD"/>
            </a:solidFill>
            <a:prstDash val="solid"/>
            <a:round/>
            <a:headEnd len="sm" w="sm" type="none"/>
            <a:tailEnd len="sm" w="sm" type="none"/>
          </a:ln>
        </p:spPr>
      </p:cxnSp>
      <p:cxnSp>
        <p:nvCxnSpPr>
          <p:cNvPr id="376" name="Google Shape;376;p20"/>
          <p:cNvCxnSpPr/>
          <p:nvPr/>
        </p:nvCxnSpPr>
        <p:spPr>
          <a:xfrm>
            <a:off x="7144638" y="3500386"/>
            <a:ext cx="0" cy="2497947"/>
          </a:xfrm>
          <a:prstGeom prst="straightConnector1">
            <a:avLst/>
          </a:prstGeom>
          <a:noFill/>
          <a:ln cap="flat" cmpd="sng" w="9525">
            <a:solidFill>
              <a:srgbClr val="005BAD"/>
            </a:solidFill>
            <a:prstDash val="solid"/>
            <a:round/>
            <a:headEnd len="sm" w="sm" type="none"/>
            <a:tailEnd len="sm" w="sm" type="none"/>
          </a:ln>
        </p:spPr>
      </p:cxnSp>
      <p:sp>
        <p:nvSpPr>
          <p:cNvPr id="377" name="Google Shape;377;p20"/>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ja-JP"/>
              <a:t>‹#›</a:t>
            </a:fld>
            <a:endParaRPr/>
          </a:p>
        </p:txBody>
      </p:sp>
      <p:sp>
        <p:nvSpPr>
          <p:cNvPr id="378" name="Google Shape;378;p20"/>
          <p:cNvSpPr/>
          <p:nvPr/>
        </p:nvSpPr>
        <p:spPr>
          <a:xfrm>
            <a:off x="326408" y="2210313"/>
            <a:ext cx="8493741" cy="452493"/>
          </a:xfrm>
          <a:prstGeom prst="roundRect">
            <a:avLst>
              <a:gd fmla="val 0" name="adj"/>
            </a:avLst>
          </a:prstGeom>
          <a:solidFill>
            <a:srgbClr val="005B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52"/>
              <a:buFont typeface="Arial"/>
              <a:buNone/>
            </a:pPr>
            <a:r>
              <a:t/>
            </a:r>
            <a:endParaRPr b="0" i="0" sz="2052" u="none" cap="none" strike="noStrike">
              <a:solidFill>
                <a:schemeClr val="lt1"/>
              </a:solidFill>
              <a:latin typeface="Arial"/>
              <a:ea typeface="Arial"/>
              <a:cs typeface="Arial"/>
              <a:sym typeface="Arial"/>
            </a:endParaRPr>
          </a:p>
        </p:txBody>
      </p:sp>
      <p:sp>
        <p:nvSpPr>
          <p:cNvPr id="379" name="Google Shape;379;p20"/>
          <p:cNvSpPr/>
          <p:nvPr/>
        </p:nvSpPr>
        <p:spPr>
          <a:xfrm>
            <a:off x="2645992" y="2227632"/>
            <a:ext cx="3852000" cy="4308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800"/>
              <a:buFont typeface="Arial"/>
              <a:buNone/>
            </a:pPr>
            <a:r>
              <a:rPr b="0" i="0" lang="ja-JP" sz="2800" u="none" cap="none" strike="noStrike">
                <a:solidFill>
                  <a:srgbClr val="FDC741"/>
                </a:solidFill>
                <a:latin typeface="Noto Sans JP"/>
                <a:ea typeface="Noto Sans JP"/>
                <a:cs typeface="Noto Sans JP"/>
                <a:sym typeface="Noto Sans JP"/>
              </a:rPr>
              <a:t>「税金」</a:t>
            </a:r>
            <a:r>
              <a:rPr b="0" i="0" lang="ja-JP" sz="1710" u="none" cap="none" strike="noStrike">
                <a:solidFill>
                  <a:schemeClr val="lt1"/>
                </a:solidFill>
                <a:latin typeface="Noto Sans JP"/>
                <a:ea typeface="Noto Sans JP"/>
                <a:cs typeface="Noto Sans JP"/>
                <a:sym typeface="Noto Sans JP"/>
              </a:rPr>
              <a:t>により賄われています。</a:t>
            </a:r>
            <a:endParaRPr b="0" i="0" sz="2052" u="none" cap="none" strike="noStrike">
              <a:solidFill>
                <a:schemeClr val="lt1"/>
              </a:solidFill>
              <a:latin typeface="Noto Sans JP"/>
              <a:ea typeface="Noto Sans JP"/>
              <a:cs typeface="Noto Sans JP"/>
              <a:sym typeface="Noto Sans JP"/>
            </a:endParaRPr>
          </a:p>
        </p:txBody>
      </p:sp>
      <p:grpSp>
        <p:nvGrpSpPr>
          <p:cNvPr id="380" name="Google Shape;380;p20"/>
          <p:cNvGrpSpPr/>
          <p:nvPr/>
        </p:nvGrpSpPr>
        <p:grpSpPr>
          <a:xfrm>
            <a:off x="327393" y="6382178"/>
            <a:ext cx="7054239" cy="348032"/>
            <a:chOff x="327394" y="6346082"/>
            <a:chExt cx="6651884" cy="348032"/>
          </a:xfrm>
        </p:grpSpPr>
        <p:sp>
          <p:nvSpPr>
            <p:cNvPr id="381" name="Google Shape;381;p20"/>
            <p:cNvSpPr/>
            <p:nvPr/>
          </p:nvSpPr>
          <p:spPr>
            <a:xfrm>
              <a:off x="327394" y="6346082"/>
              <a:ext cx="3207410" cy="348032"/>
            </a:xfrm>
            <a:prstGeom prst="roundRect">
              <a:avLst>
                <a:gd fmla="val 0" name="adj"/>
              </a:avLst>
            </a:prstGeom>
            <a:noFill/>
            <a:ln>
              <a:noFill/>
            </a:ln>
          </p:spPr>
          <p:txBody>
            <a:bodyPr anchorCtr="0" anchor="ctr" bIns="45700" lIns="91425" spcFirstLastPara="1" rIns="91425" wrap="square" tIns="45700">
              <a:noAutofit/>
            </a:bodyPr>
            <a:lstStyle/>
            <a:p>
              <a:pPr indent="0" lvl="0" marL="0" marR="0" rtl="0" algn="l">
                <a:lnSpc>
                  <a:spcPct val="130000"/>
                </a:lnSpc>
                <a:spcBef>
                  <a:spcPts val="0"/>
                </a:spcBef>
                <a:spcAft>
                  <a:spcPts val="0"/>
                </a:spcAft>
                <a:buClr>
                  <a:srgbClr val="000000"/>
                </a:buClr>
                <a:buSzPts val="800"/>
                <a:buFont typeface="Arial"/>
                <a:buNone/>
              </a:pPr>
              <a:r>
                <a:rPr b="0" i="0" lang="ja-JP" sz="800" u="none" cap="none" strike="noStrike">
                  <a:solidFill>
                    <a:schemeClr val="dk1"/>
                  </a:solidFill>
                  <a:latin typeface="Noto Sans JP"/>
                  <a:ea typeface="Noto Sans JP"/>
                  <a:cs typeface="Noto Sans JP"/>
                  <a:sym typeface="Noto Sans JP"/>
                </a:rPr>
                <a:t>※１・２　出所：総務省「令和６年版地方財政白書」　　　</a:t>
              </a:r>
              <a:endParaRPr b="0" i="0" sz="800" u="none" cap="none" strike="noStrike">
                <a:solidFill>
                  <a:schemeClr val="dk1"/>
                </a:solidFill>
                <a:latin typeface="Noto Sans JP"/>
                <a:ea typeface="Noto Sans JP"/>
                <a:cs typeface="Noto Sans JP"/>
                <a:sym typeface="Noto Sans JP"/>
              </a:endParaRPr>
            </a:p>
            <a:p>
              <a:pPr indent="0" lvl="0" marL="0" marR="0" rtl="0" algn="l">
                <a:lnSpc>
                  <a:spcPct val="130000"/>
                </a:lnSpc>
                <a:spcBef>
                  <a:spcPts val="0"/>
                </a:spcBef>
                <a:spcAft>
                  <a:spcPts val="0"/>
                </a:spcAft>
                <a:buClr>
                  <a:srgbClr val="000000"/>
                </a:buClr>
                <a:buSzPts val="800"/>
                <a:buFont typeface="Arial"/>
                <a:buNone/>
              </a:pPr>
              <a:r>
                <a:rPr b="0" i="0" lang="ja-JP" sz="800" u="none" cap="none" strike="noStrike">
                  <a:solidFill>
                    <a:schemeClr val="dk1"/>
                  </a:solidFill>
                  <a:latin typeface="Noto Sans JP"/>
                  <a:ea typeface="Noto Sans JP"/>
                  <a:cs typeface="Noto Sans JP"/>
                  <a:sym typeface="Noto Sans JP"/>
                </a:rPr>
                <a:t>※３　出所：厚生労働省「令和３（2021）年度国民医療費の概況」</a:t>
              </a:r>
              <a:endParaRPr b="0" i="0" sz="1400" u="none" cap="none" strike="noStrike">
                <a:solidFill>
                  <a:srgbClr val="000000"/>
                </a:solidFill>
                <a:latin typeface="Arial"/>
                <a:ea typeface="Arial"/>
                <a:cs typeface="Arial"/>
                <a:sym typeface="Arial"/>
              </a:endParaRPr>
            </a:p>
          </p:txBody>
        </p:sp>
        <p:sp>
          <p:nvSpPr>
            <p:cNvPr id="382" name="Google Shape;382;p20"/>
            <p:cNvSpPr/>
            <p:nvPr/>
          </p:nvSpPr>
          <p:spPr>
            <a:xfrm>
              <a:off x="3240998" y="6370146"/>
              <a:ext cx="3738280" cy="156101"/>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l">
                <a:lnSpc>
                  <a:spcPct val="110000"/>
                </a:lnSpc>
                <a:spcBef>
                  <a:spcPts val="0"/>
                </a:spcBef>
                <a:spcAft>
                  <a:spcPts val="0"/>
                </a:spcAft>
                <a:buClr>
                  <a:srgbClr val="000000"/>
                </a:buClr>
                <a:buSzPts val="800"/>
                <a:buFont typeface="Arial"/>
                <a:buNone/>
              </a:pPr>
              <a:r>
                <a:rPr b="0" i="0" lang="ja-JP" sz="800" u="none" cap="none" strike="noStrike">
                  <a:solidFill>
                    <a:schemeClr val="dk1"/>
                  </a:solidFill>
                  <a:latin typeface="Noto Sans JP"/>
                  <a:ea typeface="Noto Sans JP"/>
                  <a:cs typeface="Noto Sans JP"/>
                  <a:sym typeface="Noto Sans JP"/>
                </a:rPr>
                <a:t>※４・５　出所：財務省｢令和６年度予算及び財政投融資計画の説明」　　　</a:t>
              </a:r>
              <a:endParaRPr b="0" i="0" sz="1400" u="none" cap="none" strike="noStrike">
                <a:solidFill>
                  <a:srgbClr val="000000"/>
                </a:solidFill>
                <a:latin typeface="Arial"/>
                <a:ea typeface="Arial"/>
                <a:cs typeface="Arial"/>
                <a:sym typeface="Arial"/>
              </a:endParaRPr>
            </a:p>
          </p:txBody>
        </p:sp>
      </p:grpSp>
      <p:sp>
        <p:nvSpPr>
          <p:cNvPr id="383" name="Google Shape;383;p20"/>
          <p:cNvSpPr txBox="1"/>
          <p:nvPr/>
        </p:nvSpPr>
        <p:spPr>
          <a:xfrm>
            <a:off x="335573" y="915637"/>
            <a:ext cx="5912827" cy="457200"/>
          </a:xfrm>
          <a:prstGeom prst="rect">
            <a:avLst/>
          </a:prstGeom>
          <a:noFill/>
          <a:ln>
            <a:noFill/>
          </a:ln>
        </p:spPr>
        <p:txBody>
          <a:bodyPr anchorCtr="0" anchor="ctr" bIns="45700" lIns="36000" spcFirstLastPara="1" rIns="91425" wrap="square" tIns="45700">
            <a:noAutofit/>
          </a:bodyPr>
          <a:lstStyle/>
          <a:p>
            <a:pPr indent="0" lvl="0" marL="0" marR="0" rtl="0" algn="l">
              <a:lnSpc>
                <a:spcPct val="100000"/>
              </a:lnSpc>
              <a:spcBef>
                <a:spcPts val="0"/>
              </a:spcBef>
              <a:spcAft>
                <a:spcPts val="0"/>
              </a:spcAft>
              <a:buClr>
                <a:srgbClr val="000000"/>
              </a:buClr>
              <a:buSzPts val="1700"/>
              <a:buFont typeface="Arial"/>
              <a:buNone/>
            </a:pPr>
            <a:r>
              <a:rPr b="1" i="0" lang="ja-JP" sz="1700" u="none" cap="none" strike="noStrike">
                <a:solidFill>
                  <a:schemeClr val="dk1"/>
                </a:solidFill>
                <a:latin typeface="Noto Sans JP"/>
                <a:ea typeface="Noto Sans JP"/>
                <a:cs typeface="Noto Sans JP"/>
                <a:sym typeface="Noto Sans JP"/>
              </a:rPr>
              <a:t> 税金は何のためにあるのだろうか</a:t>
            </a:r>
            <a:endParaRPr b="0" i="0" sz="1400" u="none" cap="none" strike="noStrike">
              <a:solidFill>
                <a:srgbClr val="000000"/>
              </a:solidFill>
              <a:latin typeface="Arial"/>
              <a:ea typeface="Arial"/>
              <a:cs typeface="Arial"/>
              <a:sym typeface="Arial"/>
            </a:endParaRPr>
          </a:p>
        </p:txBody>
      </p:sp>
      <p:sp>
        <p:nvSpPr>
          <p:cNvPr id="384" name="Google Shape;384;p20"/>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500"/>
              <a:buFont typeface="Arial"/>
              <a:buNone/>
            </a:pPr>
            <a:r>
              <a:rPr b="1" i="0" lang="ja-JP" sz="2500" u="none" cap="none" strike="noStrike">
                <a:solidFill>
                  <a:srgbClr val="005BAD"/>
                </a:solidFill>
                <a:latin typeface="Noto Sans JP"/>
                <a:ea typeface="Noto Sans JP"/>
                <a:cs typeface="Noto Sans JP"/>
                <a:sym typeface="Noto Sans JP"/>
              </a:rPr>
              <a:t>１</a:t>
            </a:r>
            <a:r>
              <a:rPr b="1" i="0" lang="ja-JP" sz="2200" u="none" cap="none" strike="noStrike">
                <a:solidFill>
                  <a:srgbClr val="005BAD"/>
                </a:solidFill>
                <a:latin typeface="Noto Sans JP"/>
                <a:ea typeface="Noto Sans JP"/>
                <a:cs typeface="Noto Sans JP"/>
                <a:sym typeface="Noto Sans JP"/>
              </a:rPr>
              <a:t>. </a:t>
            </a:r>
            <a:r>
              <a:rPr b="1" i="0" lang="ja-JP" sz="2200" u="none" cap="none" strike="noStrike">
                <a:solidFill>
                  <a:schemeClr val="dk1"/>
                </a:solidFill>
                <a:latin typeface="Noto Sans JP"/>
                <a:ea typeface="Noto Sans JP"/>
                <a:cs typeface="Noto Sans JP"/>
                <a:sym typeface="Noto Sans JP"/>
              </a:rPr>
              <a:t>生活と税金の関わりについて考えてみよう</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500"/>
                                        <p:tgtEl>
                                          <p:spTgt spid="3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600"/>
                                        <p:tgtEl>
                                          <p:spTgt spid="3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500"/>
                                        <p:tgtEl>
                                          <p:spTgt spid="378"/>
                                        </p:tgtEl>
                                      </p:cBhvr>
                                    </p:animEffect>
                                  </p:childTnLst>
                                </p:cTn>
                              </p:par>
                              <p:par>
                                <p:cTn fill="hold" nodeType="with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500"/>
                                        <p:tgtEl>
                                          <p:spTgt spid="37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600"/>
                                        <p:tgtEl>
                                          <p:spTgt spid="3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500"/>
                                        <p:tgtEl>
                                          <p:spTgt spid="35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1250"/>
                                        <p:tgtEl>
                                          <p:spTgt spid="3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500"/>
                                        <p:tgtEl>
                                          <p:spTgt spid="36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500"/>
                                        <p:tgtEl>
                                          <p:spTgt spid="3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500"/>
                                        <p:tgtEl>
                                          <p:spTgt spid="35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500"/>
                                        <p:tgtEl>
                                          <p:spTgt spid="3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500"/>
                                        <p:tgtEl>
                                          <p:spTgt spid="3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500"/>
                                        <p:tgtEl>
                                          <p:spTgt spid="34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900"/>
                                        <p:tgtEl>
                                          <p:spTgt spid="3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500"/>
                                        <p:tgtEl>
                                          <p:spTgt spid="36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76"/>
                                        </p:tgtEl>
                                        <p:attrNameLst>
                                          <p:attrName>style.visibility</p:attrName>
                                        </p:attrNameLst>
                                      </p:cBhvr>
                                      <p:to>
                                        <p:strVal val="visible"/>
                                      </p:to>
                                    </p:set>
                                    <p:animEffect filter="fade" transition="in">
                                      <p:cBhvr>
                                        <p:cTn dur="500"/>
                                        <p:tgtEl>
                                          <p:spTgt spid="3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500"/>
                                        <p:tgtEl>
                                          <p:spTgt spid="37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500"/>
                                        <p:tgtEl>
                                          <p:spTgt spid="3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21"/>
          <p:cNvSpPr/>
          <p:nvPr/>
        </p:nvSpPr>
        <p:spPr>
          <a:xfrm>
            <a:off x="342377" y="1698405"/>
            <a:ext cx="8477773" cy="4654897"/>
          </a:xfrm>
          <a:prstGeom prst="rect">
            <a:avLst/>
          </a:prstGeom>
          <a:solidFill>
            <a:srgbClr val="CEECF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567"/>
              <a:buFont typeface="Arial"/>
              <a:buNone/>
            </a:pPr>
            <a:r>
              <a:t/>
            </a:r>
            <a:endParaRPr b="0" i="0" sz="2567" u="none" cap="none" strike="noStrike">
              <a:solidFill>
                <a:srgbClr val="000000"/>
              </a:solidFill>
              <a:latin typeface="Noto Sans JP"/>
              <a:ea typeface="Noto Sans JP"/>
              <a:cs typeface="Noto Sans JP"/>
              <a:sym typeface="Noto Sans JP"/>
            </a:endParaRPr>
          </a:p>
        </p:txBody>
      </p:sp>
      <p:sp>
        <p:nvSpPr>
          <p:cNvPr id="390" name="Google Shape;390;p21"/>
          <p:cNvSpPr/>
          <p:nvPr/>
        </p:nvSpPr>
        <p:spPr>
          <a:xfrm>
            <a:off x="601839" y="2080128"/>
            <a:ext cx="7958848" cy="4003148"/>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391" name="Google Shape;391;p21"/>
          <p:cNvSpPr txBox="1"/>
          <p:nvPr/>
        </p:nvSpPr>
        <p:spPr>
          <a:xfrm>
            <a:off x="425070" y="1793999"/>
            <a:ext cx="1345676" cy="2462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0" i="0" lang="ja-JP" sz="1600" u="none" cap="none" strike="noStrike">
                <a:solidFill>
                  <a:schemeClr val="dk1"/>
                </a:solidFill>
                <a:latin typeface="Noto Sans JP"/>
                <a:ea typeface="Noto Sans JP"/>
                <a:cs typeface="Noto Sans JP"/>
                <a:sym typeface="Noto Sans JP"/>
              </a:rPr>
              <a:t>（全国平均）</a:t>
            </a:r>
            <a:endParaRPr b="0" i="0" sz="1400" u="none" cap="none" strike="noStrike">
              <a:solidFill>
                <a:srgbClr val="000000"/>
              </a:solidFill>
              <a:latin typeface="Arial"/>
              <a:ea typeface="Arial"/>
              <a:cs typeface="Arial"/>
              <a:sym typeface="Arial"/>
            </a:endParaRPr>
          </a:p>
        </p:txBody>
      </p:sp>
      <p:grpSp>
        <p:nvGrpSpPr>
          <p:cNvPr id="392" name="Google Shape;392;p21"/>
          <p:cNvGrpSpPr/>
          <p:nvPr/>
        </p:nvGrpSpPr>
        <p:grpSpPr>
          <a:xfrm>
            <a:off x="6074925" y="1738614"/>
            <a:ext cx="2247847" cy="4224353"/>
            <a:chOff x="6074925" y="1738614"/>
            <a:chExt cx="2247847" cy="4224353"/>
          </a:xfrm>
        </p:grpSpPr>
        <p:pic>
          <p:nvPicPr>
            <p:cNvPr id="393" name="Google Shape;393;p21"/>
            <p:cNvPicPr preferRelativeResize="0"/>
            <p:nvPr/>
          </p:nvPicPr>
          <p:blipFill rotWithShape="1">
            <a:blip r:embed="rId3">
              <a:alphaModFix/>
            </a:blip>
            <a:srcRect b="0" l="0" r="0" t="0"/>
            <a:stretch/>
          </p:blipFill>
          <p:spPr>
            <a:xfrm>
              <a:off x="6686064" y="1738614"/>
              <a:ext cx="1025567" cy="3291876"/>
            </a:xfrm>
            <a:prstGeom prst="rect">
              <a:avLst/>
            </a:prstGeom>
            <a:noFill/>
            <a:ln>
              <a:noFill/>
            </a:ln>
          </p:spPr>
        </p:pic>
        <p:sp>
          <p:nvSpPr>
            <p:cNvPr id="394" name="Google Shape;394;p21"/>
            <p:cNvSpPr/>
            <p:nvPr/>
          </p:nvSpPr>
          <p:spPr>
            <a:xfrm>
              <a:off x="6074925" y="5013083"/>
              <a:ext cx="2247847" cy="408687"/>
            </a:xfrm>
            <a:prstGeom prst="roundRect">
              <a:avLst>
                <a:gd fmla="val 5296" name="adj"/>
              </a:avLst>
            </a:prstGeom>
            <a:solidFill>
              <a:srgbClr val="005B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chemeClr val="lt1"/>
                  </a:solidFill>
                  <a:latin typeface="Arial"/>
                  <a:ea typeface="Arial"/>
                  <a:cs typeface="Arial"/>
                  <a:sym typeface="Arial"/>
                </a:rPr>
                <a:t>高校生</a:t>
              </a:r>
              <a:r>
                <a:rPr b="0" i="0" lang="ja-JP" sz="1600" u="none" cap="none" strike="noStrike">
                  <a:solidFill>
                    <a:schemeClr val="lt1"/>
                  </a:solidFill>
                  <a:latin typeface="Arial"/>
                  <a:ea typeface="Arial"/>
                  <a:cs typeface="Arial"/>
                  <a:sym typeface="Arial"/>
                </a:rPr>
                <a:t>（全日制）</a:t>
              </a:r>
              <a:endParaRPr b="0" i="0" sz="2000" u="none" cap="none" strike="noStrike">
                <a:solidFill>
                  <a:schemeClr val="lt1"/>
                </a:solidFill>
                <a:latin typeface="Arial"/>
                <a:ea typeface="Arial"/>
                <a:cs typeface="Arial"/>
                <a:sym typeface="Arial"/>
              </a:endParaRPr>
            </a:p>
          </p:txBody>
        </p:sp>
        <p:sp>
          <p:nvSpPr>
            <p:cNvPr id="395" name="Google Shape;395;p21"/>
            <p:cNvSpPr txBox="1"/>
            <p:nvPr/>
          </p:nvSpPr>
          <p:spPr>
            <a:xfrm>
              <a:off x="6115601" y="5554281"/>
              <a:ext cx="2166495" cy="408686"/>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chemeClr val="dk1"/>
                  </a:solidFill>
                  <a:latin typeface="Noto Sans JP"/>
                  <a:ea typeface="Noto Sans JP"/>
                  <a:cs typeface="Noto Sans JP"/>
                  <a:sym typeface="Noto Sans JP"/>
                </a:rPr>
                <a:t>約</a:t>
              </a:r>
              <a:r>
                <a:rPr b="0" i="0" lang="ja-JP" sz="2600" u="none" cap="none" strike="noStrike">
                  <a:solidFill>
                    <a:schemeClr val="dk1"/>
                  </a:solidFill>
                  <a:latin typeface="Noto Sans JP"/>
                  <a:ea typeface="Noto Sans JP"/>
                  <a:cs typeface="Noto Sans JP"/>
                  <a:sym typeface="Noto Sans JP"/>
                </a:rPr>
                <a:t>1,129,000</a:t>
              </a:r>
              <a:r>
                <a:rPr b="0" i="0" lang="ja-JP" sz="2000" u="none" cap="none" strike="noStrike">
                  <a:solidFill>
                    <a:schemeClr val="dk1"/>
                  </a:solidFill>
                  <a:latin typeface="Noto Sans JP"/>
                  <a:ea typeface="Noto Sans JP"/>
                  <a:cs typeface="Noto Sans JP"/>
                  <a:sym typeface="Noto Sans JP"/>
                </a:rPr>
                <a:t>円</a:t>
              </a:r>
              <a:endParaRPr b="0" i="0" sz="2200" u="none" cap="none" strike="noStrike">
                <a:solidFill>
                  <a:schemeClr val="dk1"/>
                </a:solidFill>
                <a:latin typeface="Noto Sans JP"/>
                <a:ea typeface="Noto Sans JP"/>
                <a:cs typeface="Noto Sans JP"/>
                <a:sym typeface="Noto Sans JP"/>
              </a:endParaRPr>
            </a:p>
          </p:txBody>
        </p:sp>
      </p:grpSp>
      <p:grpSp>
        <p:nvGrpSpPr>
          <p:cNvPr id="396" name="Google Shape;396;p21"/>
          <p:cNvGrpSpPr/>
          <p:nvPr/>
        </p:nvGrpSpPr>
        <p:grpSpPr>
          <a:xfrm>
            <a:off x="3424782" y="2121440"/>
            <a:ext cx="2247847" cy="3841526"/>
            <a:chOff x="3424782" y="2121440"/>
            <a:chExt cx="2247847" cy="3841526"/>
          </a:xfrm>
        </p:grpSpPr>
        <p:pic>
          <p:nvPicPr>
            <p:cNvPr id="397" name="Google Shape;397;p21"/>
            <p:cNvPicPr preferRelativeResize="0"/>
            <p:nvPr/>
          </p:nvPicPr>
          <p:blipFill rotWithShape="1">
            <a:blip r:embed="rId4">
              <a:alphaModFix/>
            </a:blip>
            <a:srcRect b="0" l="0" r="0" t="0"/>
            <a:stretch/>
          </p:blipFill>
          <p:spPr>
            <a:xfrm>
              <a:off x="4082230" y="2121440"/>
              <a:ext cx="932951" cy="2878478"/>
            </a:xfrm>
            <a:prstGeom prst="rect">
              <a:avLst/>
            </a:prstGeom>
            <a:noFill/>
            <a:ln>
              <a:noFill/>
            </a:ln>
          </p:spPr>
        </p:pic>
        <p:sp>
          <p:nvSpPr>
            <p:cNvPr id="398" name="Google Shape;398;p21"/>
            <p:cNvSpPr/>
            <p:nvPr/>
          </p:nvSpPr>
          <p:spPr>
            <a:xfrm>
              <a:off x="3424782" y="5013083"/>
              <a:ext cx="2247847" cy="408687"/>
            </a:xfrm>
            <a:prstGeom prst="roundRect">
              <a:avLst>
                <a:gd fmla="val 8320" name="adj"/>
              </a:avLst>
            </a:prstGeom>
            <a:solidFill>
              <a:srgbClr val="0984E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chemeClr val="lt1"/>
                  </a:solidFill>
                  <a:latin typeface="Arial"/>
                  <a:ea typeface="Arial"/>
                  <a:cs typeface="Arial"/>
                  <a:sym typeface="Arial"/>
                </a:rPr>
                <a:t>中学生</a:t>
              </a:r>
              <a:endParaRPr b="0" i="0" sz="1400" u="none" cap="none" strike="noStrike">
                <a:solidFill>
                  <a:srgbClr val="000000"/>
                </a:solidFill>
                <a:latin typeface="Arial"/>
                <a:ea typeface="Arial"/>
                <a:cs typeface="Arial"/>
                <a:sym typeface="Arial"/>
              </a:endParaRPr>
            </a:p>
          </p:txBody>
        </p:sp>
        <p:sp>
          <p:nvSpPr>
            <p:cNvPr id="399" name="Google Shape;399;p21"/>
            <p:cNvSpPr txBox="1"/>
            <p:nvPr/>
          </p:nvSpPr>
          <p:spPr>
            <a:xfrm>
              <a:off x="3465458" y="5554281"/>
              <a:ext cx="2166495" cy="408685"/>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chemeClr val="dk1"/>
                  </a:solidFill>
                  <a:latin typeface="Noto Sans JP"/>
                  <a:ea typeface="Noto Sans JP"/>
                  <a:cs typeface="Noto Sans JP"/>
                  <a:sym typeface="Noto Sans JP"/>
                </a:rPr>
                <a:t>約</a:t>
              </a:r>
              <a:r>
                <a:rPr b="0" i="0" lang="ja-JP" sz="2600" u="none" cap="none" strike="noStrike">
                  <a:solidFill>
                    <a:schemeClr val="dk1"/>
                  </a:solidFill>
                  <a:latin typeface="Noto Sans JP"/>
                  <a:ea typeface="Noto Sans JP"/>
                  <a:cs typeface="Noto Sans JP"/>
                  <a:sym typeface="Noto Sans JP"/>
                </a:rPr>
                <a:t>1,067,000</a:t>
              </a:r>
              <a:r>
                <a:rPr b="0" i="0" lang="ja-JP" sz="2000" u="none" cap="none" strike="noStrike">
                  <a:solidFill>
                    <a:schemeClr val="dk1"/>
                  </a:solidFill>
                  <a:latin typeface="Noto Sans JP"/>
                  <a:ea typeface="Noto Sans JP"/>
                  <a:cs typeface="Noto Sans JP"/>
                  <a:sym typeface="Noto Sans JP"/>
                </a:rPr>
                <a:t>円</a:t>
              </a:r>
              <a:endParaRPr b="0" i="0" sz="2200" u="none" cap="none" strike="noStrike">
                <a:solidFill>
                  <a:schemeClr val="dk1"/>
                </a:solidFill>
                <a:latin typeface="Noto Sans JP"/>
                <a:ea typeface="Noto Sans JP"/>
                <a:cs typeface="Noto Sans JP"/>
                <a:sym typeface="Noto Sans JP"/>
              </a:endParaRPr>
            </a:p>
          </p:txBody>
        </p:sp>
      </p:grpSp>
      <p:grpSp>
        <p:nvGrpSpPr>
          <p:cNvPr id="400" name="Google Shape;400;p21"/>
          <p:cNvGrpSpPr/>
          <p:nvPr/>
        </p:nvGrpSpPr>
        <p:grpSpPr>
          <a:xfrm>
            <a:off x="774639" y="2843304"/>
            <a:ext cx="2247847" cy="3119664"/>
            <a:chOff x="774639" y="2843304"/>
            <a:chExt cx="2247847" cy="3119664"/>
          </a:xfrm>
        </p:grpSpPr>
        <p:pic>
          <p:nvPicPr>
            <p:cNvPr id="401" name="Google Shape;401;p21"/>
            <p:cNvPicPr preferRelativeResize="0"/>
            <p:nvPr/>
          </p:nvPicPr>
          <p:blipFill rotWithShape="1">
            <a:blip r:embed="rId5">
              <a:alphaModFix/>
            </a:blip>
            <a:srcRect b="0" l="0" r="0" t="0"/>
            <a:stretch/>
          </p:blipFill>
          <p:spPr>
            <a:xfrm>
              <a:off x="1471756" y="2843304"/>
              <a:ext cx="853613" cy="2169751"/>
            </a:xfrm>
            <a:prstGeom prst="rect">
              <a:avLst/>
            </a:prstGeom>
            <a:noFill/>
            <a:ln>
              <a:noFill/>
            </a:ln>
          </p:spPr>
        </p:pic>
        <p:sp>
          <p:nvSpPr>
            <p:cNvPr id="402" name="Google Shape;402;p21"/>
            <p:cNvSpPr/>
            <p:nvPr/>
          </p:nvSpPr>
          <p:spPr>
            <a:xfrm>
              <a:off x="774639" y="5013083"/>
              <a:ext cx="2247847" cy="408687"/>
            </a:xfrm>
            <a:prstGeom prst="roundRect">
              <a:avLst>
                <a:gd fmla="val 7312" name="adj"/>
              </a:avLst>
            </a:prstGeom>
            <a:solidFill>
              <a:srgbClr val="1AB7F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chemeClr val="lt1"/>
                  </a:solidFill>
                  <a:latin typeface="Arial"/>
                  <a:ea typeface="Arial"/>
                  <a:cs typeface="Arial"/>
                  <a:sym typeface="Arial"/>
                </a:rPr>
                <a:t>小学生</a:t>
              </a:r>
              <a:endParaRPr b="0" i="0" sz="1400" u="none" cap="none" strike="noStrike">
                <a:solidFill>
                  <a:srgbClr val="000000"/>
                </a:solidFill>
                <a:latin typeface="Arial"/>
                <a:ea typeface="Arial"/>
                <a:cs typeface="Arial"/>
                <a:sym typeface="Arial"/>
              </a:endParaRPr>
            </a:p>
          </p:txBody>
        </p:sp>
        <p:sp>
          <p:nvSpPr>
            <p:cNvPr id="403" name="Google Shape;403;p21"/>
            <p:cNvSpPr txBox="1"/>
            <p:nvPr/>
          </p:nvSpPr>
          <p:spPr>
            <a:xfrm>
              <a:off x="815315" y="5554281"/>
              <a:ext cx="2166495" cy="408687"/>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chemeClr val="dk1"/>
                  </a:solidFill>
                  <a:latin typeface="Noto Sans JP"/>
                  <a:ea typeface="Noto Sans JP"/>
                  <a:cs typeface="Noto Sans JP"/>
                  <a:sym typeface="Noto Sans JP"/>
                </a:rPr>
                <a:t>約</a:t>
              </a:r>
              <a:r>
                <a:rPr b="0" i="0" lang="ja-JP" sz="2600" u="none" cap="none" strike="noStrike">
                  <a:solidFill>
                    <a:schemeClr val="dk1"/>
                  </a:solidFill>
                  <a:latin typeface="Noto Sans JP"/>
                  <a:ea typeface="Noto Sans JP"/>
                  <a:cs typeface="Noto Sans JP"/>
                  <a:sym typeface="Noto Sans JP"/>
                </a:rPr>
                <a:t>921,000</a:t>
              </a:r>
              <a:r>
                <a:rPr b="0" i="0" lang="ja-JP" sz="2000" u="none" cap="none" strike="noStrike">
                  <a:solidFill>
                    <a:schemeClr val="dk1"/>
                  </a:solidFill>
                  <a:latin typeface="Noto Sans JP"/>
                  <a:ea typeface="Noto Sans JP"/>
                  <a:cs typeface="Noto Sans JP"/>
                  <a:sym typeface="Noto Sans JP"/>
                </a:rPr>
                <a:t>円</a:t>
              </a:r>
              <a:endParaRPr b="0" i="0" sz="2200" u="none" cap="none" strike="noStrike">
                <a:solidFill>
                  <a:schemeClr val="dk1"/>
                </a:solidFill>
                <a:latin typeface="Noto Sans JP"/>
                <a:ea typeface="Noto Sans JP"/>
                <a:cs typeface="Noto Sans JP"/>
                <a:sym typeface="Noto Sans JP"/>
              </a:endParaRPr>
            </a:p>
          </p:txBody>
        </p:sp>
      </p:grpSp>
      <p:sp>
        <p:nvSpPr>
          <p:cNvPr id="404" name="Google Shape;404;p21"/>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ja-JP"/>
              <a:t>‹#›</a:t>
            </a:fld>
            <a:endParaRPr/>
          </a:p>
        </p:txBody>
      </p:sp>
      <p:sp>
        <p:nvSpPr>
          <p:cNvPr id="405" name="Google Shape;405;p21"/>
          <p:cNvSpPr/>
          <p:nvPr/>
        </p:nvSpPr>
        <p:spPr>
          <a:xfrm>
            <a:off x="322213" y="1029065"/>
            <a:ext cx="8477773" cy="404274"/>
          </a:xfrm>
          <a:prstGeom prst="rect">
            <a:avLst/>
          </a:prstGeom>
          <a:noFill/>
          <a:ln cap="flat" cmpd="sng" w="19050">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406" name="Google Shape;406;p21"/>
          <p:cNvSpPr txBox="1"/>
          <p:nvPr/>
        </p:nvSpPr>
        <p:spPr>
          <a:xfrm>
            <a:off x="1198640" y="1081793"/>
            <a:ext cx="6724918" cy="3539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0" i="0" lang="ja-JP" sz="1700" u="none" cap="none" strike="noStrike">
                <a:solidFill>
                  <a:schemeClr val="dk1"/>
                </a:solidFill>
                <a:latin typeface="Noto Sans JP"/>
                <a:ea typeface="Noto Sans JP"/>
                <a:cs typeface="Noto Sans JP"/>
                <a:sym typeface="Noto Sans JP"/>
              </a:rPr>
              <a:t>公立学校の児童・生徒１人当たりの公費負担教育費（令和３年度）</a:t>
            </a:r>
            <a:endParaRPr b="0" i="0" sz="1400" u="none" cap="none" strike="noStrike">
              <a:solidFill>
                <a:srgbClr val="000000"/>
              </a:solidFill>
              <a:latin typeface="Arial"/>
              <a:ea typeface="Arial"/>
              <a:cs typeface="Arial"/>
              <a:sym typeface="Arial"/>
            </a:endParaRPr>
          </a:p>
        </p:txBody>
      </p:sp>
      <p:sp>
        <p:nvSpPr>
          <p:cNvPr id="407" name="Google Shape;407;p21"/>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500"/>
              <a:buFont typeface="Arial"/>
              <a:buNone/>
            </a:pPr>
            <a:r>
              <a:rPr b="1" i="0" lang="ja-JP" sz="2500" u="none" cap="none" strike="noStrike">
                <a:solidFill>
                  <a:srgbClr val="005BAD"/>
                </a:solidFill>
                <a:latin typeface="Noto Sans JP"/>
                <a:ea typeface="Noto Sans JP"/>
                <a:cs typeface="Noto Sans JP"/>
                <a:sym typeface="Noto Sans JP"/>
              </a:rPr>
              <a:t>１</a:t>
            </a:r>
            <a:r>
              <a:rPr b="1" i="0" lang="ja-JP" sz="2200" u="none" cap="none" strike="noStrike">
                <a:solidFill>
                  <a:srgbClr val="005BAD"/>
                </a:solidFill>
                <a:latin typeface="Noto Sans JP"/>
                <a:ea typeface="Noto Sans JP"/>
                <a:cs typeface="Noto Sans JP"/>
                <a:sym typeface="Noto Sans JP"/>
              </a:rPr>
              <a:t>. </a:t>
            </a:r>
            <a:r>
              <a:rPr b="1" i="0" lang="ja-JP" sz="2200" u="none" cap="none" strike="noStrike">
                <a:solidFill>
                  <a:schemeClr val="dk1"/>
                </a:solidFill>
                <a:latin typeface="Noto Sans JP"/>
                <a:ea typeface="Noto Sans JP"/>
                <a:cs typeface="Noto Sans JP"/>
                <a:sym typeface="Noto Sans JP"/>
              </a:rPr>
              <a:t>生活と税金の関わりについて考えてみよう</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500"/>
                                        <p:tgtEl>
                                          <p:spTgt spid="405"/>
                                        </p:tgtEl>
                                      </p:cBhvr>
                                    </p:animEffect>
                                  </p:childTnLst>
                                </p:cTn>
                              </p:par>
                              <p:par>
                                <p:cTn fill="hold" nodeType="with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500"/>
                                        <p:tgtEl>
                                          <p:spTgt spid="4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500"/>
                                        <p:tgtEl>
                                          <p:spTgt spid="391"/>
                                        </p:tgtEl>
                                      </p:cBhvr>
                                    </p:animEffect>
                                  </p:childTnLst>
                                </p:cTn>
                              </p:par>
                              <p:par>
                                <p:cTn fill="hold" nodeType="withEffect" presetClass="entr" presetID="10" presetSubtype="0">
                                  <p:stCondLst>
                                    <p:cond delay="0"/>
                                  </p:stCondLst>
                                  <p:childTnLst>
                                    <p:set>
                                      <p:cBhvr>
                                        <p:cTn dur="1" fill="hold">
                                          <p:stCondLst>
                                            <p:cond delay="0"/>
                                          </p:stCondLst>
                                        </p:cTn>
                                        <p:tgtEl>
                                          <p:spTgt spid="389"/>
                                        </p:tgtEl>
                                        <p:attrNameLst>
                                          <p:attrName>style.visibility</p:attrName>
                                        </p:attrNameLst>
                                      </p:cBhvr>
                                      <p:to>
                                        <p:strVal val="visible"/>
                                      </p:to>
                                    </p:set>
                                    <p:animEffect filter="fade" transition="in">
                                      <p:cBhvr>
                                        <p:cTn dur="500"/>
                                        <p:tgtEl>
                                          <p:spTgt spid="3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500"/>
                                        <p:tgtEl>
                                          <p:spTgt spid="4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500"/>
                                        <p:tgtEl>
                                          <p:spTgt spid="3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500"/>
                                        <p:tgtEl>
                                          <p:spTgt spid="3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pic>
        <p:nvPicPr>
          <p:cNvPr descr="図形, 矢印&#10;&#10;自動的に生成された説明" id="412" name="Google Shape;412;p22"/>
          <p:cNvPicPr preferRelativeResize="0"/>
          <p:nvPr/>
        </p:nvPicPr>
        <p:blipFill rotWithShape="1">
          <a:blip r:embed="rId3">
            <a:alphaModFix/>
          </a:blip>
          <a:srcRect b="0" l="0" r="0" t="0"/>
          <a:stretch/>
        </p:blipFill>
        <p:spPr>
          <a:xfrm>
            <a:off x="5628658" y="4640181"/>
            <a:ext cx="1208128" cy="562500"/>
          </a:xfrm>
          <a:prstGeom prst="rect">
            <a:avLst/>
          </a:prstGeom>
          <a:noFill/>
          <a:ln>
            <a:noFill/>
          </a:ln>
        </p:spPr>
      </p:pic>
      <p:pic>
        <p:nvPicPr>
          <p:cNvPr descr="図形, 矢印&#10;&#10;自動的に生成された説明" id="413" name="Google Shape;413;p22"/>
          <p:cNvPicPr preferRelativeResize="0"/>
          <p:nvPr/>
        </p:nvPicPr>
        <p:blipFill rotWithShape="1">
          <a:blip r:embed="rId3">
            <a:alphaModFix/>
          </a:blip>
          <a:srcRect b="0" l="0" r="0" t="0"/>
          <a:stretch/>
        </p:blipFill>
        <p:spPr>
          <a:xfrm>
            <a:off x="2875097" y="4640181"/>
            <a:ext cx="1208128" cy="562500"/>
          </a:xfrm>
          <a:prstGeom prst="rect">
            <a:avLst/>
          </a:prstGeom>
          <a:noFill/>
          <a:ln>
            <a:noFill/>
          </a:ln>
        </p:spPr>
      </p:pic>
      <p:pic>
        <p:nvPicPr>
          <p:cNvPr descr="図形, 矢印&#10;&#10;自動的に生成された説明" id="414" name="Google Shape;414;p22"/>
          <p:cNvPicPr preferRelativeResize="0"/>
          <p:nvPr/>
        </p:nvPicPr>
        <p:blipFill rotWithShape="1">
          <a:blip r:embed="rId4">
            <a:alphaModFix/>
          </a:blip>
          <a:srcRect b="0" l="0" r="0" t="0"/>
          <a:stretch/>
        </p:blipFill>
        <p:spPr>
          <a:xfrm>
            <a:off x="5659086" y="1679503"/>
            <a:ext cx="1205357" cy="562500"/>
          </a:xfrm>
          <a:prstGeom prst="rect">
            <a:avLst/>
          </a:prstGeom>
          <a:noFill/>
          <a:ln>
            <a:noFill/>
          </a:ln>
        </p:spPr>
      </p:pic>
      <p:pic>
        <p:nvPicPr>
          <p:cNvPr descr="図形, 四角形&#10;&#10;自動的に生成された説明" id="415" name="Google Shape;415;p22"/>
          <p:cNvPicPr preferRelativeResize="0"/>
          <p:nvPr/>
        </p:nvPicPr>
        <p:blipFill rotWithShape="1">
          <a:blip r:embed="rId5">
            <a:alphaModFix/>
          </a:blip>
          <a:srcRect b="0" l="0" r="0" t="0"/>
          <a:stretch/>
        </p:blipFill>
        <p:spPr>
          <a:xfrm>
            <a:off x="8233377" y="1869177"/>
            <a:ext cx="662254" cy="3338977"/>
          </a:xfrm>
          <a:prstGeom prst="rect">
            <a:avLst/>
          </a:prstGeom>
          <a:noFill/>
          <a:ln>
            <a:noFill/>
          </a:ln>
        </p:spPr>
      </p:pic>
      <p:pic>
        <p:nvPicPr>
          <p:cNvPr descr="図形, 矢印&#10;&#10;自動的に生成された説明" id="416" name="Google Shape;416;p22"/>
          <p:cNvPicPr preferRelativeResize="0"/>
          <p:nvPr/>
        </p:nvPicPr>
        <p:blipFill rotWithShape="1">
          <a:blip r:embed="rId6">
            <a:alphaModFix/>
          </a:blip>
          <a:srcRect b="0" l="0" r="0" t="0"/>
          <a:stretch/>
        </p:blipFill>
        <p:spPr>
          <a:xfrm>
            <a:off x="2098445" y="1672129"/>
            <a:ext cx="2133621" cy="2388547"/>
          </a:xfrm>
          <a:prstGeom prst="rect">
            <a:avLst/>
          </a:prstGeom>
          <a:noFill/>
          <a:ln>
            <a:noFill/>
          </a:ln>
        </p:spPr>
      </p:pic>
      <p:pic>
        <p:nvPicPr>
          <p:cNvPr descr="シャツ, 時計 が含まれている画像&#10;&#10;自動的に生成された説明" id="417" name="Google Shape;417;p22"/>
          <p:cNvPicPr preferRelativeResize="0"/>
          <p:nvPr/>
        </p:nvPicPr>
        <p:blipFill rotWithShape="1">
          <a:blip r:embed="rId7">
            <a:alphaModFix/>
          </a:blip>
          <a:srcRect b="0" l="0" r="0" t="0"/>
          <a:stretch/>
        </p:blipFill>
        <p:spPr>
          <a:xfrm>
            <a:off x="1823590" y="2256843"/>
            <a:ext cx="1321155" cy="1387800"/>
          </a:xfrm>
          <a:prstGeom prst="rect">
            <a:avLst/>
          </a:prstGeom>
          <a:noFill/>
          <a:ln>
            <a:noFill/>
          </a:ln>
        </p:spPr>
      </p:pic>
      <p:sp>
        <p:nvSpPr>
          <p:cNvPr id="418" name="Google Shape;418;p22"/>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ja-JP"/>
              <a:t>‹#›</a:t>
            </a:fld>
            <a:endParaRPr/>
          </a:p>
        </p:txBody>
      </p:sp>
      <p:pic>
        <p:nvPicPr>
          <p:cNvPr descr="挿絵, らくがき が含まれている画像&#10;&#10;自動的に生成された説明" id="419" name="Google Shape;419;p22"/>
          <p:cNvPicPr preferRelativeResize="0"/>
          <p:nvPr/>
        </p:nvPicPr>
        <p:blipFill rotWithShape="1">
          <a:blip r:embed="rId8">
            <a:alphaModFix/>
          </a:blip>
          <a:srcRect b="0" l="0" r="0" t="0"/>
          <a:stretch/>
        </p:blipFill>
        <p:spPr>
          <a:xfrm>
            <a:off x="553985" y="2410296"/>
            <a:ext cx="931361" cy="1234347"/>
          </a:xfrm>
          <a:prstGeom prst="rect">
            <a:avLst/>
          </a:prstGeom>
          <a:noFill/>
          <a:ln>
            <a:noFill/>
          </a:ln>
        </p:spPr>
      </p:pic>
      <p:pic>
        <p:nvPicPr>
          <p:cNvPr id="420" name="Google Shape;420;p22"/>
          <p:cNvPicPr preferRelativeResize="0"/>
          <p:nvPr/>
        </p:nvPicPr>
        <p:blipFill rotWithShape="1">
          <a:blip r:embed="rId9">
            <a:alphaModFix/>
          </a:blip>
          <a:srcRect b="0" l="0" r="0" t="0"/>
          <a:stretch/>
        </p:blipFill>
        <p:spPr>
          <a:xfrm>
            <a:off x="6622338" y="1027651"/>
            <a:ext cx="1906702" cy="1904196"/>
          </a:xfrm>
          <a:prstGeom prst="rect">
            <a:avLst/>
          </a:prstGeom>
          <a:noFill/>
          <a:ln>
            <a:noFill/>
          </a:ln>
        </p:spPr>
      </p:pic>
      <p:sp>
        <p:nvSpPr>
          <p:cNvPr id="421" name="Google Shape;421;p22"/>
          <p:cNvSpPr txBox="1"/>
          <p:nvPr/>
        </p:nvSpPr>
        <p:spPr>
          <a:xfrm>
            <a:off x="7216424" y="2934093"/>
            <a:ext cx="718531"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ja-JP" sz="1800" u="none" cap="none" strike="noStrike">
                <a:solidFill>
                  <a:srgbClr val="005BAD"/>
                </a:solidFill>
                <a:latin typeface="Noto Sans JP"/>
                <a:ea typeface="Noto Sans JP"/>
                <a:cs typeface="Noto Sans JP"/>
                <a:sym typeface="Noto Sans JP"/>
              </a:rPr>
              <a:t>授業</a:t>
            </a:r>
            <a:endParaRPr b="0" i="0" sz="1400" u="none" cap="none" strike="noStrike">
              <a:solidFill>
                <a:srgbClr val="000000"/>
              </a:solidFill>
              <a:latin typeface="Arial"/>
              <a:ea typeface="Arial"/>
              <a:cs typeface="Arial"/>
              <a:sym typeface="Arial"/>
            </a:endParaRPr>
          </a:p>
        </p:txBody>
      </p:sp>
      <p:sp>
        <p:nvSpPr>
          <p:cNvPr id="422" name="Google Shape;422;p22"/>
          <p:cNvSpPr txBox="1"/>
          <p:nvPr/>
        </p:nvSpPr>
        <p:spPr>
          <a:xfrm>
            <a:off x="6367888" y="3236036"/>
            <a:ext cx="2415602" cy="49244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300"/>
              <a:buFont typeface="Arial"/>
              <a:buNone/>
            </a:pPr>
            <a:r>
              <a:rPr b="0" i="0" lang="ja-JP" sz="1300" u="none" cap="none" strike="noStrike">
                <a:solidFill>
                  <a:schemeClr val="dk1"/>
                </a:solidFill>
                <a:latin typeface="Noto Sans JP"/>
                <a:ea typeface="Noto Sans JP"/>
                <a:cs typeface="Noto Sans JP"/>
                <a:sym typeface="Noto Sans JP"/>
              </a:rPr>
              <a:t>学校など教育施設の建設や、</a:t>
            </a:r>
            <a:endParaRPr b="0" i="0" sz="1300" u="none" cap="none" strike="noStrike">
              <a:solidFill>
                <a:schemeClr val="dk1"/>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300"/>
              <a:buFont typeface="Arial"/>
              <a:buNone/>
            </a:pPr>
            <a:r>
              <a:rPr b="0" i="0" lang="ja-JP" sz="1300" u="none" cap="none" strike="noStrike">
                <a:solidFill>
                  <a:schemeClr val="dk1"/>
                </a:solidFill>
                <a:latin typeface="Noto Sans JP"/>
                <a:ea typeface="Noto Sans JP"/>
                <a:cs typeface="Noto Sans JP"/>
                <a:sym typeface="Noto Sans JP"/>
              </a:rPr>
              <a:t>机・椅子・教科書の購入に</a:t>
            </a:r>
            <a:endParaRPr b="0" i="0" sz="1400" u="none" cap="none" strike="noStrike">
              <a:solidFill>
                <a:srgbClr val="000000"/>
              </a:solidFill>
              <a:latin typeface="Arial"/>
              <a:ea typeface="Arial"/>
              <a:cs typeface="Arial"/>
              <a:sym typeface="Arial"/>
            </a:endParaRPr>
          </a:p>
        </p:txBody>
      </p:sp>
      <p:pic>
        <p:nvPicPr>
          <p:cNvPr descr="ウィンドウ が含まれている画像&#10;&#10;自動的に生成された説明" id="423" name="Google Shape;423;p22"/>
          <p:cNvPicPr preferRelativeResize="0"/>
          <p:nvPr/>
        </p:nvPicPr>
        <p:blipFill rotWithShape="1">
          <a:blip r:embed="rId10">
            <a:alphaModFix/>
          </a:blip>
          <a:srcRect b="0" l="0" r="0" t="0"/>
          <a:stretch/>
        </p:blipFill>
        <p:spPr>
          <a:xfrm>
            <a:off x="6622338" y="3902450"/>
            <a:ext cx="1906702" cy="1906702"/>
          </a:xfrm>
          <a:prstGeom prst="rect">
            <a:avLst/>
          </a:prstGeom>
          <a:noFill/>
          <a:ln>
            <a:noFill/>
          </a:ln>
        </p:spPr>
      </p:pic>
      <p:sp>
        <p:nvSpPr>
          <p:cNvPr id="424" name="Google Shape;424;p22"/>
          <p:cNvSpPr txBox="1"/>
          <p:nvPr/>
        </p:nvSpPr>
        <p:spPr>
          <a:xfrm>
            <a:off x="7087196" y="5874208"/>
            <a:ext cx="923199"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ja-JP" sz="1800" u="none" cap="none" strike="noStrike">
                <a:solidFill>
                  <a:srgbClr val="005BAD"/>
                </a:solidFill>
                <a:latin typeface="Noto Sans JP"/>
                <a:ea typeface="Noto Sans JP"/>
                <a:cs typeface="Noto Sans JP"/>
                <a:sym typeface="Noto Sans JP"/>
              </a:rPr>
              <a:t>部活動</a:t>
            </a:r>
            <a:endParaRPr b="0" i="0" sz="1400" u="none" cap="none" strike="noStrike">
              <a:solidFill>
                <a:srgbClr val="000000"/>
              </a:solidFill>
              <a:latin typeface="Arial"/>
              <a:ea typeface="Arial"/>
              <a:cs typeface="Arial"/>
              <a:sym typeface="Arial"/>
            </a:endParaRPr>
          </a:p>
        </p:txBody>
      </p:sp>
      <p:sp>
        <p:nvSpPr>
          <p:cNvPr id="425" name="Google Shape;425;p22"/>
          <p:cNvSpPr txBox="1"/>
          <p:nvPr/>
        </p:nvSpPr>
        <p:spPr>
          <a:xfrm>
            <a:off x="6066849" y="6176151"/>
            <a:ext cx="2963892" cy="6924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300"/>
              <a:buFont typeface="Arial"/>
              <a:buNone/>
            </a:pPr>
            <a:r>
              <a:rPr b="0" i="0" lang="ja-JP" sz="1300" u="none" cap="none" strike="noStrike">
                <a:solidFill>
                  <a:schemeClr val="dk1"/>
                </a:solidFill>
                <a:latin typeface="Noto Sans JP"/>
                <a:ea typeface="Noto Sans JP"/>
                <a:cs typeface="Noto Sans JP"/>
                <a:sym typeface="Noto Sans JP"/>
              </a:rPr>
              <a:t>大会やコンクールなどが行われる</a:t>
            </a:r>
            <a:endParaRPr b="0" i="0" sz="1300" u="none" cap="none" strike="noStrike">
              <a:solidFill>
                <a:schemeClr val="dk1"/>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300"/>
              <a:buFont typeface="Arial"/>
              <a:buNone/>
            </a:pPr>
            <a:r>
              <a:rPr b="0" i="0" lang="ja-JP" sz="1300" u="none" cap="none" strike="noStrike">
                <a:solidFill>
                  <a:schemeClr val="dk1"/>
                </a:solidFill>
                <a:latin typeface="Noto Sans JP"/>
                <a:ea typeface="Noto Sans JP"/>
                <a:cs typeface="Noto Sans JP"/>
                <a:sym typeface="Noto Sans JP"/>
              </a:rPr>
              <a:t>競技場や公会堂などの</a:t>
            </a:r>
            <a:endParaRPr b="0" i="0" sz="1300" u="none" cap="none" strike="noStrike">
              <a:solidFill>
                <a:schemeClr val="dk1"/>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300"/>
              <a:buFont typeface="Arial"/>
              <a:buNone/>
            </a:pPr>
            <a:r>
              <a:rPr b="0" i="0" lang="ja-JP" sz="1300" u="none" cap="none" strike="noStrike">
                <a:solidFill>
                  <a:schemeClr val="dk1"/>
                </a:solidFill>
                <a:latin typeface="Noto Sans JP"/>
                <a:ea typeface="Noto Sans JP"/>
                <a:cs typeface="Noto Sans JP"/>
                <a:sym typeface="Noto Sans JP"/>
              </a:rPr>
              <a:t>施設づくりに</a:t>
            </a:r>
            <a:endParaRPr b="0" i="0" sz="1400" u="none" cap="none" strike="noStrike">
              <a:solidFill>
                <a:srgbClr val="000000"/>
              </a:solidFill>
              <a:latin typeface="Arial"/>
              <a:ea typeface="Arial"/>
              <a:cs typeface="Arial"/>
              <a:sym typeface="Arial"/>
            </a:endParaRPr>
          </a:p>
        </p:txBody>
      </p:sp>
      <p:pic>
        <p:nvPicPr>
          <p:cNvPr descr="ロゴ が含まれている画像&#10;&#10;自動的に生成された説明" id="426" name="Google Shape;426;p22"/>
          <p:cNvPicPr preferRelativeResize="0"/>
          <p:nvPr/>
        </p:nvPicPr>
        <p:blipFill rotWithShape="1">
          <a:blip r:embed="rId11">
            <a:alphaModFix/>
          </a:blip>
          <a:srcRect b="0" l="0" r="0" t="0"/>
          <a:stretch/>
        </p:blipFill>
        <p:spPr>
          <a:xfrm>
            <a:off x="3963774" y="1026398"/>
            <a:ext cx="1906702" cy="1906702"/>
          </a:xfrm>
          <a:prstGeom prst="rect">
            <a:avLst/>
          </a:prstGeom>
          <a:noFill/>
          <a:ln>
            <a:noFill/>
          </a:ln>
        </p:spPr>
      </p:pic>
      <p:sp>
        <p:nvSpPr>
          <p:cNvPr id="427" name="Google Shape;427;p22"/>
          <p:cNvSpPr txBox="1"/>
          <p:nvPr/>
        </p:nvSpPr>
        <p:spPr>
          <a:xfrm>
            <a:off x="4557860" y="2934093"/>
            <a:ext cx="718531"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ja-JP" sz="1800" u="none" cap="none" strike="noStrike">
                <a:solidFill>
                  <a:srgbClr val="005BAD"/>
                </a:solidFill>
                <a:latin typeface="Noto Sans JP"/>
                <a:ea typeface="Noto Sans JP"/>
                <a:cs typeface="Noto Sans JP"/>
                <a:sym typeface="Noto Sans JP"/>
              </a:rPr>
              <a:t>通学</a:t>
            </a:r>
            <a:endParaRPr b="0" i="0" sz="1400" u="none" cap="none" strike="noStrike">
              <a:solidFill>
                <a:srgbClr val="000000"/>
              </a:solidFill>
              <a:latin typeface="Arial"/>
              <a:ea typeface="Arial"/>
              <a:cs typeface="Arial"/>
              <a:sym typeface="Arial"/>
            </a:endParaRPr>
          </a:p>
        </p:txBody>
      </p:sp>
      <p:sp>
        <p:nvSpPr>
          <p:cNvPr id="428" name="Google Shape;428;p22"/>
          <p:cNvSpPr txBox="1"/>
          <p:nvPr/>
        </p:nvSpPr>
        <p:spPr>
          <a:xfrm>
            <a:off x="3832399" y="3236036"/>
            <a:ext cx="2169452" cy="49244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300"/>
              <a:buFont typeface="Arial"/>
              <a:buNone/>
            </a:pPr>
            <a:r>
              <a:rPr b="0" i="0" lang="ja-JP" sz="1300" u="none" cap="none" strike="noStrike">
                <a:solidFill>
                  <a:schemeClr val="dk1"/>
                </a:solidFill>
                <a:latin typeface="Noto Sans JP"/>
                <a:ea typeface="Noto Sans JP"/>
                <a:cs typeface="Noto Sans JP"/>
                <a:sym typeface="Noto Sans JP"/>
              </a:rPr>
              <a:t>学校へ安全に通うための</a:t>
            </a:r>
            <a:endParaRPr b="0" i="0" sz="1300" u="none" cap="none" strike="noStrike">
              <a:solidFill>
                <a:schemeClr val="dk1"/>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300"/>
              <a:buFont typeface="Arial"/>
              <a:buNone/>
            </a:pPr>
            <a:r>
              <a:rPr b="0" i="0" lang="ja-JP" sz="1300" u="none" cap="none" strike="noStrike">
                <a:solidFill>
                  <a:schemeClr val="dk1"/>
                </a:solidFill>
                <a:latin typeface="Noto Sans JP"/>
                <a:ea typeface="Noto Sans JP"/>
                <a:cs typeface="Noto Sans JP"/>
                <a:sym typeface="Noto Sans JP"/>
              </a:rPr>
              <a:t>道路や信号などに</a:t>
            </a:r>
            <a:endParaRPr b="0" i="0" sz="1400" u="none" cap="none" strike="noStrike">
              <a:solidFill>
                <a:srgbClr val="000000"/>
              </a:solidFill>
              <a:latin typeface="Arial"/>
              <a:ea typeface="Arial"/>
              <a:cs typeface="Arial"/>
              <a:sym typeface="Arial"/>
            </a:endParaRPr>
          </a:p>
        </p:txBody>
      </p:sp>
      <p:pic>
        <p:nvPicPr>
          <p:cNvPr descr="ロゴ が含まれている画像&#10;&#10;自動的に生成された説明" id="429" name="Google Shape;429;p22"/>
          <p:cNvPicPr preferRelativeResize="0"/>
          <p:nvPr/>
        </p:nvPicPr>
        <p:blipFill rotWithShape="1">
          <a:blip r:embed="rId12">
            <a:alphaModFix/>
          </a:blip>
          <a:srcRect b="0" l="0" r="0" t="0"/>
          <a:stretch/>
        </p:blipFill>
        <p:spPr>
          <a:xfrm>
            <a:off x="3964562" y="3960304"/>
            <a:ext cx="1905127" cy="1905127"/>
          </a:xfrm>
          <a:prstGeom prst="rect">
            <a:avLst/>
          </a:prstGeom>
          <a:noFill/>
          <a:ln>
            <a:noFill/>
          </a:ln>
        </p:spPr>
      </p:pic>
      <p:sp>
        <p:nvSpPr>
          <p:cNvPr id="430" name="Google Shape;430;p22"/>
          <p:cNvSpPr txBox="1"/>
          <p:nvPr/>
        </p:nvSpPr>
        <p:spPr>
          <a:xfrm>
            <a:off x="4557860" y="5874208"/>
            <a:ext cx="718531"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ja-JP" sz="1800" u="none" cap="none" strike="noStrike">
                <a:solidFill>
                  <a:srgbClr val="005BAD"/>
                </a:solidFill>
                <a:latin typeface="Noto Sans JP"/>
                <a:ea typeface="Noto Sans JP"/>
                <a:cs typeface="Noto Sans JP"/>
                <a:sym typeface="Noto Sans JP"/>
              </a:rPr>
              <a:t>夕食</a:t>
            </a:r>
            <a:endParaRPr b="0" i="0" sz="1400" u="none" cap="none" strike="noStrike">
              <a:solidFill>
                <a:srgbClr val="000000"/>
              </a:solidFill>
              <a:latin typeface="Arial"/>
              <a:ea typeface="Arial"/>
              <a:cs typeface="Arial"/>
              <a:sym typeface="Arial"/>
            </a:endParaRPr>
          </a:p>
        </p:txBody>
      </p:sp>
      <p:sp>
        <p:nvSpPr>
          <p:cNvPr id="431" name="Google Shape;431;p22"/>
          <p:cNvSpPr txBox="1"/>
          <p:nvPr/>
        </p:nvSpPr>
        <p:spPr>
          <a:xfrm>
            <a:off x="3832399" y="6176151"/>
            <a:ext cx="2169452"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ja-JP" sz="1400" u="none" cap="none" strike="noStrike">
                <a:solidFill>
                  <a:schemeClr val="dk1"/>
                </a:solidFill>
                <a:latin typeface="Noto Sans JP"/>
                <a:ea typeface="Noto Sans JP"/>
                <a:cs typeface="Noto Sans JP"/>
                <a:sym typeface="Noto Sans JP"/>
              </a:rPr>
              <a:t>安全な食品を作るための</a:t>
            </a:r>
            <a:endParaRPr b="0" i="0" sz="1400" u="none" cap="none" strike="noStrike">
              <a:solidFill>
                <a:schemeClr val="dk1"/>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400"/>
              <a:buFont typeface="Arial"/>
              <a:buNone/>
            </a:pPr>
            <a:r>
              <a:rPr b="0" i="0" lang="ja-JP" sz="1400" u="none" cap="none" strike="noStrike">
                <a:solidFill>
                  <a:schemeClr val="dk1"/>
                </a:solidFill>
                <a:latin typeface="Noto Sans JP"/>
                <a:ea typeface="Noto Sans JP"/>
                <a:cs typeface="Noto Sans JP"/>
                <a:sym typeface="Noto Sans JP"/>
              </a:rPr>
              <a:t>農業・漁業の支援に</a:t>
            </a:r>
            <a:endParaRPr b="0" i="0" sz="1400" u="none" cap="none" strike="noStrike">
              <a:solidFill>
                <a:srgbClr val="000000"/>
              </a:solidFill>
              <a:latin typeface="Arial"/>
              <a:ea typeface="Arial"/>
              <a:cs typeface="Arial"/>
              <a:sym typeface="Arial"/>
            </a:endParaRPr>
          </a:p>
        </p:txBody>
      </p:sp>
      <p:pic>
        <p:nvPicPr>
          <p:cNvPr id="432" name="Google Shape;432;p22"/>
          <p:cNvPicPr preferRelativeResize="0"/>
          <p:nvPr/>
        </p:nvPicPr>
        <p:blipFill rotWithShape="1">
          <a:blip r:embed="rId13">
            <a:alphaModFix/>
          </a:blip>
          <a:srcRect b="0" l="0" r="0" t="0"/>
          <a:stretch/>
        </p:blipFill>
        <p:spPr>
          <a:xfrm>
            <a:off x="1252283" y="3958729"/>
            <a:ext cx="1905126" cy="1906702"/>
          </a:xfrm>
          <a:prstGeom prst="rect">
            <a:avLst/>
          </a:prstGeom>
          <a:noFill/>
          <a:ln>
            <a:noFill/>
          </a:ln>
        </p:spPr>
      </p:pic>
      <p:sp>
        <p:nvSpPr>
          <p:cNvPr id="433" name="Google Shape;433;p22"/>
          <p:cNvSpPr txBox="1"/>
          <p:nvPr/>
        </p:nvSpPr>
        <p:spPr>
          <a:xfrm>
            <a:off x="1198419" y="5874208"/>
            <a:ext cx="1931232"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ja-JP" sz="1800" u="none" cap="none" strike="noStrike">
                <a:solidFill>
                  <a:srgbClr val="005BAD"/>
                </a:solidFill>
                <a:latin typeface="Noto Sans JP"/>
                <a:ea typeface="Noto Sans JP"/>
                <a:cs typeface="Noto Sans JP"/>
                <a:sym typeface="Noto Sans JP"/>
              </a:rPr>
              <a:t>勉強のあと就寝</a:t>
            </a:r>
            <a:endParaRPr b="0" i="0" sz="1400" u="none" cap="none" strike="noStrike">
              <a:solidFill>
                <a:srgbClr val="000000"/>
              </a:solidFill>
              <a:latin typeface="Arial"/>
              <a:ea typeface="Arial"/>
              <a:cs typeface="Arial"/>
              <a:sym typeface="Arial"/>
            </a:endParaRPr>
          </a:p>
        </p:txBody>
      </p:sp>
      <p:sp>
        <p:nvSpPr>
          <p:cNvPr id="434" name="Google Shape;434;p22"/>
          <p:cNvSpPr txBox="1"/>
          <p:nvPr/>
        </p:nvSpPr>
        <p:spPr>
          <a:xfrm>
            <a:off x="1120120" y="6176151"/>
            <a:ext cx="2169452"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ja-JP" sz="1400" u="none" cap="none" strike="noStrike">
                <a:solidFill>
                  <a:schemeClr val="dk1"/>
                </a:solidFill>
                <a:latin typeface="Noto Sans JP"/>
                <a:ea typeface="Noto Sans JP"/>
                <a:cs typeface="Noto Sans JP"/>
                <a:sym typeface="Noto Sans JP"/>
              </a:rPr>
              <a:t>安心な夜、日々の安全を</a:t>
            </a:r>
            <a:endParaRPr b="0" i="0" sz="1400" u="none" cap="none" strike="noStrike">
              <a:solidFill>
                <a:schemeClr val="dk1"/>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400"/>
              <a:buFont typeface="Arial"/>
              <a:buNone/>
            </a:pPr>
            <a:r>
              <a:rPr b="0" i="0" lang="ja-JP" sz="1400" u="none" cap="none" strike="noStrike">
                <a:solidFill>
                  <a:schemeClr val="dk1"/>
                </a:solidFill>
                <a:latin typeface="Noto Sans JP"/>
                <a:ea typeface="Noto Sans JP"/>
                <a:cs typeface="Noto Sans JP"/>
                <a:sym typeface="Noto Sans JP"/>
              </a:rPr>
              <a:t>守る警察や消防に</a:t>
            </a:r>
            <a:endParaRPr b="0" i="0" sz="1400" u="none" cap="none" strike="noStrike">
              <a:solidFill>
                <a:srgbClr val="000000"/>
              </a:solidFill>
              <a:latin typeface="Arial"/>
              <a:ea typeface="Arial"/>
              <a:cs typeface="Arial"/>
              <a:sym typeface="Arial"/>
            </a:endParaRPr>
          </a:p>
        </p:txBody>
      </p:sp>
      <p:grpSp>
        <p:nvGrpSpPr>
          <p:cNvPr id="435" name="Google Shape;435;p22"/>
          <p:cNvGrpSpPr/>
          <p:nvPr/>
        </p:nvGrpSpPr>
        <p:grpSpPr>
          <a:xfrm>
            <a:off x="1787741" y="1458215"/>
            <a:ext cx="1524776" cy="821924"/>
            <a:chOff x="1787741" y="1238551"/>
            <a:chExt cx="1524776" cy="821924"/>
          </a:xfrm>
        </p:grpSpPr>
        <p:sp>
          <p:nvSpPr>
            <p:cNvPr id="436" name="Google Shape;436;p22"/>
            <p:cNvSpPr/>
            <p:nvPr/>
          </p:nvSpPr>
          <p:spPr>
            <a:xfrm>
              <a:off x="1824106" y="1238551"/>
              <a:ext cx="1465466" cy="821924"/>
            </a:xfrm>
            <a:custGeom>
              <a:rect b="b" l="l" r="r" t="t"/>
              <a:pathLst>
                <a:path extrusionOk="0" h="821924" w="1465466">
                  <a:moveTo>
                    <a:pt x="16722" y="0"/>
                  </a:moveTo>
                  <a:lnTo>
                    <a:pt x="1448744" y="0"/>
                  </a:lnTo>
                  <a:cubicBezTo>
                    <a:pt x="1457979" y="0"/>
                    <a:pt x="1465466" y="7487"/>
                    <a:pt x="1465466" y="16722"/>
                  </a:cubicBezTo>
                  <a:lnTo>
                    <a:pt x="1465466" y="668872"/>
                  </a:lnTo>
                  <a:cubicBezTo>
                    <a:pt x="1465466" y="678107"/>
                    <a:pt x="1457979" y="685594"/>
                    <a:pt x="1448744" y="685594"/>
                  </a:cubicBezTo>
                  <a:lnTo>
                    <a:pt x="729773" y="685594"/>
                  </a:lnTo>
                  <a:lnTo>
                    <a:pt x="586924" y="821924"/>
                  </a:lnTo>
                  <a:lnTo>
                    <a:pt x="583910" y="685594"/>
                  </a:lnTo>
                  <a:lnTo>
                    <a:pt x="16722" y="685594"/>
                  </a:lnTo>
                  <a:cubicBezTo>
                    <a:pt x="7487" y="685594"/>
                    <a:pt x="0" y="678107"/>
                    <a:pt x="0" y="668872"/>
                  </a:cubicBezTo>
                  <a:lnTo>
                    <a:pt x="0" y="16722"/>
                  </a:lnTo>
                  <a:cubicBezTo>
                    <a:pt x="0" y="7487"/>
                    <a:pt x="7487" y="0"/>
                    <a:pt x="16722" y="0"/>
                  </a:cubicBezTo>
                  <a:close/>
                </a:path>
              </a:pathLst>
            </a:custGeom>
            <a:solidFill>
              <a:schemeClr val="lt1"/>
            </a:solid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37" name="Google Shape;437;p22"/>
            <p:cNvSpPr txBox="1"/>
            <p:nvPr/>
          </p:nvSpPr>
          <p:spPr>
            <a:xfrm>
              <a:off x="1787741" y="1395661"/>
              <a:ext cx="1524776" cy="39754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50"/>
                <a:buFont typeface="Arial"/>
                <a:buNone/>
              </a:pPr>
              <a:r>
                <a:rPr b="1" i="0" lang="ja-JP" sz="950" u="none" cap="none" strike="noStrike">
                  <a:solidFill>
                    <a:schemeClr val="dk1"/>
                  </a:solidFill>
                  <a:latin typeface="Noto Sans JP"/>
                  <a:ea typeface="Noto Sans JP"/>
                  <a:cs typeface="Noto Sans JP"/>
                  <a:sym typeface="Noto Sans JP"/>
                </a:rPr>
                <a:t>いろんなところで税金が</a:t>
              </a:r>
              <a:endParaRPr b="1" i="0" sz="950" u="none" cap="none" strike="noStrike">
                <a:solidFill>
                  <a:schemeClr val="dk1"/>
                </a:solidFill>
                <a:latin typeface="Noto Sans JP"/>
                <a:ea typeface="Noto Sans JP"/>
                <a:cs typeface="Noto Sans JP"/>
                <a:sym typeface="Noto Sans JP"/>
              </a:endParaRPr>
            </a:p>
            <a:p>
              <a:pPr indent="0" lvl="0" marL="0" marR="0" rtl="0" algn="l">
                <a:lnSpc>
                  <a:spcPct val="100000"/>
                </a:lnSpc>
                <a:spcBef>
                  <a:spcPts val="100"/>
                </a:spcBef>
                <a:spcAft>
                  <a:spcPts val="0"/>
                </a:spcAft>
                <a:buClr>
                  <a:srgbClr val="000000"/>
                </a:buClr>
                <a:buSzPts val="950"/>
                <a:buFont typeface="Arial"/>
                <a:buNone/>
              </a:pPr>
              <a:r>
                <a:rPr b="1" i="0" lang="ja-JP" sz="950" u="none" cap="none" strike="noStrike">
                  <a:solidFill>
                    <a:schemeClr val="dk1"/>
                  </a:solidFill>
                  <a:latin typeface="Noto Sans JP"/>
                  <a:ea typeface="Noto Sans JP"/>
                  <a:cs typeface="Noto Sans JP"/>
                  <a:sym typeface="Noto Sans JP"/>
                </a:rPr>
                <a:t>使われているんだね。</a:t>
              </a:r>
              <a:endParaRPr b="1" i="0" sz="1400" u="none" cap="none" strike="noStrike">
                <a:solidFill>
                  <a:srgbClr val="000000"/>
                </a:solidFill>
                <a:latin typeface="Arial"/>
                <a:ea typeface="Arial"/>
                <a:cs typeface="Arial"/>
                <a:sym typeface="Arial"/>
              </a:endParaRPr>
            </a:p>
          </p:txBody>
        </p:sp>
      </p:grpSp>
      <p:grpSp>
        <p:nvGrpSpPr>
          <p:cNvPr id="438" name="Google Shape;438;p22"/>
          <p:cNvGrpSpPr/>
          <p:nvPr/>
        </p:nvGrpSpPr>
        <p:grpSpPr>
          <a:xfrm>
            <a:off x="240030" y="1458215"/>
            <a:ext cx="1465466" cy="821924"/>
            <a:chOff x="240030" y="1238551"/>
            <a:chExt cx="1465466" cy="821924"/>
          </a:xfrm>
        </p:grpSpPr>
        <p:sp>
          <p:nvSpPr>
            <p:cNvPr id="439" name="Google Shape;439;p22"/>
            <p:cNvSpPr/>
            <p:nvPr/>
          </p:nvSpPr>
          <p:spPr>
            <a:xfrm>
              <a:off x="240030" y="1238551"/>
              <a:ext cx="1465466" cy="821924"/>
            </a:xfrm>
            <a:custGeom>
              <a:rect b="b" l="l" r="r" t="t"/>
              <a:pathLst>
                <a:path extrusionOk="0" h="821924" w="1465466">
                  <a:moveTo>
                    <a:pt x="16722" y="0"/>
                  </a:moveTo>
                  <a:lnTo>
                    <a:pt x="1448744" y="0"/>
                  </a:lnTo>
                  <a:cubicBezTo>
                    <a:pt x="1457979" y="0"/>
                    <a:pt x="1465466" y="7487"/>
                    <a:pt x="1465466" y="16722"/>
                  </a:cubicBezTo>
                  <a:lnTo>
                    <a:pt x="1465466" y="668872"/>
                  </a:lnTo>
                  <a:cubicBezTo>
                    <a:pt x="1465466" y="678107"/>
                    <a:pt x="1457979" y="685594"/>
                    <a:pt x="1448744" y="685594"/>
                  </a:cubicBezTo>
                  <a:lnTo>
                    <a:pt x="951160" y="685594"/>
                  </a:lnTo>
                  <a:lnTo>
                    <a:pt x="808311" y="821924"/>
                  </a:lnTo>
                  <a:lnTo>
                    <a:pt x="805297" y="685594"/>
                  </a:lnTo>
                  <a:lnTo>
                    <a:pt x="16722" y="685594"/>
                  </a:lnTo>
                  <a:cubicBezTo>
                    <a:pt x="7487" y="685594"/>
                    <a:pt x="0" y="678107"/>
                    <a:pt x="0" y="668872"/>
                  </a:cubicBezTo>
                  <a:lnTo>
                    <a:pt x="0" y="16722"/>
                  </a:lnTo>
                  <a:cubicBezTo>
                    <a:pt x="0" y="7487"/>
                    <a:pt x="7487" y="0"/>
                    <a:pt x="16722" y="0"/>
                  </a:cubicBezTo>
                  <a:close/>
                </a:path>
              </a:pathLst>
            </a:custGeom>
            <a:solidFill>
              <a:schemeClr val="lt1"/>
            </a:solid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40" name="Google Shape;440;p22"/>
            <p:cNvSpPr txBox="1"/>
            <p:nvPr/>
          </p:nvSpPr>
          <p:spPr>
            <a:xfrm>
              <a:off x="258524" y="1296720"/>
              <a:ext cx="1402800" cy="556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50"/>
                <a:buFont typeface="Arial"/>
                <a:buNone/>
              </a:pPr>
              <a:r>
                <a:rPr b="1" i="0" lang="ja-JP" sz="950" u="none" cap="none" strike="noStrike">
                  <a:solidFill>
                    <a:schemeClr val="dk1"/>
                  </a:solidFill>
                  <a:latin typeface="Noto Sans JP"/>
                  <a:ea typeface="Noto Sans JP"/>
                  <a:cs typeface="Noto Sans JP"/>
                  <a:sym typeface="Noto Sans JP"/>
                </a:rPr>
                <a:t>税金って本当に</a:t>
              </a:r>
              <a:endParaRPr b="1" i="0" sz="950" u="none" cap="none" strike="noStrike">
                <a:solidFill>
                  <a:schemeClr val="dk1"/>
                </a:solidFill>
                <a:latin typeface="Noto Sans JP"/>
                <a:ea typeface="Noto Sans JP"/>
                <a:cs typeface="Noto Sans JP"/>
                <a:sym typeface="Noto Sans JP"/>
              </a:endParaRPr>
            </a:p>
            <a:p>
              <a:pPr indent="0" lvl="0" marL="0" marR="0" rtl="0" algn="l">
                <a:lnSpc>
                  <a:spcPct val="100000"/>
                </a:lnSpc>
                <a:spcBef>
                  <a:spcPts val="100"/>
                </a:spcBef>
                <a:spcAft>
                  <a:spcPts val="0"/>
                </a:spcAft>
                <a:buClr>
                  <a:srgbClr val="000000"/>
                </a:buClr>
                <a:buSzPts val="950"/>
                <a:buFont typeface="Arial"/>
                <a:buNone/>
              </a:pPr>
              <a:r>
                <a:rPr b="1" i="0" lang="ja-JP" sz="950" u="none" cap="none" strike="noStrike">
                  <a:solidFill>
                    <a:schemeClr val="dk1"/>
                  </a:solidFill>
                  <a:latin typeface="Noto Sans JP"/>
                  <a:ea typeface="Noto Sans JP"/>
                  <a:cs typeface="Noto Sans JP"/>
                  <a:sym typeface="Noto Sans JP"/>
                </a:rPr>
                <a:t>わたしたちの生活には</a:t>
              </a:r>
              <a:endParaRPr b="1" i="0" sz="950" u="none" cap="none" strike="noStrike">
                <a:solidFill>
                  <a:schemeClr val="dk1"/>
                </a:solidFill>
                <a:latin typeface="Noto Sans JP"/>
                <a:ea typeface="Noto Sans JP"/>
                <a:cs typeface="Noto Sans JP"/>
                <a:sym typeface="Noto Sans JP"/>
              </a:endParaRPr>
            </a:p>
            <a:p>
              <a:pPr indent="0" lvl="0" marL="0" marR="0" rtl="0" algn="l">
                <a:lnSpc>
                  <a:spcPct val="100000"/>
                </a:lnSpc>
                <a:spcBef>
                  <a:spcPts val="100"/>
                </a:spcBef>
                <a:spcAft>
                  <a:spcPts val="0"/>
                </a:spcAft>
                <a:buClr>
                  <a:srgbClr val="000000"/>
                </a:buClr>
                <a:buSzPts val="950"/>
                <a:buFont typeface="Arial"/>
                <a:buNone/>
              </a:pPr>
              <a:r>
                <a:rPr b="1" i="0" lang="ja-JP" sz="950" u="none" cap="none" strike="noStrike">
                  <a:solidFill>
                    <a:schemeClr val="dk1"/>
                  </a:solidFill>
                  <a:latin typeface="Noto Sans JP"/>
                  <a:ea typeface="Noto Sans JP"/>
                  <a:cs typeface="Noto Sans JP"/>
                  <a:sym typeface="Noto Sans JP"/>
                </a:rPr>
                <a:t>欠かせないのね。</a:t>
              </a:r>
              <a:endParaRPr b="1" i="0" sz="1400" u="none" cap="none" strike="noStrike">
                <a:solidFill>
                  <a:srgbClr val="000000"/>
                </a:solidFill>
                <a:latin typeface="Arial"/>
                <a:ea typeface="Arial"/>
                <a:cs typeface="Arial"/>
                <a:sym typeface="Arial"/>
              </a:endParaRPr>
            </a:p>
          </p:txBody>
        </p:sp>
      </p:grpSp>
      <p:sp>
        <p:nvSpPr>
          <p:cNvPr id="441" name="Google Shape;441;p22"/>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500"/>
              <a:buFont typeface="Arial"/>
              <a:buNone/>
            </a:pPr>
            <a:r>
              <a:rPr b="1" i="0" lang="ja-JP" sz="2500" u="none" cap="none" strike="noStrike">
                <a:solidFill>
                  <a:srgbClr val="005BAD"/>
                </a:solidFill>
                <a:latin typeface="Noto Sans JP"/>
                <a:ea typeface="Noto Sans JP"/>
                <a:cs typeface="Noto Sans JP"/>
                <a:sym typeface="Noto Sans JP"/>
              </a:rPr>
              <a:t>１</a:t>
            </a:r>
            <a:r>
              <a:rPr b="1" i="0" lang="ja-JP" sz="2200" u="none" cap="none" strike="noStrike">
                <a:solidFill>
                  <a:srgbClr val="005BAD"/>
                </a:solidFill>
                <a:latin typeface="Noto Sans JP"/>
                <a:ea typeface="Noto Sans JP"/>
                <a:cs typeface="Noto Sans JP"/>
                <a:sym typeface="Noto Sans JP"/>
              </a:rPr>
              <a:t>. </a:t>
            </a:r>
            <a:r>
              <a:rPr b="1" i="0" lang="ja-JP" sz="2200" u="none" cap="none" strike="noStrike">
                <a:solidFill>
                  <a:schemeClr val="dk1"/>
                </a:solidFill>
                <a:latin typeface="Noto Sans JP"/>
                <a:ea typeface="Noto Sans JP"/>
                <a:cs typeface="Noto Sans JP"/>
                <a:sym typeface="Noto Sans JP"/>
              </a:rPr>
              <a:t>生活と税金の関わりについて考えてみよう</a:t>
            </a:r>
            <a:endParaRPr b="0" i="0" sz="1400" u="none" cap="none" strike="noStrike">
              <a:solidFill>
                <a:srgbClr val="000000"/>
              </a:solidFill>
              <a:latin typeface="Arial"/>
              <a:ea typeface="Arial"/>
              <a:cs typeface="Arial"/>
              <a:sym typeface="Arial"/>
            </a:endParaRPr>
          </a:p>
        </p:txBody>
      </p:sp>
      <p:sp>
        <p:nvSpPr>
          <p:cNvPr id="442" name="Google Shape;442;p22"/>
          <p:cNvSpPr txBox="1"/>
          <p:nvPr/>
        </p:nvSpPr>
        <p:spPr>
          <a:xfrm>
            <a:off x="194203" y="957280"/>
            <a:ext cx="2954655"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ja-JP" sz="1800" u="none" cap="none" strike="noStrike">
                <a:solidFill>
                  <a:schemeClr val="dk1"/>
                </a:solidFill>
                <a:latin typeface="Noto Sans JP"/>
                <a:ea typeface="Noto Sans JP"/>
                <a:cs typeface="Noto Sans JP"/>
                <a:sym typeface="Noto Sans JP"/>
              </a:rPr>
              <a:t>わたしたちと税金の関わり</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2"/>
                                        </p:tgtEl>
                                        <p:attrNameLst>
                                          <p:attrName>style.visibility</p:attrName>
                                        </p:attrNameLst>
                                      </p:cBhvr>
                                      <p:to>
                                        <p:strVal val="visible"/>
                                      </p:to>
                                    </p:set>
                                    <p:animEffect filter="fade" transition="in">
                                      <p:cBhvr>
                                        <p:cTn dur="500"/>
                                        <p:tgtEl>
                                          <p:spTgt spid="4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6"/>
                                        </p:tgtEl>
                                        <p:attrNameLst>
                                          <p:attrName>style.visibility</p:attrName>
                                        </p:attrNameLst>
                                      </p:cBhvr>
                                      <p:to>
                                        <p:strVal val="visible"/>
                                      </p:to>
                                    </p:set>
                                    <p:animEffect filter="fade" transition="in">
                                      <p:cBhvr>
                                        <p:cTn dur="500"/>
                                        <p:tgtEl>
                                          <p:spTgt spid="426"/>
                                        </p:tgtEl>
                                      </p:cBhvr>
                                    </p:animEffect>
                                  </p:childTnLst>
                                </p:cTn>
                              </p:par>
                              <p:par>
                                <p:cTn fill="hold" nodeType="withEffect" presetClass="entr" presetID="10" presetSubtype="0">
                                  <p:stCondLst>
                                    <p:cond delay="0"/>
                                  </p:stCondLst>
                                  <p:childTnLst>
                                    <p:set>
                                      <p:cBhvr>
                                        <p:cTn dur="1" fill="hold">
                                          <p:stCondLst>
                                            <p:cond delay="0"/>
                                          </p:stCondLst>
                                        </p:cTn>
                                        <p:tgtEl>
                                          <p:spTgt spid="427"/>
                                        </p:tgtEl>
                                        <p:attrNameLst>
                                          <p:attrName>style.visibility</p:attrName>
                                        </p:attrNameLst>
                                      </p:cBhvr>
                                      <p:to>
                                        <p:strVal val="visible"/>
                                      </p:to>
                                    </p:set>
                                    <p:animEffect filter="fade" transition="in">
                                      <p:cBhvr>
                                        <p:cTn dur="500"/>
                                        <p:tgtEl>
                                          <p:spTgt spid="427"/>
                                        </p:tgtEl>
                                      </p:cBhvr>
                                    </p:animEffect>
                                  </p:childTnLst>
                                </p:cTn>
                              </p:par>
                              <p:par>
                                <p:cTn fill="hold" nodeType="withEffect" presetClass="entr" presetID="10" presetSubtype="0">
                                  <p:stCondLst>
                                    <p:cond delay="0"/>
                                  </p:stCondLst>
                                  <p:childTnLst>
                                    <p:set>
                                      <p:cBhvr>
                                        <p:cTn dur="1" fill="hold">
                                          <p:stCondLst>
                                            <p:cond delay="0"/>
                                          </p:stCondLst>
                                        </p:cTn>
                                        <p:tgtEl>
                                          <p:spTgt spid="428"/>
                                        </p:tgtEl>
                                        <p:attrNameLst>
                                          <p:attrName>style.visibility</p:attrName>
                                        </p:attrNameLst>
                                      </p:cBhvr>
                                      <p:to>
                                        <p:strVal val="visible"/>
                                      </p:to>
                                    </p:set>
                                    <p:animEffect filter="fade" transition="in">
                                      <p:cBhvr>
                                        <p:cTn dur="500"/>
                                        <p:tgtEl>
                                          <p:spTgt spid="42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600"/>
                                        <p:tgtEl>
                                          <p:spTgt spid="4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500"/>
                                        <p:tgtEl>
                                          <p:spTgt spid="420"/>
                                        </p:tgtEl>
                                      </p:cBhvr>
                                    </p:animEffect>
                                  </p:childTnLst>
                                </p:cTn>
                              </p:par>
                              <p:par>
                                <p:cTn fill="hold" nodeType="withEffect" presetClass="entr" presetID="10" presetSubtype="0">
                                  <p:stCondLst>
                                    <p:cond delay="0"/>
                                  </p:stCondLst>
                                  <p:childTnLst>
                                    <p:set>
                                      <p:cBhvr>
                                        <p:cTn dur="1" fill="hold">
                                          <p:stCondLst>
                                            <p:cond delay="0"/>
                                          </p:stCondLst>
                                        </p:cTn>
                                        <p:tgtEl>
                                          <p:spTgt spid="421"/>
                                        </p:tgtEl>
                                        <p:attrNameLst>
                                          <p:attrName>style.visibility</p:attrName>
                                        </p:attrNameLst>
                                      </p:cBhvr>
                                      <p:to>
                                        <p:strVal val="visible"/>
                                      </p:to>
                                    </p:set>
                                    <p:animEffect filter="fade" transition="in">
                                      <p:cBhvr>
                                        <p:cTn dur="500"/>
                                        <p:tgtEl>
                                          <p:spTgt spid="421"/>
                                        </p:tgtEl>
                                      </p:cBhvr>
                                    </p:animEffect>
                                  </p:childTnLst>
                                </p:cTn>
                              </p:par>
                              <p:par>
                                <p:cTn fill="hold" nodeType="withEffect" presetClass="entr" presetID="10" presetSubtype="0">
                                  <p:stCondLst>
                                    <p:cond delay="0"/>
                                  </p:stCondLst>
                                  <p:childTnLst>
                                    <p:set>
                                      <p:cBhvr>
                                        <p:cTn dur="1" fill="hold">
                                          <p:stCondLst>
                                            <p:cond delay="0"/>
                                          </p:stCondLst>
                                        </p:cTn>
                                        <p:tgtEl>
                                          <p:spTgt spid="422"/>
                                        </p:tgtEl>
                                        <p:attrNameLst>
                                          <p:attrName>style.visibility</p:attrName>
                                        </p:attrNameLst>
                                      </p:cBhvr>
                                      <p:to>
                                        <p:strVal val="visible"/>
                                      </p:to>
                                    </p:set>
                                    <p:animEffect filter="fade" transition="in">
                                      <p:cBhvr>
                                        <p:cTn dur="500"/>
                                        <p:tgtEl>
                                          <p:spTgt spid="42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15"/>
                                        </p:tgtEl>
                                        <p:attrNameLst>
                                          <p:attrName>style.visibility</p:attrName>
                                        </p:attrNameLst>
                                      </p:cBhvr>
                                      <p:to>
                                        <p:strVal val="visible"/>
                                      </p:to>
                                    </p:set>
                                    <p:animEffect filter="fade" transition="in">
                                      <p:cBhvr>
                                        <p:cTn dur="600"/>
                                        <p:tgtEl>
                                          <p:spTgt spid="4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3"/>
                                        </p:tgtEl>
                                        <p:attrNameLst>
                                          <p:attrName>style.visibility</p:attrName>
                                        </p:attrNameLst>
                                      </p:cBhvr>
                                      <p:to>
                                        <p:strVal val="visible"/>
                                      </p:to>
                                    </p:set>
                                    <p:animEffect filter="fade" transition="in">
                                      <p:cBhvr>
                                        <p:cTn dur="500"/>
                                        <p:tgtEl>
                                          <p:spTgt spid="423"/>
                                        </p:tgtEl>
                                      </p:cBhvr>
                                    </p:animEffect>
                                  </p:childTnLst>
                                </p:cTn>
                              </p:par>
                              <p:par>
                                <p:cTn fill="hold" nodeType="with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500"/>
                                        <p:tgtEl>
                                          <p:spTgt spid="424"/>
                                        </p:tgtEl>
                                      </p:cBhvr>
                                    </p:animEffect>
                                  </p:childTnLst>
                                </p:cTn>
                              </p:par>
                              <p:par>
                                <p:cTn fill="hold" nodeType="withEffect" presetClass="entr" presetID="10" presetSubtype="0">
                                  <p:stCondLst>
                                    <p:cond delay="0"/>
                                  </p:stCondLst>
                                  <p:childTnLst>
                                    <p:set>
                                      <p:cBhvr>
                                        <p:cTn dur="1" fill="hold">
                                          <p:stCondLst>
                                            <p:cond delay="0"/>
                                          </p:stCondLst>
                                        </p:cTn>
                                        <p:tgtEl>
                                          <p:spTgt spid="425"/>
                                        </p:tgtEl>
                                        <p:attrNameLst>
                                          <p:attrName>style.visibility</p:attrName>
                                        </p:attrNameLst>
                                      </p:cBhvr>
                                      <p:to>
                                        <p:strVal val="visible"/>
                                      </p:to>
                                    </p:set>
                                    <p:animEffect filter="fade" transition="in">
                                      <p:cBhvr>
                                        <p:cTn dur="500"/>
                                        <p:tgtEl>
                                          <p:spTgt spid="42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600"/>
                                        <p:tgtEl>
                                          <p:spTgt spid="4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9"/>
                                        </p:tgtEl>
                                        <p:attrNameLst>
                                          <p:attrName>style.visibility</p:attrName>
                                        </p:attrNameLst>
                                      </p:cBhvr>
                                      <p:to>
                                        <p:strVal val="visible"/>
                                      </p:to>
                                    </p:set>
                                    <p:animEffect filter="fade" transition="in">
                                      <p:cBhvr>
                                        <p:cTn dur="500"/>
                                        <p:tgtEl>
                                          <p:spTgt spid="429"/>
                                        </p:tgtEl>
                                      </p:cBhvr>
                                    </p:animEffect>
                                  </p:childTnLst>
                                </p:cTn>
                              </p:par>
                              <p:par>
                                <p:cTn fill="hold" nodeType="withEffect" presetClass="entr" presetID="10" presetSubtype="0">
                                  <p:stCondLst>
                                    <p:cond delay="0"/>
                                  </p:stCondLst>
                                  <p:childTnLst>
                                    <p:set>
                                      <p:cBhvr>
                                        <p:cTn dur="1" fill="hold">
                                          <p:stCondLst>
                                            <p:cond delay="0"/>
                                          </p:stCondLst>
                                        </p:cTn>
                                        <p:tgtEl>
                                          <p:spTgt spid="430"/>
                                        </p:tgtEl>
                                        <p:attrNameLst>
                                          <p:attrName>style.visibility</p:attrName>
                                        </p:attrNameLst>
                                      </p:cBhvr>
                                      <p:to>
                                        <p:strVal val="visible"/>
                                      </p:to>
                                    </p:set>
                                    <p:animEffect filter="fade" transition="in">
                                      <p:cBhvr>
                                        <p:cTn dur="500"/>
                                        <p:tgtEl>
                                          <p:spTgt spid="430"/>
                                        </p:tgtEl>
                                      </p:cBhvr>
                                    </p:animEffect>
                                  </p:childTnLst>
                                </p:cTn>
                              </p:par>
                              <p:par>
                                <p:cTn fill="hold" nodeType="withEffect" presetClass="entr" presetID="10" presetSubtype="0">
                                  <p:stCondLst>
                                    <p:cond delay="0"/>
                                  </p:stCondLst>
                                  <p:childTnLst>
                                    <p:set>
                                      <p:cBhvr>
                                        <p:cTn dur="1" fill="hold">
                                          <p:stCondLst>
                                            <p:cond delay="0"/>
                                          </p:stCondLst>
                                        </p:cTn>
                                        <p:tgtEl>
                                          <p:spTgt spid="431"/>
                                        </p:tgtEl>
                                        <p:attrNameLst>
                                          <p:attrName>style.visibility</p:attrName>
                                        </p:attrNameLst>
                                      </p:cBhvr>
                                      <p:to>
                                        <p:strVal val="visible"/>
                                      </p:to>
                                    </p:set>
                                    <p:animEffect filter="fade" transition="in">
                                      <p:cBhvr>
                                        <p:cTn dur="500"/>
                                        <p:tgtEl>
                                          <p:spTgt spid="43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600"/>
                                        <p:tgtEl>
                                          <p:spTgt spid="4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2"/>
                                        </p:tgtEl>
                                        <p:attrNameLst>
                                          <p:attrName>style.visibility</p:attrName>
                                        </p:attrNameLst>
                                      </p:cBhvr>
                                      <p:to>
                                        <p:strVal val="visible"/>
                                      </p:to>
                                    </p:set>
                                    <p:animEffect filter="fade" transition="in">
                                      <p:cBhvr>
                                        <p:cTn dur="500"/>
                                        <p:tgtEl>
                                          <p:spTgt spid="432"/>
                                        </p:tgtEl>
                                      </p:cBhvr>
                                    </p:animEffect>
                                  </p:childTnLst>
                                </p:cTn>
                              </p:par>
                              <p:par>
                                <p:cTn fill="hold" nodeType="withEffect" presetClass="entr" presetID="10" presetSubtype="0">
                                  <p:stCondLst>
                                    <p:cond delay="0"/>
                                  </p:stCondLst>
                                  <p:childTnLst>
                                    <p:set>
                                      <p:cBhvr>
                                        <p:cTn dur="1" fill="hold">
                                          <p:stCondLst>
                                            <p:cond delay="0"/>
                                          </p:stCondLst>
                                        </p:cTn>
                                        <p:tgtEl>
                                          <p:spTgt spid="433"/>
                                        </p:tgtEl>
                                        <p:attrNameLst>
                                          <p:attrName>style.visibility</p:attrName>
                                        </p:attrNameLst>
                                      </p:cBhvr>
                                      <p:to>
                                        <p:strVal val="visible"/>
                                      </p:to>
                                    </p:set>
                                    <p:animEffect filter="fade" transition="in">
                                      <p:cBhvr>
                                        <p:cTn dur="500"/>
                                        <p:tgtEl>
                                          <p:spTgt spid="433"/>
                                        </p:tgtEl>
                                      </p:cBhvr>
                                    </p:animEffect>
                                  </p:childTnLst>
                                </p:cTn>
                              </p:par>
                              <p:par>
                                <p:cTn fill="hold" nodeType="withEffect" presetClass="entr" presetID="10" presetSubtype="0">
                                  <p:stCondLst>
                                    <p:cond delay="0"/>
                                  </p:stCondLst>
                                  <p:childTnLst>
                                    <p:set>
                                      <p:cBhvr>
                                        <p:cTn dur="1" fill="hold">
                                          <p:stCondLst>
                                            <p:cond delay="0"/>
                                          </p:stCondLst>
                                        </p:cTn>
                                        <p:tgtEl>
                                          <p:spTgt spid="434"/>
                                        </p:tgtEl>
                                        <p:attrNameLst>
                                          <p:attrName>style.visibility</p:attrName>
                                        </p:attrNameLst>
                                      </p:cBhvr>
                                      <p:to>
                                        <p:strVal val="visible"/>
                                      </p:to>
                                    </p:set>
                                    <p:animEffect filter="fade" transition="in">
                                      <p:cBhvr>
                                        <p:cTn dur="500"/>
                                        <p:tgtEl>
                                          <p:spTgt spid="43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600"/>
                                        <p:tgtEl>
                                          <p:spTgt spid="4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9"/>
                                        </p:tgtEl>
                                        <p:attrNameLst>
                                          <p:attrName>style.visibility</p:attrName>
                                        </p:attrNameLst>
                                      </p:cBhvr>
                                      <p:to>
                                        <p:strVal val="visible"/>
                                      </p:to>
                                    </p:set>
                                    <p:animEffect filter="fade" transition="in">
                                      <p:cBhvr>
                                        <p:cTn dur="500"/>
                                        <p:tgtEl>
                                          <p:spTgt spid="419"/>
                                        </p:tgtEl>
                                      </p:cBhvr>
                                    </p:animEffect>
                                  </p:childTnLst>
                                </p:cTn>
                              </p:par>
                              <p:par>
                                <p:cTn fill="hold" nodeType="with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500"/>
                                        <p:tgtEl>
                                          <p:spTgt spid="41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38"/>
                                        </p:tgtEl>
                                        <p:attrNameLst>
                                          <p:attrName>style.visibility</p:attrName>
                                        </p:attrNameLst>
                                      </p:cBhvr>
                                      <p:to>
                                        <p:strVal val="visible"/>
                                      </p:to>
                                    </p:set>
                                    <p:animEffect filter="fade" transition="in">
                                      <p:cBhvr>
                                        <p:cTn dur="500"/>
                                        <p:tgtEl>
                                          <p:spTgt spid="438"/>
                                        </p:tgtEl>
                                      </p:cBhvr>
                                    </p:animEffect>
                                  </p:childTnLst>
                                </p:cTn>
                              </p:par>
                              <p:par>
                                <p:cTn fill="hold" nodeType="with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500"/>
                                        <p:tgtEl>
                                          <p:spTgt spid="4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grpSp>
        <p:nvGrpSpPr>
          <p:cNvPr id="448" name="Google Shape;448;p23"/>
          <p:cNvGrpSpPr/>
          <p:nvPr/>
        </p:nvGrpSpPr>
        <p:grpSpPr>
          <a:xfrm>
            <a:off x="287921" y="6410880"/>
            <a:ext cx="8532000" cy="374400"/>
            <a:chOff x="322211" y="6410880"/>
            <a:chExt cx="8532000" cy="374400"/>
          </a:xfrm>
        </p:grpSpPr>
        <p:sp>
          <p:nvSpPr>
            <p:cNvPr id="449" name="Google Shape;449;p23"/>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450" name="Google Shape;450;p23"/>
            <p:cNvSpPr/>
            <p:nvPr/>
          </p:nvSpPr>
          <p:spPr>
            <a:xfrm>
              <a:off x="322212" y="6449705"/>
              <a:ext cx="8497741" cy="296751"/>
            </a:xfrm>
            <a:prstGeom prst="rect">
              <a:avLst/>
            </a:prstGeom>
            <a:solidFill>
              <a:srgbClr val="CCECFF">
                <a:alpha val="29411"/>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grpSp>
      <p:sp>
        <p:nvSpPr>
          <p:cNvPr id="451" name="Google Shape;451;p23"/>
          <p:cNvSpPr txBox="1"/>
          <p:nvPr/>
        </p:nvSpPr>
        <p:spPr>
          <a:xfrm>
            <a:off x="0" y="1049238"/>
            <a:ext cx="9144000"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納税の義務は憲法で定められています。</a:t>
            </a:r>
            <a:endParaRPr b="0" i="0" sz="1400" u="none" cap="none" strike="noStrike">
              <a:solidFill>
                <a:srgbClr val="000000"/>
              </a:solidFill>
              <a:latin typeface="Arial"/>
              <a:ea typeface="Arial"/>
              <a:cs typeface="Arial"/>
              <a:sym typeface="Arial"/>
            </a:endParaRPr>
          </a:p>
        </p:txBody>
      </p:sp>
      <p:sp>
        <p:nvSpPr>
          <p:cNvPr id="452" name="Google Shape;452;p23"/>
          <p:cNvSpPr txBox="1"/>
          <p:nvPr/>
        </p:nvSpPr>
        <p:spPr>
          <a:xfrm>
            <a:off x="762245" y="6473251"/>
            <a:ext cx="7171520"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ja-JP" sz="1100" u="none" cap="none" strike="noStrike">
                <a:solidFill>
                  <a:srgbClr val="005BAD"/>
                </a:solidFill>
                <a:latin typeface="Noto Sans JP"/>
                <a:ea typeface="Noto Sans JP"/>
                <a:cs typeface="Noto Sans JP"/>
                <a:sym typeface="Noto Sans JP"/>
              </a:rPr>
              <a:t>調べてみよう ： 納税の義務</a:t>
            </a:r>
            <a:r>
              <a:rPr b="1" i="0" lang="ja-JP" sz="1100" u="none" cap="none" strike="noStrike">
                <a:solidFill>
                  <a:schemeClr val="dk1"/>
                </a:solidFill>
                <a:latin typeface="Noto Sans JP"/>
                <a:ea typeface="Noto Sans JP"/>
                <a:cs typeface="Noto Sans JP"/>
                <a:sym typeface="Noto Sans JP"/>
              </a:rPr>
              <a:t>　</a:t>
            </a:r>
            <a:r>
              <a:rPr b="0" i="0" lang="ja-JP" sz="1100" u="sng" cap="none" strike="noStrike">
                <a:solidFill>
                  <a:schemeClr val="hlink"/>
                </a:solidFill>
                <a:latin typeface="Arial"/>
                <a:ea typeface="Arial"/>
                <a:cs typeface="Arial"/>
                <a:sym typeface="Arial"/>
                <a:hlinkClick r:id="rId3"/>
              </a:rPr>
              <a:t>https://www.nta.go.jp/taxes/kids/hatten/page14.htm</a:t>
            </a:r>
            <a:endParaRPr b="0" i="0" sz="1100" u="none" cap="none" strike="noStrike">
              <a:solidFill>
                <a:schemeClr val="dk1"/>
              </a:solidFill>
              <a:latin typeface="Noto Sans JP"/>
              <a:ea typeface="Noto Sans JP"/>
              <a:cs typeface="Noto Sans JP"/>
              <a:sym typeface="Noto Sans JP"/>
            </a:endParaRPr>
          </a:p>
        </p:txBody>
      </p:sp>
      <p:sp>
        <p:nvSpPr>
          <p:cNvPr id="453" name="Google Shape;453;p23"/>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ja-JP"/>
              <a:t>‹#›</a:t>
            </a:fld>
            <a:endParaRPr/>
          </a:p>
        </p:txBody>
      </p:sp>
      <p:grpSp>
        <p:nvGrpSpPr>
          <p:cNvPr id="454" name="Google Shape;454;p23"/>
          <p:cNvGrpSpPr/>
          <p:nvPr/>
        </p:nvGrpSpPr>
        <p:grpSpPr>
          <a:xfrm>
            <a:off x="323849" y="1511737"/>
            <a:ext cx="8506443" cy="639767"/>
            <a:chOff x="323849" y="1511737"/>
            <a:chExt cx="8506443" cy="639767"/>
          </a:xfrm>
        </p:grpSpPr>
        <p:sp>
          <p:nvSpPr>
            <p:cNvPr id="455" name="Google Shape;455;p23"/>
            <p:cNvSpPr/>
            <p:nvPr/>
          </p:nvSpPr>
          <p:spPr>
            <a:xfrm>
              <a:off x="323849" y="1511737"/>
              <a:ext cx="8506443" cy="639766"/>
            </a:xfrm>
            <a:prstGeom prst="rect">
              <a:avLst/>
            </a:prstGeom>
            <a:solidFill>
              <a:schemeClr val="lt1"/>
            </a:solid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456" name="Google Shape;456;p23"/>
            <p:cNvSpPr/>
            <p:nvPr/>
          </p:nvSpPr>
          <p:spPr>
            <a:xfrm>
              <a:off x="323850" y="1511737"/>
              <a:ext cx="2019701" cy="639767"/>
            </a:xfrm>
            <a:prstGeom prst="rect">
              <a:avLst/>
            </a:prstGeom>
            <a:solidFill>
              <a:srgbClr val="005BAD"/>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1800"/>
                <a:buFont typeface="Noto Sans JP"/>
                <a:buNone/>
              </a:pPr>
              <a:r>
                <a:rPr b="0" i="0" lang="ja-JP" sz="1800" u="none" cap="none" strike="noStrike">
                  <a:solidFill>
                    <a:schemeClr val="lt1"/>
                  </a:solidFill>
                  <a:latin typeface="Noto Sans JP"/>
                  <a:ea typeface="Noto Sans JP"/>
                  <a:cs typeface="Noto Sans JP"/>
                  <a:sym typeface="Noto Sans JP"/>
                </a:rPr>
                <a:t>日本国憲法</a:t>
              </a:r>
              <a:endParaRPr b="0" i="0" sz="1800" u="none" cap="none" strike="noStrike">
                <a:solidFill>
                  <a:schemeClr val="lt1"/>
                </a:solidFill>
                <a:latin typeface="Noto Sans JP"/>
                <a:ea typeface="Noto Sans JP"/>
                <a:cs typeface="Noto Sans JP"/>
                <a:sym typeface="Noto Sans JP"/>
              </a:endParaRPr>
            </a:p>
            <a:p>
              <a:pPr indent="0" lvl="0" marL="0" marR="0" rtl="0" algn="ctr">
                <a:lnSpc>
                  <a:spcPct val="90000"/>
                </a:lnSpc>
                <a:spcBef>
                  <a:spcPts val="0"/>
                </a:spcBef>
                <a:spcAft>
                  <a:spcPts val="0"/>
                </a:spcAft>
                <a:buClr>
                  <a:schemeClr val="lt1"/>
                </a:buClr>
                <a:buSzPts val="1600"/>
                <a:buFont typeface="Noto Sans JP"/>
                <a:buNone/>
              </a:pPr>
              <a:r>
                <a:rPr b="0" i="0" lang="ja-JP" sz="1600" u="none" cap="none" strike="noStrike">
                  <a:solidFill>
                    <a:schemeClr val="lt1"/>
                  </a:solidFill>
                  <a:latin typeface="Noto Sans JP"/>
                  <a:ea typeface="Noto Sans JP"/>
                  <a:cs typeface="Noto Sans JP"/>
                  <a:sym typeface="Noto Sans JP"/>
                </a:rPr>
                <a:t>第</a:t>
              </a:r>
              <a:r>
                <a:rPr b="0" i="0" lang="ja-JP" sz="1800" u="none" cap="none" strike="noStrike">
                  <a:solidFill>
                    <a:schemeClr val="lt1"/>
                  </a:solidFill>
                  <a:latin typeface="Noto Sans JP"/>
                  <a:ea typeface="Noto Sans JP"/>
                  <a:cs typeface="Noto Sans JP"/>
                  <a:sym typeface="Noto Sans JP"/>
                </a:rPr>
                <a:t>３０</a:t>
              </a:r>
              <a:r>
                <a:rPr b="0" i="0" lang="ja-JP" sz="1600" u="none" cap="none" strike="noStrike">
                  <a:solidFill>
                    <a:schemeClr val="lt1"/>
                  </a:solidFill>
                  <a:latin typeface="Noto Sans JP"/>
                  <a:ea typeface="Noto Sans JP"/>
                  <a:cs typeface="Noto Sans JP"/>
                  <a:sym typeface="Noto Sans JP"/>
                </a:rPr>
                <a:t>条</a:t>
              </a:r>
              <a:endParaRPr b="0" i="0" sz="1800" u="none" cap="none" strike="noStrike">
                <a:solidFill>
                  <a:schemeClr val="lt1"/>
                </a:solidFill>
                <a:latin typeface="Noto Sans JP"/>
                <a:ea typeface="Noto Sans JP"/>
                <a:cs typeface="Noto Sans JP"/>
                <a:sym typeface="Noto Sans JP"/>
              </a:endParaRPr>
            </a:p>
          </p:txBody>
        </p:sp>
      </p:grpSp>
      <p:sp>
        <p:nvSpPr>
          <p:cNvPr id="457" name="Google Shape;457;p23"/>
          <p:cNvSpPr/>
          <p:nvPr/>
        </p:nvSpPr>
        <p:spPr>
          <a:xfrm>
            <a:off x="2413763" y="1647164"/>
            <a:ext cx="6519734" cy="38472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rPr b="1" i="0" lang="ja-JP" sz="1900" u="none" cap="none" strike="noStrike">
                <a:solidFill>
                  <a:srgbClr val="005BAD"/>
                </a:solidFill>
                <a:latin typeface="Noto Sans JP"/>
                <a:ea typeface="Noto Sans JP"/>
                <a:cs typeface="Noto Sans JP"/>
                <a:sym typeface="Noto Sans JP"/>
              </a:rPr>
              <a:t>国民は、法律の定めるところにより、納税の義務を負ふ。</a:t>
            </a:r>
            <a:endParaRPr b="1" i="0" sz="1400" u="none" cap="none" strike="noStrike">
              <a:solidFill>
                <a:srgbClr val="000000"/>
              </a:solidFill>
              <a:latin typeface="Arial"/>
              <a:ea typeface="Arial"/>
              <a:cs typeface="Arial"/>
              <a:sym typeface="Arial"/>
            </a:endParaRPr>
          </a:p>
        </p:txBody>
      </p:sp>
      <p:sp>
        <p:nvSpPr>
          <p:cNvPr id="458" name="Google Shape;458;p23"/>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500"/>
              <a:buFont typeface="Arial"/>
              <a:buNone/>
            </a:pPr>
            <a:r>
              <a:rPr b="1" i="0" lang="ja-JP" sz="2500" u="none" cap="none" strike="noStrike">
                <a:solidFill>
                  <a:srgbClr val="005BAD"/>
                </a:solidFill>
                <a:latin typeface="Noto Sans JP"/>
                <a:ea typeface="Noto Sans JP"/>
                <a:cs typeface="Noto Sans JP"/>
                <a:sym typeface="Noto Sans JP"/>
              </a:rPr>
              <a:t>２</a:t>
            </a:r>
            <a:r>
              <a:rPr b="1" i="0" lang="ja-JP" sz="2200" u="none" cap="none" strike="noStrike">
                <a:solidFill>
                  <a:srgbClr val="005BAD"/>
                </a:solidFill>
                <a:latin typeface="Noto Sans JP"/>
                <a:ea typeface="Noto Sans JP"/>
                <a:cs typeface="Noto Sans JP"/>
                <a:sym typeface="Noto Sans JP"/>
              </a:rPr>
              <a:t>. </a:t>
            </a:r>
            <a:r>
              <a:rPr b="1" i="0" lang="ja-JP" sz="2200" u="none" cap="none" strike="noStrike">
                <a:solidFill>
                  <a:schemeClr val="dk1"/>
                </a:solidFill>
                <a:latin typeface="Noto Sans JP"/>
                <a:ea typeface="Noto Sans JP"/>
                <a:cs typeface="Noto Sans JP"/>
                <a:sym typeface="Noto Sans JP"/>
              </a:rPr>
              <a:t>納税の義務と公平な税金</a:t>
            </a:r>
            <a:endParaRPr b="0" i="0" sz="1400" u="none" cap="none" strike="noStrike">
              <a:solidFill>
                <a:srgbClr val="000000"/>
              </a:solidFill>
              <a:latin typeface="Arial"/>
              <a:ea typeface="Arial"/>
              <a:cs typeface="Arial"/>
              <a:sym typeface="Arial"/>
            </a:endParaRPr>
          </a:p>
        </p:txBody>
      </p:sp>
      <p:pic>
        <p:nvPicPr>
          <p:cNvPr id="459" name="Google Shape;459;p23"/>
          <p:cNvPicPr preferRelativeResize="0"/>
          <p:nvPr/>
        </p:nvPicPr>
        <p:blipFill rotWithShape="1">
          <a:blip r:embed="rId4">
            <a:alphaModFix/>
          </a:blip>
          <a:srcRect b="0" l="0" r="0" t="-1354"/>
          <a:stretch/>
        </p:blipFill>
        <p:spPr>
          <a:xfrm>
            <a:off x="7053799" y="2633382"/>
            <a:ext cx="1522642" cy="1652220"/>
          </a:xfrm>
          <a:prstGeom prst="rect">
            <a:avLst/>
          </a:prstGeom>
          <a:noFill/>
          <a:ln>
            <a:noFill/>
          </a:ln>
        </p:spPr>
      </p:pic>
      <p:sp>
        <p:nvSpPr>
          <p:cNvPr id="460" name="Google Shape;460;p23"/>
          <p:cNvSpPr/>
          <p:nvPr/>
        </p:nvSpPr>
        <p:spPr>
          <a:xfrm>
            <a:off x="4152738" y="5470644"/>
            <a:ext cx="4858294" cy="63976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ja-JP" sz="1800" u="none" cap="none" strike="noStrike">
                <a:solidFill>
                  <a:srgbClr val="005BAD"/>
                </a:solidFill>
                <a:latin typeface="Noto Sans JP"/>
                <a:ea typeface="Noto Sans JP"/>
                <a:cs typeface="Noto Sans JP"/>
                <a:sym typeface="Noto Sans JP"/>
              </a:rPr>
              <a:t>⇒ワークに取り組んで考えてみよう！</a:t>
            </a:r>
            <a:endParaRPr b="1" i="0" sz="1400" u="none" cap="none" strike="noStrike">
              <a:solidFill>
                <a:srgbClr val="000000"/>
              </a:solidFill>
              <a:latin typeface="Arial"/>
              <a:ea typeface="Arial"/>
              <a:cs typeface="Arial"/>
              <a:sym typeface="Arial"/>
            </a:endParaRPr>
          </a:p>
        </p:txBody>
      </p:sp>
      <p:pic>
        <p:nvPicPr>
          <p:cNvPr descr="挿絵 が含まれている画像&#10;&#10;自動的に生成された説明" id="461" name="Google Shape;461;p23"/>
          <p:cNvPicPr preferRelativeResize="0"/>
          <p:nvPr/>
        </p:nvPicPr>
        <p:blipFill rotWithShape="1">
          <a:blip r:embed="rId5">
            <a:alphaModFix/>
          </a:blip>
          <a:srcRect b="0" l="0" r="0" t="0"/>
          <a:stretch/>
        </p:blipFill>
        <p:spPr>
          <a:xfrm>
            <a:off x="818081" y="4306503"/>
            <a:ext cx="1824426" cy="1184508"/>
          </a:xfrm>
          <a:prstGeom prst="rect">
            <a:avLst/>
          </a:prstGeom>
          <a:noFill/>
          <a:ln>
            <a:noFill/>
          </a:ln>
        </p:spPr>
      </p:pic>
      <p:grpSp>
        <p:nvGrpSpPr>
          <p:cNvPr id="462" name="Google Shape;462;p23"/>
          <p:cNvGrpSpPr/>
          <p:nvPr/>
        </p:nvGrpSpPr>
        <p:grpSpPr>
          <a:xfrm>
            <a:off x="818081" y="2655421"/>
            <a:ext cx="6052981" cy="1423960"/>
            <a:chOff x="818081" y="2552178"/>
            <a:chExt cx="6052981" cy="1423960"/>
          </a:xfrm>
        </p:grpSpPr>
        <p:sp>
          <p:nvSpPr>
            <p:cNvPr id="463" name="Google Shape;463;p23"/>
            <p:cNvSpPr/>
            <p:nvPr/>
          </p:nvSpPr>
          <p:spPr>
            <a:xfrm>
              <a:off x="818081" y="2552178"/>
              <a:ext cx="6052981" cy="1034979"/>
            </a:xfrm>
            <a:prstGeom prst="roundRect">
              <a:avLst>
                <a:gd fmla="val 9305" name="adj"/>
              </a:avLst>
            </a:prstGeom>
            <a:solidFill>
              <a:srgbClr val="CEECF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0" i="0" lang="ja-JP" sz="1900" u="none" cap="none" strike="noStrike">
                  <a:solidFill>
                    <a:schemeClr val="dk1"/>
                  </a:solidFill>
                  <a:latin typeface="Noto Sans JP"/>
                  <a:ea typeface="Noto Sans JP"/>
                  <a:cs typeface="Noto Sans JP"/>
                  <a:sym typeface="Noto Sans JP"/>
                </a:rPr>
                <a:t>納税の義務を果たしてもらうためには、</a:t>
              </a:r>
              <a:endParaRPr b="0" i="0" sz="1900" u="none" cap="none" strike="noStrike">
                <a:solidFill>
                  <a:schemeClr val="dk1"/>
                </a:solidFill>
                <a:latin typeface="Noto Sans JP"/>
                <a:ea typeface="Noto Sans JP"/>
                <a:cs typeface="Noto Sans JP"/>
                <a:sym typeface="Noto Sans JP"/>
              </a:endParaRPr>
            </a:p>
            <a:p>
              <a:pPr indent="0" lvl="0" marL="0" marR="0" rtl="0" algn="ctr">
                <a:lnSpc>
                  <a:spcPct val="100000"/>
                </a:lnSpc>
                <a:spcBef>
                  <a:spcPts val="500"/>
                </a:spcBef>
                <a:spcAft>
                  <a:spcPts val="0"/>
                </a:spcAft>
                <a:buClr>
                  <a:srgbClr val="000000"/>
                </a:buClr>
                <a:buSzPts val="1900"/>
                <a:buFont typeface="Arial"/>
                <a:buNone/>
              </a:pPr>
              <a:r>
                <a:rPr b="0" i="0" lang="ja-JP" sz="1900" u="none" cap="none" strike="noStrike">
                  <a:solidFill>
                    <a:schemeClr val="dk1"/>
                  </a:solidFill>
                  <a:latin typeface="Noto Sans JP"/>
                  <a:ea typeface="Noto Sans JP"/>
                  <a:cs typeface="Noto Sans JP"/>
                  <a:sym typeface="Noto Sans JP"/>
                </a:rPr>
                <a:t>国民の</a:t>
              </a:r>
              <a:r>
                <a:rPr b="1" i="0" lang="ja-JP" sz="2300" u="none" cap="none" strike="noStrike">
                  <a:solidFill>
                    <a:srgbClr val="005BAD"/>
                  </a:solidFill>
                  <a:latin typeface="Noto Sans JP"/>
                  <a:ea typeface="Noto Sans JP"/>
                  <a:cs typeface="Noto Sans JP"/>
                  <a:sym typeface="Noto Sans JP"/>
                </a:rPr>
                <a:t>公平感（納得感）</a:t>
              </a:r>
              <a:r>
                <a:rPr b="0" i="0" lang="ja-JP" sz="1900" u="none" cap="none" strike="noStrike">
                  <a:solidFill>
                    <a:schemeClr val="dk1"/>
                  </a:solidFill>
                  <a:latin typeface="Noto Sans JP"/>
                  <a:ea typeface="Noto Sans JP"/>
                  <a:cs typeface="Noto Sans JP"/>
                  <a:sym typeface="Noto Sans JP"/>
                </a:rPr>
                <a:t>が必要です。</a:t>
              </a:r>
              <a:endParaRPr b="0" i="0" sz="1400" u="none" cap="none" strike="noStrike">
                <a:solidFill>
                  <a:srgbClr val="000000"/>
                </a:solidFill>
                <a:latin typeface="Arial"/>
                <a:ea typeface="Arial"/>
                <a:cs typeface="Arial"/>
                <a:sym typeface="Arial"/>
              </a:endParaRPr>
            </a:p>
          </p:txBody>
        </p:sp>
        <p:sp>
          <p:nvSpPr>
            <p:cNvPr id="464" name="Google Shape;464;p23"/>
            <p:cNvSpPr/>
            <p:nvPr/>
          </p:nvSpPr>
          <p:spPr>
            <a:xfrm>
              <a:off x="5939793" y="3433527"/>
              <a:ext cx="693337" cy="542611"/>
            </a:xfrm>
            <a:custGeom>
              <a:rect b="b" l="l" r="r" t="t"/>
              <a:pathLst>
                <a:path extrusionOk="0" h="542611" w="693337">
                  <a:moveTo>
                    <a:pt x="0" y="145701"/>
                  </a:moveTo>
                  <a:lnTo>
                    <a:pt x="0" y="145701"/>
                  </a:lnTo>
                  <a:lnTo>
                    <a:pt x="693337" y="542611"/>
                  </a:lnTo>
                  <a:lnTo>
                    <a:pt x="567732" y="0"/>
                  </a:lnTo>
                  <a:lnTo>
                    <a:pt x="0" y="145701"/>
                  </a:lnTo>
                  <a:close/>
                </a:path>
              </a:pathLst>
            </a:custGeom>
            <a:solidFill>
              <a:srgbClr val="CEECF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Noto Sans JP"/>
                <a:ea typeface="Noto Sans JP"/>
                <a:cs typeface="Noto Sans JP"/>
                <a:sym typeface="Noto Sans JP"/>
              </a:endParaRPr>
            </a:p>
          </p:txBody>
        </p:sp>
      </p:grpSp>
      <p:grpSp>
        <p:nvGrpSpPr>
          <p:cNvPr id="465" name="Google Shape;465;p23"/>
          <p:cNvGrpSpPr/>
          <p:nvPr/>
        </p:nvGrpSpPr>
        <p:grpSpPr>
          <a:xfrm>
            <a:off x="2842617" y="4519039"/>
            <a:ext cx="4676479" cy="851784"/>
            <a:chOff x="2575220" y="4314812"/>
            <a:chExt cx="4676479" cy="851784"/>
          </a:xfrm>
        </p:grpSpPr>
        <p:sp>
          <p:nvSpPr>
            <p:cNvPr id="466" name="Google Shape;466;p23"/>
            <p:cNvSpPr/>
            <p:nvPr/>
          </p:nvSpPr>
          <p:spPr>
            <a:xfrm>
              <a:off x="2575220" y="4314812"/>
              <a:ext cx="4676479" cy="618347"/>
            </a:xfrm>
            <a:prstGeom prst="roundRect">
              <a:avLst>
                <a:gd fmla="val 16667" name="adj"/>
              </a:avLst>
            </a:prstGeom>
            <a:solidFill>
              <a:srgbClr val="CEECF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0" i="0" lang="ja-JP" sz="1900" u="none" cap="none" strike="noStrike">
                  <a:solidFill>
                    <a:schemeClr val="dk1"/>
                  </a:solidFill>
                  <a:latin typeface="Noto Sans JP"/>
                  <a:ea typeface="Noto Sans JP"/>
                  <a:cs typeface="Noto Sans JP"/>
                  <a:sym typeface="Noto Sans JP"/>
                </a:rPr>
                <a:t>公平感とは？？</a:t>
              </a:r>
              <a:endParaRPr b="0" i="0" sz="1900" u="none" cap="none" strike="noStrike">
                <a:solidFill>
                  <a:schemeClr val="dk1"/>
                </a:solidFill>
                <a:latin typeface="Noto Sans JP"/>
                <a:ea typeface="Noto Sans JP"/>
                <a:cs typeface="Noto Sans JP"/>
                <a:sym typeface="Noto Sans JP"/>
              </a:endParaRPr>
            </a:p>
          </p:txBody>
        </p:sp>
        <p:sp>
          <p:nvSpPr>
            <p:cNvPr id="467" name="Google Shape;467;p23"/>
            <p:cNvSpPr/>
            <p:nvPr/>
          </p:nvSpPr>
          <p:spPr>
            <a:xfrm flipH="1">
              <a:off x="2705985" y="4623985"/>
              <a:ext cx="693337" cy="542611"/>
            </a:xfrm>
            <a:custGeom>
              <a:rect b="b" l="l" r="r" t="t"/>
              <a:pathLst>
                <a:path extrusionOk="0" h="542611" w="693337">
                  <a:moveTo>
                    <a:pt x="0" y="145701"/>
                  </a:moveTo>
                  <a:lnTo>
                    <a:pt x="0" y="145701"/>
                  </a:lnTo>
                  <a:lnTo>
                    <a:pt x="693337" y="542611"/>
                  </a:lnTo>
                  <a:lnTo>
                    <a:pt x="567732" y="0"/>
                  </a:lnTo>
                  <a:lnTo>
                    <a:pt x="0" y="145701"/>
                  </a:lnTo>
                  <a:close/>
                </a:path>
              </a:pathLst>
            </a:custGeom>
            <a:solidFill>
              <a:srgbClr val="CEECF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Noto Sans JP"/>
                <a:ea typeface="Noto Sans JP"/>
                <a:cs typeface="Noto Sans JP"/>
                <a:sym typeface="Noto Sans JP"/>
              </a:endParaRPr>
            </a:p>
          </p:txBody>
        </p:sp>
      </p:grpSp>
      <p:grpSp>
        <p:nvGrpSpPr>
          <p:cNvPr id="468" name="Google Shape;468;p23"/>
          <p:cNvGrpSpPr/>
          <p:nvPr/>
        </p:nvGrpSpPr>
        <p:grpSpPr>
          <a:xfrm>
            <a:off x="-29057" y="6108719"/>
            <a:ext cx="832606" cy="749280"/>
            <a:chOff x="-35154" y="5996310"/>
            <a:chExt cx="945432" cy="850815"/>
          </a:xfrm>
        </p:grpSpPr>
        <p:sp>
          <p:nvSpPr>
            <p:cNvPr id="469" name="Google Shape;469;p23"/>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70" name="Google Shape;470;p23"/>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71" name="Google Shape;471;p23"/>
            <p:cNvSpPr txBox="1"/>
            <p:nvPr/>
          </p:nvSpPr>
          <p:spPr>
            <a:xfrm>
              <a:off x="-35154" y="6181034"/>
              <a:ext cx="825671"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1" i="0" lang="ja-JP" sz="1350" u="none" cap="none" strike="noStrike">
                  <a:solidFill>
                    <a:srgbClr val="005BAD"/>
                  </a:solidFill>
                  <a:latin typeface="Noto Sans JP"/>
                  <a:ea typeface="Noto Sans JP"/>
                  <a:cs typeface="Noto Sans JP"/>
                  <a:sym typeface="Noto Sans JP"/>
                </a:rPr>
                <a:t>もっと</a:t>
              </a:r>
              <a:endParaRPr b="1" i="0" sz="1350" u="none" cap="none" strike="noStrike">
                <a:solidFill>
                  <a:srgbClr val="005BAD"/>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350"/>
                <a:buFont typeface="Arial"/>
                <a:buNone/>
              </a:pPr>
              <a:r>
                <a:rPr b="1" i="0" lang="ja-JP" sz="1350" u="none" cap="none" strike="noStrike">
                  <a:solidFill>
                    <a:srgbClr val="005BAD"/>
                  </a:solidFill>
                  <a:latin typeface="Noto Sans JP"/>
                  <a:ea typeface="Noto Sans JP"/>
                  <a:cs typeface="Noto Sans JP"/>
                  <a:sym typeface="Noto Sans JP"/>
                </a:rPr>
                <a:t>詳しく</a:t>
              </a:r>
              <a:endParaRPr b="1" i="0" sz="1350" u="none" cap="none" strike="noStrike">
                <a:solidFill>
                  <a:srgbClr val="005BAD"/>
                </a:solidFill>
                <a:latin typeface="Noto Sans JP"/>
                <a:ea typeface="Noto Sans JP"/>
                <a:cs typeface="Noto Sans JP"/>
                <a:sym typeface="Noto Sans JP"/>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1"/>
                                        </p:tgtEl>
                                        <p:attrNameLst>
                                          <p:attrName>style.visibility</p:attrName>
                                        </p:attrNameLst>
                                      </p:cBhvr>
                                      <p:to>
                                        <p:strVal val="visible"/>
                                      </p:to>
                                    </p:set>
                                    <p:animEffect filter="fade" transition="in">
                                      <p:cBhvr>
                                        <p:cTn dur="500"/>
                                        <p:tgtEl>
                                          <p:spTgt spid="4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4"/>
                                        </p:tgtEl>
                                        <p:attrNameLst>
                                          <p:attrName>style.visibility</p:attrName>
                                        </p:attrNameLst>
                                      </p:cBhvr>
                                      <p:to>
                                        <p:strVal val="visible"/>
                                      </p:to>
                                    </p:set>
                                    <p:animEffect filter="fade" transition="in">
                                      <p:cBhvr>
                                        <p:cTn dur="600"/>
                                        <p:tgtEl>
                                          <p:spTgt spid="454"/>
                                        </p:tgtEl>
                                      </p:cBhvr>
                                    </p:animEffect>
                                  </p:childTnLst>
                                </p:cTn>
                              </p:par>
                            </p:childTnLst>
                          </p:cTn>
                        </p:par>
                        <p:par>
                          <p:cTn fill="hold">
                            <p:stCondLst>
                              <p:cond delay="600"/>
                            </p:stCondLst>
                            <p:childTnLst>
                              <p:par>
                                <p:cTn fill="hold" nodeType="afterEffect" presetClass="entr" presetID="10" presetSubtype="0">
                                  <p:stCondLst>
                                    <p:cond delay="0"/>
                                  </p:stCondLst>
                                  <p:childTnLst>
                                    <p:set>
                                      <p:cBhvr>
                                        <p:cTn dur="1" fill="hold">
                                          <p:stCondLst>
                                            <p:cond delay="0"/>
                                          </p:stCondLst>
                                        </p:cTn>
                                        <p:tgtEl>
                                          <p:spTgt spid="457"/>
                                        </p:tgtEl>
                                        <p:attrNameLst>
                                          <p:attrName>style.visibility</p:attrName>
                                        </p:attrNameLst>
                                      </p:cBhvr>
                                      <p:to>
                                        <p:strVal val="visible"/>
                                      </p:to>
                                    </p:set>
                                    <p:animEffect filter="fade" transition="in">
                                      <p:cBhvr>
                                        <p:cTn dur="600"/>
                                        <p:tgtEl>
                                          <p:spTgt spid="4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9"/>
                                        </p:tgtEl>
                                        <p:attrNameLst>
                                          <p:attrName>style.visibility</p:attrName>
                                        </p:attrNameLst>
                                      </p:cBhvr>
                                      <p:to>
                                        <p:strVal val="visible"/>
                                      </p:to>
                                    </p:set>
                                    <p:animEffect filter="fade" transition="in">
                                      <p:cBhvr>
                                        <p:cTn dur="600"/>
                                        <p:tgtEl>
                                          <p:spTgt spid="459"/>
                                        </p:tgtEl>
                                      </p:cBhvr>
                                    </p:animEffect>
                                  </p:childTnLst>
                                </p:cTn>
                              </p:par>
                            </p:childTnLst>
                          </p:cTn>
                        </p:par>
                        <p:par>
                          <p:cTn fill="hold">
                            <p:stCondLst>
                              <p:cond delay="600"/>
                            </p:stCondLst>
                            <p:childTnLst>
                              <p:par>
                                <p:cTn fill="hold" nodeType="afterEffect" presetClass="entr" presetID="10" presetSubtype="0">
                                  <p:stCondLst>
                                    <p:cond delay="0"/>
                                  </p:stCondLst>
                                  <p:childTnLst>
                                    <p:set>
                                      <p:cBhvr>
                                        <p:cTn dur="1" fill="hold">
                                          <p:stCondLst>
                                            <p:cond delay="0"/>
                                          </p:stCondLst>
                                        </p:cTn>
                                        <p:tgtEl>
                                          <p:spTgt spid="462"/>
                                        </p:tgtEl>
                                        <p:attrNameLst>
                                          <p:attrName>style.visibility</p:attrName>
                                        </p:attrNameLst>
                                      </p:cBhvr>
                                      <p:to>
                                        <p:strVal val="visible"/>
                                      </p:to>
                                    </p:set>
                                    <p:animEffect filter="fade" transition="in">
                                      <p:cBhvr>
                                        <p:cTn dur="600"/>
                                        <p:tgtEl>
                                          <p:spTgt spid="4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1"/>
                                        </p:tgtEl>
                                        <p:attrNameLst>
                                          <p:attrName>style.visibility</p:attrName>
                                        </p:attrNameLst>
                                      </p:cBhvr>
                                      <p:to>
                                        <p:strVal val="visible"/>
                                      </p:to>
                                    </p:set>
                                    <p:animEffect filter="fade" transition="in">
                                      <p:cBhvr>
                                        <p:cTn dur="600"/>
                                        <p:tgtEl>
                                          <p:spTgt spid="461"/>
                                        </p:tgtEl>
                                      </p:cBhvr>
                                    </p:animEffect>
                                  </p:childTnLst>
                                </p:cTn>
                              </p:par>
                            </p:childTnLst>
                          </p:cTn>
                        </p:par>
                        <p:par>
                          <p:cTn fill="hold">
                            <p:stCondLst>
                              <p:cond delay="600"/>
                            </p:stCondLst>
                            <p:childTnLst>
                              <p:par>
                                <p:cTn fill="hold" nodeType="afterEffect" presetClass="entr" presetID="10" presetSubtype="0">
                                  <p:stCondLst>
                                    <p:cond delay="0"/>
                                  </p:stCondLst>
                                  <p:childTnLst>
                                    <p:set>
                                      <p:cBhvr>
                                        <p:cTn dur="1" fill="hold">
                                          <p:stCondLst>
                                            <p:cond delay="0"/>
                                          </p:stCondLst>
                                        </p:cTn>
                                        <p:tgtEl>
                                          <p:spTgt spid="465"/>
                                        </p:tgtEl>
                                        <p:attrNameLst>
                                          <p:attrName>style.visibility</p:attrName>
                                        </p:attrNameLst>
                                      </p:cBhvr>
                                      <p:to>
                                        <p:strVal val="visible"/>
                                      </p:to>
                                    </p:set>
                                    <p:animEffect filter="fade" transition="in">
                                      <p:cBhvr>
                                        <p:cTn dur="600"/>
                                        <p:tgtEl>
                                          <p:spTgt spid="4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0"/>
                                        </p:tgtEl>
                                        <p:attrNameLst>
                                          <p:attrName>style.visibility</p:attrName>
                                        </p:attrNameLst>
                                      </p:cBhvr>
                                      <p:to>
                                        <p:strVal val="visible"/>
                                      </p:to>
                                    </p:set>
                                    <p:animEffect filter="fade" transition="in">
                                      <p:cBhvr>
                                        <p:cTn dur="600"/>
                                        <p:tgtEl>
                                          <p:spTgt spid="4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テーマ">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Office テーマ">
  <a:themeElements>
    <a:clrScheme name="Office テーマ">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