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301" r:id="rId4"/>
    <p:sldMasterId id="2147487237" r:id="rId5"/>
  </p:sldMasterIdLst>
  <p:notesMasterIdLst>
    <p:notesMasterId r:id="rId17"/>
  </p:notesMasterIdLst>
  <p:handoutMasterIdLst>
    <p:handoutMasterId r:id="rId18"/>
  </p:handoutMasterIdLst>
  <p:sldIdLst>
    <p:sldId id="1837" r:id="rId6"/>
    <p:sldId id="2043" r:id="rId7"/>
    <p:sldId id="2033" r:id="rId8"/>
    <p:sldId id="2035" r:id="rId9"/>
    <p:sldId id="2036" r:id="rId10"/>
    <p:sldId id="2037" r:id="rId11"/>
    <p:sldId id="2038" r:id="rId12"/>
    <p:sldId id="2039" r:id="rId13"/>
    <p:sldId id="2040" r:id="rId14"/>
    <p:sldId id="2041" r:id="rId15"/>
    <p:sldId id="2042" r:id="rId16"/>
  </p:sldIdLst>
  <p:sldSz cx="9144000" cy="6858000" type="screen4x3"/>
  <p:notesSz cx="6735763" cy="9866313"/>
  <p:defaultTextStyle>
    <a:defPPr>
      <a:defRPr lang="ja-JP"/>
    </a:defPPr>
    <a:lvl1pPr algn="ctr" rtl="0" fontAlgn="base">
      <a:spcBef>
        <a:spcPct val="0"/>
      </a:spcBef>
      <a:spcAft>
        <a:spcPct val="0"/>
      </a:spcAft>
      <a:defRPr kumimoji="1" sz="4000" kern="1200">
        <a:solidFill>
          <a:schemeClr val="tx2"/>
        </a:solidFill>
        <a:latin typeface="HGP創英角ﾎﾟｯﾌﾟ体" panose="040B0A00000000000000" pitchFamily="50" charset="-128"/>
        <a:ea typeface="HGP創英角ﾎﾟｯﾌﾟ体" panose="040B0A00000000000000" pitchFamily="50" charset="-128"/>
        <a:cs typeface="+mn-cs"/>
      </a:defRPr>
    </a:lvl1pPr>
    <a:lvl2pPr marL="457200" algn="ctr" rtl="0" fontAlgn="base">
      <a:spcBef>
        <a:spcPct val="0"/>
      </a:spcBef>
      <a:spcAft>
        <a:spcPct val="0"/>
      </a:spcAft>
      <a:defRPr kumimoji="1" sz="4000" kern="1200">
        <a:solidFill>
          <a:schemeClr val="tx2"/>
        </a:solidFill>
        <a:latin typeface="HGP創英角ﾎﾟｯﾌﾟ体" panose="040B0A00000000000000" pitchFamily="50" charset="-128"/>
        <a:ea typeface="HGP創英角ﾎﾟｯﾌﾟ体" panose="040B0A00000000000000" pitchFamily="50" charset="-128"/>
        <a:cs typeface="+mn-cs"/>
      </a:defRPr>
    </a:lvl2pPr>
    <a:lvl3pPr marL="914400" algn="ctr" rtl="0" fontAlgn="base">
      <a:spcBef>
        <a:spcPct val="0"/>
      </a:spcBef>
      <a:spcAft>
        <a:spcPct val="0"/>
      </a:spcAft>
      <a:defRPr kumimoji="1" sz="4000" kern="1200">
        <a:solidFill>
          <a:schemeClr val="tx2"/>
        </a:solidFill>
        <a:latin typeface="HGP創英角ﾎﾟｯﾌﾟ体" panose="040B0A00000000000000" pitchFamily="50" charset="-128"/>
        <a:ea typeface="HGP創英角ﾎﾟｯﾌﾟ体" panose="040B0A00000000000000" pitchFamily="50" charset="-128"/>
        <a:cs typeface="+mn-cs"/>
      </a:defRPr>
    </a:lvl3pPr>
    <a:lvl4pPr marL="1371600" algn="ctr" rtl="0" fontAlgn="base">
      <a:spcBef>
        <a:spcPct val="0"/>
      </a:spcBef>
      <a:spcAft>
        <a:spcPct val="0"/>
      </a:spcAft>
      <a:defRPr kumimoji="1" sz="4000" kern="1200">
        <a:solidFill>
          <a:schemeClr val="tx2"/>
        </a:solidFill>
        <a:latin typeface="HGP創英角ﾎﾟｯﾌﾟ体" panose="040B0A00000000000000" pitchFamily="50" charset="-128"/>
        <a:ea typeface="HGP創英角ﾎﾟｯﾌﾟ体" panose="040B0A00000000000000" pitchFamily="50" charset="-128"/>
        <a:cs typeface="+mn-cs"/>
      </a:defRPr>
    </a:lvl4pPr>
    <a:lvl5pPr marL="1828800" algn="ctr" rtl="0" fontAlgn="base">
      <a:spcBef>
        <a:spcPct val="0"/>
      </a:spcBef>
      <a:spcAft>
        <a:spcPct val="0"/>
      </a:spcAft>
      <a:defRPr kumimoji="1" sz="4000" kern="1200">
        <a:solidFill>
          <a:schemeClr val="tx2"/>
        </a:solidFill>
        <a:latin typeface="HGP創英角ﾎﾟｯﾌﾟ体" panose="040B0A00000000000000" pitchFamily="50" charset="-128"/>
        <a:ea typeface="HGP創英角ﾎﾟｯﾌﾟ体" panose="040B0A00000000000000" pitchFamily="50" charset="-128"/>
        <a:cs typeface="+mn-cs"/>
      </a:defRPr>
    </a:lvl5pPr>
    <a:lvl6pPr marL="2286000" algn="l" defTabSz="914400" rtl="0" eaLnBrk="1" latinLnBrk="0" hangingPunct="1">
      <a:defRPr kumimoji="1" sz="4000" kern="1200">
        <a:solidFill>
          <a:schemeClr val="tx2"/>
        </a:solidFill>
        <a:latin typeface="HGP創英角ﾎﾟｯﾌﾟ体" panose="040B0A00000000000000" pitchFamily="50" charset="-128"/>
        <a:ea typeface="HGP創英角ﾎﾟｯﾌﾟ体" panose="040B0A00000000000000" pitchFamily="50" charset="-128"/>
        <a:cs typeface="+mn-cs"/>
      </a:defRPr>
    </a:lvl6pPr>
    <a:lvl7pPr marL="2743200" algn="l" defTabSz="914400" rtl="0" eaLnBrk="1" latinLnBrk="0" hangingPunct="1">
      <a:defRPr kumimoji="1" sz="4000" kern="1200">
        <a:solidFill>
          <a:schemeClr val="tx2"/>
        </a:solidFill>
        <a:latin typeface="HGP創英角ﾎﾟｯﾌﾟ体" panose="040B0A00000000000000" pitchFamily="50" charset="-128"/>
        <a:ea typeface="HGP創英角ﾎﾟｯﾌﾟ体" panose="040B0A00000000000000" pitchFamily="50" charset="-128"/>
        <a:cs typeface="+mn-cs"/>
      </a:defRPr>
    </a:lvl7pPr>
    <a:lvl8pPr marL="3200400" algn="l" defTabSz="914400" rtl="0" eaLnBrk="1" latinLnBrk="0" hangingPunct="1">
      <a:defRPr kumimoji="1" sz="4000" kern="1200">
        <a:solidFill>
          <a:schemeClr val="tx2"/>
        </a:solidFill>
        <a:latin typeface="HGP創英角ﾎﾟｯﾌﾟ体" panose="040B0A00000000000000" pitchFamily="50" charset="-128"/>
        <a:ea typeface="HGP創英角ﾎﾟｯﾌﾟ体" panose="040B0A00000000000000" pitchFamily="50" charset="-128"/>
        <a:cs typeface="+mn-cs"/>
      </a:defRPr>
    </a:lvl8pPr>
    <a:lvl9pPr marL="3657600" algn="l" defTabSz="914400" rtl="0" eaLnBrk="1" latinLnBrk="0" hangingPunct="1">
      <a:defRPr kumimoji="1" sz="4000" kern="1200">
        <a:solidFill>
          <a:schemeClr val="tx2"/>
        </a:solidFill>
        <a:latin typeface="HGP創英角ﾎﾟｯﾌﾟ体" panose="040B0A00000000000000" pitchFamily="50" charset="-128"/>
        <a:ea typeface="HGP創英角ﾎﾟｯﾌﾟ体" panose="040B0A00000000000000" pitchFamily="50" charset="-128"/>
        <a:cs typeface="+mn-cs"/>
      </a:defRPr>
    </a:lvl9pPr>
  </p:defaultTextStyle>
  <p:modifyVerifier cryptProviderType="rsaAES" cryptAlgorithmClass="hash" cryptAlgorithmType="typeAny" cryptAlgorithmSid="14" spinCount="100000" saltData="rStIbZO85VANbC2D7ovFmw==" hashData="cI2A7BvbHlMzaXe1ldhK7zcQff4M05QFPbFhj0u1mi1WhWyM3odTVi8gOV4LgU7AonILHcY2CJR4+g0J2ZddiQ=="/>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p15:clr>
            <a:srgbClr val="A4A3A4"/>
          </p15:clr>
        </p15:guide>
        <p15:guide id="2" pos="21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CC3300"/>
    <a:srgbClr val="CC6600"/>
    <a:srgbClr val="996633"/>
    <a:srgbClr val="B0B2AA"/>
    <a:srgbClr val="FF0000"/>
    <a:srgbClr val="99FF66"/>
    <a:srgbClr val="FF9999"/>
    <a:srgbClr val="66FF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14" autoAdjust="0"/>
    <p:restoredTop sz="59596" autoAdjust="0"/>
  </p:normalViewPr>
  <p:slideViewPr>
    <p:cSldViewPr>
      <p:cViewPr varScale="1">
        <p:scale>
          <a:sx n="51" d="100"/>
          <a:sy n="51" d="100"/>
        </p:scale>
        <p:origin x="2318" y="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11" d="100"/>
          <a:sy n="111" d="100"/>
        </p:scale>
        <p:origin x="-330" y="-78"/>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7154" name="Rectangle 2">
            <a:extLst>
              <a:ext uri="{FF2B5EF4-FFF2-40B4-BE49-F238E27FC236}">
                <a16:creationId xmlns:a16="http://schemas.microsoft.com/office/drawing/2014/main" id="{BBDF290E-7ECB-B73A-16D2-6A73B209CB34}"/>
              </a:ext>
            </a:extLst>
          </p:cNvPr>
          <p:cNvSpPr>
            <a:spLocks noGrp="1" noChangeArrowheads="1"/>
          </p:cNvSpPr>
          <p:nvPr>
            <p:ph type="hdr" sz="quarter"/>
          </p:nvPr>
        </p:nvSpPr>
        <p:spPr bwMode="auto">
          <a:xfrm>
            <a:off x="0" y="0"/>
            <a:ext cx="2917825" cy="493713"/>
          </a:xfrm>
          <a:prstGeom prst="rect">
            <a:avLst/>
          </a:prstGeom>
          <a:noFill/>
          <a:ln w="9525">
            <a:noFill/>
            <a:miter lim="800000"/>
            <a:headEnd/>
            <a:tailEnd/>
          </a:ln>
          <a:effectLst/>
        </p:spPr>
        <p:txBody>
          <a:bodyPr vert="horz" wrap="square" lIns="90571" tIns="45286" rIns="90571" bIns="45286" numCol="1" anchor="t" anchorCtr="0" compatLnSpc="1">
            <a:prstTxWarp prst="textNoShape">
              <a:avLst/>
            </a:prstTxWarp>
          </a:bodyPr>
          <a:lstStyle>
            <a:lvl1pPr algn="l" defTabSz="906282">
              <a:defRPr sz="1200">
                <a:solidFill>
                  <a:schemeClr val="tx1"/>
                </a:solidFill>
                <a:latin typeface="Arial" charset="0"/>
                <a:ea typeface="ＭＳ Ｐゴシック" charset="-128"/>
              </a:defRPr>
            </a:lvl1pPr>
          </a:lstStyle>
          <a:p>
            <a:pPr>
              <a:defRPr/>
            </a:pPr>
            <a:endParaRPr lang="en-US" altLang="ja-JP"/>
          </a:p>
        </p:txBody>
      </p:sp>
      <p:sp>
        <p:nvSpPr>
          <p:cNvPr id="177155" name="Rectangle 3">
            <a:extLst>
              <a:ext uri="{FF2B5EF4-FFF2-40B4-BE49-F238E27FC236}">
                <a16:creationId xmlns:a16="http://schemas.microsoft.com/office/drawing/2014/main" id="{4EE47437-9E23-7732-AE2B-456FEA62CB69}"/>
              </a:ext>
            </a:extLst>
          </p:cNvPr>
          <p:cNvSpPr>
            <a:spLocks noGrp="1" noChangeArrowheads="1"/>
          </p:cNvSpPr>
          <p:nvPr>
            <p:ph type="dt" sz="quarter" idx="1"/>
          </p:nvPr>
        </p:nvSpPr>
        <p:spPr bwMode="auto">
          <a:xfrm>
            <a:off x="3816350" y="0"/>
            <a:ext cx="2917825" cy="493713"/>
          </a:xfrm>
          <a:prstGeom prst="rect">
            <a:avLst/>
          </a:prstGeom>
          <a:noFill/>
          <a:ln w="9525">
            <a:noFill/>
            <a:miter lim="800000"/>
            <a:headEnd/>
            <a:tailEnd/>
          </a:ln>
          <a:effectLst/>
        </p:spPr>
        <p:txBody>
          <a:bodyPr vert="horz" wrap="square" lIns="90571" tIns="45286" rIns="90571" bIns="45286" numCol="1" anchor="t" anchorCtr="0" compatLnSpc="1">
            <a:prstTxWarp prst="textNoShape">
              <a:avLst/>
            </a:prstTxWarp>
          </a:bodyPr>
          <a:lstStyle>
            <a:lvl1pPr algn="r" defTabSz="906282">
              <a:defRPr sz="1200">
                <a:solidFill>
                  <a:schemeClr val="tx1"/>
                </a:solidFill>
                <a:latin typeface="Arial" charset="0"/>
                <a:ea typeface="ＭＳ Ｐゴシック" charset="-128"/>
              </a:defRPr>
            </a:lvl1pPr>
          </a:lstStyle>
          <a:p>
            <a:pPr>
              <a:defRPr/>
            </a:pPr>
            <a:endParaRPr lang="en-US" altLang="ja-JP"/>
          </a:p>
        </p:txBody>
      </p:sp>
      <p:sp>
        <p:nvSpPr>
          <p:cNvPr id="177156" name="Rectangle 4">
            <a:extLst>
              <a:ext uri="{FF2B5EF4-FFF2-40B4-BE49-F238E27FC236}">
                <a16:creationId xmlns:a16="http://schemas.microsoft.com/office/drawing/2014/main" id="{AA395BBA-E2DB-19AB-5564-F7D428239020}"/>
              </a:ext>
            </a:extLst>
          </p:cNvPr>
          <p:cNvSpPr>
            <a:spLocks noGrp="1" noChangeArrowheads="1"/>
          </p:cNvSpPr>
          <p:nvPr>
            <p:ph type="ftr" sz="quarter" idx="2"/>
          </p:nvPr>
        </p:nvSpPr>
        <p:spPr bwMode="auto">
          <a:xfrm>
            <a:off x="0" y="9371013"/>
            <a:ext cx="2917825" cy="493712"/>
          </a:xfrm>
          <a:prstGeom prst="rect">
            <a:avLst/>
          </a:prstGeom>
          <a:noFill/>
          <a:ln w="9525">
            <a:noFill/>
            <a:miter lim="800000"/>
            <a:headEnd/>
            <a:tailEnd/>
          </a:ln>
          <a:effectLst/>
        </p:spPr>
        <p:txBody>
          <a:bodyPr vert="horz" wrap="square" lIns="90571" tIns="45286" rIns="90571" bIns="45286" numCol="1" anchor="b" anchorCtr="0" compatLnSpc="1">
            <a:prstTxWarp prst="textNoShape">
              <a:avLst/>
            </a:prstTxWarp>
          </a:bodyPr>
          <a:lstStyle>
            <a:lvl1pPr algn="l" defTabSz="906282">
              <a:defRPr sz="1200">
                <a:solidFill>
                  <a:schemeClr val="tx1"/>
                </a:solidFill>
                <a:latin typeface="Arial" charset="0"/>
                <a:ea typeface="ＭＳ Ｐゴシック" charset="-128"/>
              </a:defRPr>
            </a:lvl1pPr>
          </a:lstStyle>
          <a:p>
            <a:pPr>
              <a:defRPr/>
            </a:pPr>
            <a:endParaRPr lang="en-US" altLang="ja-JP"/>
          </a:p>
        </p:txBody>
      </p:sp>
      <p:sp>
        <p:nvSpPr>
          <p:cNvPr id="177157" name="Rectangle 5">
            <a:extLst>
              <a:ext uri="{FF2B5EF4-FFF2-40B4-BE49-F238E27FC236}">
                <a16:creationId xmlns:a16="http://schemas.microsoft.com/office/drawing/2014/main" id="{A93E3A13-A5CA-59BD-B600-51C9128AF65A}"/>
              </a:ext>
            </a:extLst>
          </p:cNvPr>
          <p:cNvSpPr>
            <a:spLocks noGrp="1" noChangeArrowheads="1"/>
          </p:cNvSpPr>
          <p:nvPr>
            <p:ph type="sldNum" sz="quarter" idx="3"/>
          </p:nvPr>
        </p:nvSpPr>
        <p:spPr bwMode="auto">
          <a:xfrm>
            <a:off x="3816350" y="9371013"/>
            <a:ext cx="2917825" cy="493712"/>
          </a:xfrm>
          <a:prstGeom prst="rect">
            <a:avLst/>
          </a:prstGeom>
          <a:noFill/>
          <a:ln w="9525">
            <a:noFill/>
            <a:miter lim="800000"/>
            <a:headEnd/>
            <a:tailEnd/>
          </a:ln>
          <a:effectLst/>
        </p:spPr>
        <p:txBody>
          <a:bodyPr vert="horz" wrap="square" lIns="90571" tIns="45286" rIns="90571" bIns="45286" numCol="1" anchor="b" anchorCtr="0" compatLnSpc="1">
            <a:prstTxWarp prst="textNoShape">
              <a:avLst/>
            </a:prstTxWarp>
          </a:bodyPr>
          <a:lstStyle>
            <a:lvl1pPr algn="r" defTabSz="904875">
              <a:defRPr sz="1200">
                <a:solidFill>
                  <a:schemeClr val="tx1"/>
                </a:solidFill>
                <a:latin typeface="Arial" panose="020B0604020202020204" pitchFamily="34" charset="0"/>
                <a:ea typeface="ＭＳ Ｐゴシック" panose="020B0600070205080204" pitchFamily="50" charset="-128"/>
              </a:defRPr>
            </a:lvl1pPr>
          </a:lstStyle>
          <a:p>
            <a:fld id="{5ED1FFCA-76AD-4A1A-8D40-D51485E0383E}" type="slidenum">
              <a:rPr lang="en-US" altLang="ja-JP"/>
              <a:pPr/>
              <a:t>‹#›</a:t>
            </a:fld>
            <a:endParaRPr lang="en-US" altLang="ja-JP"/>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9442" name="Rectangle 2">
            <a:extLst>
              <a:ext uri="{FF2B5EF4-FFF2-40B4-BE49-F238E27FC236}">
                <a16:creationId xmlns:a16="http://schemas.microsoft.com/office/drawing/2014/main" id="{6246DCE4-E2B4-0C35-6C62-1099C787F3B8}"/>
              </a:ext>
            </a:extLst>
          </p:cNvPr>
          <p:cNvSpPr>
            <a:spLocks noGrp="1" noChangeArrowheads="1"/>
          </p:cNvSpPr>
          <p:nvPr>
            <p:ph type="hdr" sz="quarter"/>
          </p:nvPr>
        </p:nvSpPr>
        <p:spPr bwMode="auto">
          <a:xfrm>
            <a:off x="0" y="0"/>
            <a:ext cx="2917825" cy="493713"/>
          </a:xfrm>
          <a:prstGeom prst="rect">
            <a:avLst/>
          </a:prstGeom>
          <a:noFill/>
          <a:ln w="9525">
            <a:noFill/>
            <a:miter lim="800000"/>
            <a:headEnd/>
            <a:tailEnd/>
          </a:ln>
          <a:effectLst/>
        </p:spPr>
        <p:txBody>
          <a:bodyPr vert="horz" wrap="square" lIns="90571" tIns="45286" rIns="90571" bIns="45286" numCol="1" anchor="t" anchorCtr="0" compatLnSpc="1">
            <a:prstTxWarp prst="textNoShape">
              <a:avLst/>
            </a:prstTxWarp>
          </a:bodyPr>
          <a:lstStyle>
            <a:lvl1pPr algn="l" defTabSz="906282">
              <a:defRPr sz="1200">
                <a:solidFill>
                  <a:schemeClr val="tx1"/>
                </a:solidFill>
                <a:latin typeface="Arial" charset="0"/>
                <a:ea typeface="ＭＳ Ｐゴシック" charset="-128"/>
              </a:defRPr>
            </a:lvl1pPr>
          </a:lstStyle>
          <a:p>
            <a:pPr>
              <a:defRPr/>
            </a:pPr>
            <a:endParaRPr lang="en-US" altLang="ja-JP"/>
          </a:p>
        </p:txBody>
      </p:sp>
      <p:sp>
        <p:nvSpPr>
          <p:cNvPr id="189443" name="Rectangle 3">
            <a:extLst>
              <a:ext uri="{FF2B5EF4-FFF2-40B4-BE49-F238E27FC236}">
                <a16:creationId xmlns:a16="http://schemas.microsoft.com/office/drawing/2014/main" id="{8CDE92C4-8787-4928-5305-D7DCA6DE7BE5}"/>
              </a:ext>
            </a:extLst>
          </p:cNvPr>
          <p:cNvSpPr>
            <a:spLocks noGrp="1" noChangeArrowheads="1"/>
          </p:cNvSpPr>
          <p:nvPr>
            <p:ph type="dt" idx="1"/>
          </p:nvPr>
        </p:nvSpPr>
        <p:spPr bwMode="auto">
          <a:xfrm>
            <a:off x="3816350" y="0"/>
            <a:ext cx="2917825" cy="493713"/>
          </a:xfrm>
          <a:prstGeom prst="rect">
            <a:avLst/>
          </a:prstGeom>
          <a:noFill/>
          <a:ln w="9525">
            <a:noFill/>
            <a:miter lim="800000"/>
            <a:headEnd/>
            <a:tailEnd/>
          </a:ln>
          <a:effectLst/>
        </p:spPr>
        <p:txBody>
          <a:bodyPr vert="horz" wrap="square" lIns="90571" tIns="45286" rIns="90571" bIns="45286" numCol="1" anchor="t" anchorCtr="0" compatLnSpc="1">
            <a:prstTxWarp prst="textNoShape">
              <a:avLst/>
            </a:prstTxWarp>
          </a:bodyPr>
          <a:lstStyle>
            <a:lvl1pPr algn="r" defTabSz="906282">
              <a:defRPr sz="1200">
                <a:solidFill>
                  <a:schemeClr val="tx1"/>
                </a:solidFill>
                <a:latin typeface="Arial" charset="0"/>
                <a:ea typeface="ＭＳ Ｐゴシック" charset="-128"/>
              </a:defRPr>
            </a:lvl1pPr>
          </a:lstStyle>
          <a:p>
            <a:pPr>
              <a:defRPr/>
            </a:pPr>
            <a:endParaRPr lang="en-US" altLang="ja-JP"/>
          </a:p>
        </p:txBody>
      </p:sp>
      <p:sp>
        <p:nvSpPr>
          <p:cNvPr id="48132" name="Rectangle 4">
            <a:extLst>
              <a:ext uri="{FF2B5EF4-FFF2-40B4-BE49-F238E27FC236}">
                <a16:creationId xmlns:a16="http://schemas.microsoft.com/office/drawing/2014/main" id="{94558E05-7FC2-4D2F-8022-1FD0A14DBCA2}"/>
              </a:ext>
            </a:extLst>
          </p:cNvPr>
          <p:cNvSpPr>
            <a:spLocks noGrp="1" noRot="1" noChangeAspect="1" noChangeArrowheads="1" noTextEdit="1"/>
          </p:cNvSpPr>
          <p:nvPr>
            <p:ph type="sldImg" idx="2"/>
          </p:nvPr>
        </p:nvSpPr>
        <p:spPr bwMode="auto">
          <a:xfrm>
            <a:off x="901700" y="739775"/>
            <a:ext cx="4935538" cy="3702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9445" name="Rectangle 5">
            <a:extLst>
              <a:ext uri="{FF2B5EF4-FFF2-40B4-BE49-F238E27FC236}">
                <a16:creationId xmlns:a16="http://schemas.microsoft.com/office/drawing/2014/main" id="{802E0864-6BF4-26F0-621E-A5C0ACAF1D42}"/>
              </a:ext>
            </a:extLst>
          </p:cNvPr>
          <p:cNvSpPr>
            <a:spLocks noGrp="1" noChangeArrowheads="1"/>
          </p:cNvSpPr>
          <p:nvPr>
            <p:ph type="body" sz="quarter" idx="3"/>
          </p:nvPr>
        </p:nvSpPr>
        <p:spPr bwMode="auto">
          <a:xfrm>
            <a:off x="673100" y="4687888"/>
            <a:ext cx="5389563" cy="4438650"/>
          </a:xfrm>
          <a:prstGeom prst="rect">
            <a:avLst/>
          </a:prstGeom>
          <a:noFill/>
          <a:ln w="9525">
            <a:noFill/>
            <a:miter lim="800000"/>
            <a:headEnd/>
            <a:tailEnd/>
          </a:ln>
          <a:effectLst/>
        </p:spPr>
        <p:txBody>
          <a:bodyPr vert="horz" wrap="square" lIns="90571" tIns="45286" rIns="90571" bIns="45286"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189446" name="Rectangle 6">
            <a:extLst>
              <a:ext uri="{FF2B5EF4-FFF2-40B4-BE49-F238E27FC236}">
                <a16:creationId xmlns:a16="http://schemas.microsoft.com/office/drawing/2014/main" id="{D6F74719-0CEA-1D4D-B109-598D0FEBB459}"/>
              </a:ext>
            </a:extLst>
          </p:cNvPr>
          <p:cNvSpPr>
            <a:spLocks noGrp="1" noChangeArrowheads="1"/>
          </p:cNvSpPr>
          <p:nvPr>
            <p:ph type="ftr" sz="quarter" idx="4"/>
          </p:nvPr>
        </p:nvSpPr>
        <p:spPr bwMode="auto">
          <a:xfrm>
            <a:off x="0" y="9371013"/>
            <a:ext cx="2917825" cy="493712"/>
          </a:xfrm>
          <a:prstGeom prst="rect">
            <a:avLst/>
          </a:prstGeom>
          <a:noFill/>
          <a:ln w="9525">
            <a:noFill/>
            <a:miter lim="800000"/>
            <a:headEnd/>
            <a:tailEnd/>
          </a:ln>
          <a:effectLst/>
        </p:spPr>
        <p:txBody>
          <a:bodyPr vert="horz" wrap="square" lIns="90571" tIns="45286" rIns="90571" bIns="45286" numCol="1" anchor="b" anchorCtr="0" compatLnSpc="1">
            <a:prstTxWarp prst="textNoShape">
              <a:avLst/>
            </a:prstTxWarp>
          </a:bodyPr>
          <a:lstStyle>
            <a:lvl1pPr algn="l" defTabSz="906282">
              <a:defRPr sz="1200">
                <a:solidFill>
                  <a:schemeClr val="tx1"/>
                </a:solidFill>
                <a:latin typeface="Arial" charset="0"/>
                <a:ea typeface="ＭＳ Ｐゴシック" charset="-128"/>
              </a:defRPr>
            </a:lvl1pPr>
          </a:lstStyle>
          <a:p>
            <a:pPr>
              <a:defRPr/>
            </a:pPr>
            <a:endParaRPr lang="en-US" altLang="ja-JP"/>
          </a:p>
        </p:txBody>
      </p:sp>
      <p:sp>
        <p:nvSpPr>
          <p:cNvPr id="189447" name="Rectangle 7">
            <a:extLst>
              <a:ext uri="{FF2B5EF4-FFF2-40B4-BE49-F238E27FC236}">
                <a16:creationId xmlns:a16="http://schemas.microsoft.com/office/drawing/2014/main" id="{E033C8F3-1C8B-A527-07DF-EB0C0AF34023}"/>
              </a:ext>
            </a:extLst>
          </p:cNvPr>
          <p:cNvSpPr>
            <a:spLocks noGrp="1" noChangeArrowheads="1"/>
          </p:cNvSpPr>
          <p:nvPr>
            <p:ph type="sldNum" sz="quarter" idx="5"/>
          </p:nvPr>
        </p:nvSpPr>
        <p:spPr bwMode="auto">
          <a:xfrm>
            <a:off x="3816350" y="9371013"/>
            <a:ext cx="2917825" cy="493712"/>
          </a:xfrm>
          <a:prstGeom prst="rect">
            <a:avLst/>
          </a:prstGeom>
          <a:noFill/>
          <a:ln w="9525">
            <a:noFill/>
            <a:miter lim="800000"/>
            <a:headEnd/>
            <a:tailEnd/>
          </a:ln>
          <a:effectLst/>
        </p:spPr>
        <p:txBody>
          <a:bodyPr vert="horz" wrap="square" lIns="90571" tIns="45286" rIns="90571" bIns="45286" numCol="1" anchor="b" anchorCtr="0" compatLnSpc="1">
            <a:prstTxWarp prst="textNoShape">
              <a:avLst/>
            </a:prstTxWarp>
          </a:bodyPr>
          <a:lstStyle>
            <a:lvl1pPr algn="r" defTabSz="904875">
              <a:defRPr sz="1200">
                <a:solidFill>
                  <a:schemeClr val="tx1"/>
                </a:solidFill>
                <a:latin typeface="Arial" panose="020B0604020202020204" pitchFamily="34" charset="0"/>
                <a:ea typeface="ＭＳ Ｐゴシック" panose="020B0600070205080204" pitchFamily="50" charset="-128"/>
              </a:defRPr>
            </a:lvl1pPr>
          </a:lstStyle>
          <a:p>
            <a:fld id="{095E55E2-4EC3-4B6C-90A2-A06317C8D9A4}" type="slidenum">
              <a:rPr lang="en-US" altLang="ja-JP"/>
              <a:pPr/>
              <a:t>‹#›</a:t>
            </a:fld>
            <a:endParaRPr lang="en-US" altLang="ja-JP"/>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C86755DB-7369-3203-6BBE-9BB68C15DD1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defRPr kumimoji="1" sz="4000">
                <a:solidFill>
                  <a:schemeClr val="tx2"/>
                </a:solidFill>
                <a:latin typeface="HGP創英角ﾎﾟｯﾌﾟ体" panose="040B0A00000000000000" pitchFamily="50" charset="-128"/>
                <a:ea typeface="HGP創英角ﾎﾟｯﾌﾟ体" panose="040B0A00000000000000" pitchFamily="50" charset="-128"/>
              </a:defRPr>
            </a:lvl1pPr>
            <a:lvl2pPr marL="742950" indent="-285750" defTabSz="904875" eaLnBrk="0" hangingPunct="0">
              <a:defRPr kumimoji="1" sz="4000">
                <a:solidFill>
                  <a:schemeClr val="tx2"/>
                </a:solidFill>
                <a:latin typeface="HGP創英角ﾎﾟｯﾌﾟ体" panose="040B0A00000000000000" pitchFamily="50" charset="-128"/>
                <a:ea typeface="HGP創英角ﾎﾟｯﾌﾟ体" panose="040B0A00000000000000" pitchFamily="50" charset="-128"/>
              </a:defRPr>
            </a:lvl2pPr>
            <a:lvl3pPr marL="1143000" indent="-228600" defTabSz="904875" eaLnBrk="0" hangingPunct="0">
              <a:defRPr kumimoji="1" sz="4000">
                <a:solidFill>
                  <a:schemeClr val="tx2"/>
                </a:solidFill>
                <a:latin typeface="HGP創英角ﾎﾟｯﾌﾟ体" panose="040B0A00000000000000" pitchFamily="50" charset="-128"/>
                <a:ea typeface="HGP創英角ﾎﾟｯﾌﾟ体" panose="040B0A00000000000000" pitchFamily="50" charset="-128"/>
              </a:defRPr>
            </a:lvl3pPr>
            <a:lvl4pPr marL="1600200" indent="-228600" defTabSz="904875" eaLnBrk="0" hangingPunct="0">
              <a:defRPr kumimoji="1" sz="4000">
                <a:solidFill>
                  <a:schemeClr val="tx2"/>
                </a:solidFill>
                <a:latin typeface="HGP創英角ﾎﾟｯﾌﾟ体" panose="040B0A00000000000000" pitchFamily="50" charset="-128"/>
                <a:ea typeface="HGP創英角ﾎﾟｯﾌﾟ体" panose="040B0A00000000000000" pitchFamily="50" charset="-128"/>
              </a:defRPr>
            </a:lvl4pPr>
            <a:lvl5pPr marL="2057400" indent="-228600" defTabSz="904875" eaLnBrk="0" hangingPunct="0">
              <a:defRPr kumimoji="1" sz="4000">
                <a:solidFill>
                  <a:schemeClr val="tx2"/>
                </a:solidFill>
                <a:latin typeface="HGP創英角ﾎﾟｯﾌﾟ体" panose="040B0A00000000000000" pitchFamily="50" charset="-128"/>
                <a:ea typeface="HGP創英角ﾎﾟｯﾌﾟ体" panose="040B0A00000000000000" pitchFamily="50" charset="-128"/>
              </a:defRPr>
            </a:lvl5pPr>
            <a:lvl6pPr marL="2514600" indent="-228600" algn="ctr" defTabSz="904875" eaLnBrk="0" fontAlgn="base" hangingPunct="0">
              <a:spcBef>
                <a:spcPct val="0"/>
              </a:spcBef>
              <a:spcAft>
                <a:spcPct val="0"/>
              </a:spcAft>
              <a:defRPr kumimoji="1" sz="4000">
                <a:solidFill>
                  <a:schemeClr val="tx2"/>
                </a:solidFill>
                <a:latin typeface="HGP創英角ﾎﾟｯﾌﾟ体" panose="040B0A00000000000000" pitchFamily="50" charset="-128"/>
                <a:ea typeface="HGP創英角ﾎﾟｯﾌﾟ体" panose="040B0A00000000000000" pitchFamily="50" charset="-128"/>
              </a:defRPr>
            </a:lvl6pPr>
            <a:lvl7pPr marL="2971800" indent="-228600" algn="ctr" defTabSz="904875" eaLnBrk="0" fontAlgn="base" hangingPunct="0">
              <a:spcBef>
                <a:spcPct val="0"/>
              </a:spcBef>
              <a:spcAft>
                <a:spcPct val="0"/>
              </a:spcAft>
              <a:defRPr kumimoji="1" sz="4000">
                <a:solidFill>
                  <a:schemeClr val="tx2"/>
                </a:solidFill>
                <a:latin typeface="HGP創英角ﾎﾟｯﾌﾟ体" panose="040B0A00000000000000" pitchFamily="50" charset="-128"/>
                <a:ea typeface="HGP創英角ﾎﾟｯﾌﾟ体" panose="040B0A00000000000000" pitchFamily="50" charset="-128"/>
              </a:defRPr>
            </a:lvl7pPr>
            <a:lvl8pPr marL="3429000" indent="-228600" algn="ctr" defTabSz="904875" eaLnBrk="0" fontAlgn="base" hangingPunct="0">
              <a:spcBef>
                <a:spcPct val="0"/>
              </a:spcBef>
              <a:spcAft>
                <a:spcPct val="0"/>
              </a:spcAft>
              <a:defRPr kumimoji="1" sz="4000">
                <a:solidFill>
                  <a:schemeClr val="tx2"/>
                </a:solidFill>
                <a:latin typeface="HGP創英角ﾎﾟｯﾌﾟ体" panose="040B0A00000000000000" pitchFamily="50" charset="-128"/>
                <a:ea typeface="HGP創英角ﾎﾟｯﾌﾟ体" panose="040B0A00000000000000" pitchFamily="50" charset="-128"/>
              </a:defRPr>
            </a:lvl8pPr>
            <a:lvl9pPr marL="3886200" indent="-228600" algn="ctr" defTabSz="904875" eaLnBrk="0" fontAlgn="base" hangingPunct="0">
              <a:spcBef>
                <a:spcPct val="0"/>
              </a:spcBef>
              <a:spcAft>
                <a:spcPct val="0"/>
              </a:spcAft>
              <a:defRPr kumimoji="1" sz="4000">
                <a:solidFill>
                  <a:schemeClr val="tx2"/>
                </a:solidFill>
                <a:latin typeface="HGP創英角ﾎﾟｯﾌﾟ体" panose="040B0A00000000000000" pitchFamily="50" charset="-128"/>
                <a:ea typeface="HGP創英角ﾎﾟｯﾌﾟ体" panose="040B0A00000000000000" pitchFamily="50" charset="-128"/>
              </a:defRPr>
            </a:lvl9pPr>
          </a:lstStyle>
          <a:p>
            <a:pPr eaLnBrk="1" hangingPunct="1"/>
            <a:fld id="{A88691E0-A83E-47A8-ADAB-41D14AF8A76C}" type="slidenum">
              <a:rPr lang="en-US" altLang="ja-JP" sz="1200">
                <a:solidFill>
                  <a:schemeClr val="tx1"/>
                </a:solidFill>
                <a:latin typeface="Arial" panose="020B0604020202020204" pitchFamily="34" charset="0"/>
                <a:ea typeface="ＭＳ Ｐゴシック" panose="020B0600070205080204" pitchFamily="50" charset="-128"/>
              </a:rPr>
              <a:pPr eaLnBrk="1" hangingPunct="1"/>
              <a:t>1</a:t>
            </a:fld>
            <a:endParaRPr lang="en-US" altLang="ja-JP" sz="1200">
              <a:solidFill>
                <a:schemeClr val="tx1"/>
              </a:solidFill>
              <a:latin typeface="Arial" panose="020B0604020202020204" pitchFamily="34" charset="0"/>
              <a:ea typeface="ＭＳ Ｐゴシック" panose="020B0600070205080204" pitchFamily="50" charset="-128"/>
            </a:endParaRPr>
          </a:p>
        </p:txBody>
      </p:sp>
      <p:sp>
        <p:nvSpPr>
          <p:cNvPr id="49155" name="Rectangle 2">
            <a:extLst>
              <a:ext uri="{FF2B5EF4-FFF2-40B4-BE49-F238E27FC236}">
                <a16:creationId xmlns:a16="http://schemas.microsoft.com/office/drawing/2014/main" id="{D29AEE95-F0EB-B92F-F56E-02D72DFE3F32}"/>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C18410BC-B16D-1A73-3881-B757FAAC322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latin typeface="Arial" panose="020B0604020202020204" pitchFamily="34" charset="0"/>
                <a:ea typeface="ＭＳ Ｐ明朝" panose="02020600040205080304" pitchFamily="18" charset="-128"/>
              </a:rPr>
              <a:t>それでは、インターネットを安全・安心に利用するためのセーフネット標語「おぜのかみさま」についてお話しします。</a:t>
            </a:r>
          </a:p>
          <a:p>
            <a:pPr eaLnBrk="1" hangingPunct="1"/>
            <a:r>
              <a:rPr lang="ja-JP" altLang="en-US" dirty="0">
                <a:latin typeface="Arial" panose="020B0604020202020204" pitchFamily="34" charset="0"/>
                <a:ea typeface="ＭＳ Ｐ明朝" panose="02020600040205080304" pitchFamily="18" charset="-128"/>
              </a:rPr>
              <a:t>これからのおはなしは、インターネットを使っていると誰にでも起こるかもしれないことです。</a:t>
            </a:r>
          </a:p>
          <a:p>
            <a:pPr eaLnBrk="1" hangingPunct="1"/>
            <a:r>
              <a:rPr lang="ja-JP" altLang="en-US">
                <a:latin typeface="Arial" panose="020B0604020202020204" pitchFamily="34" charset="0"/>
                <a:ea typeface="ＭＳ Ｐ明朝" panose="02020600040205080304" pitchFamily="18" charset="-128"/>
              </a:rPr>
              <a:t>どれも自分のことかもしれないと思って聴いて下さい。</a:t>
            </a:r>
            <a:endParaRPr lang="ja-JP" altLang="en-US" dirty="0">
              <a:latin typeface="Arial" panose="020B0604020202020204" pitchFamily="34" charset="0"/>
              <a:ea typeface="ＭＳ Ｐ明朝" panose="02020600040205080304" pitchFamily="18"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このスライドにあるおはなしは、どれも実際に起きた事件やトラブルです。</a:t>
            </a:r>
          </a:p>
          <a:p>
            <a:r>
              <a:rPr kumimoji="1" lang="ja-JP" altLang="en-US" dirty="0"/>
              <a:t>少し時間を設けますから御覧になってください。</a:t>
            </a:r>
          </a:p>
          <a:p>
            <a:endParaRPr kumimoji="1" lang="ja-JP" altLang="en-US" dirty="0"/>
          </a:p>
          <a:p>
            <a:r>
              <a:rPr kumimoji="1" lang="ja-JP" altLang="en-US" dirty="0"/>
              <a:t>（黙読時間・１分間程度）</a:t>
            </a:r>
          </a:p>
          <a:p>
            <a:endParaRPr kumimoji="1" lang="ja-JP" altLang="en-US" dirty="0"/>
          </a:p>
          <a:p>
            <a:r>
              <a:rPr kumimoji="1" lang="ja-JP" altLang="en-US" dirty="0"/>
              <a:t>小学生が、ネットで知り合った女子高生を装った男性に裸の画像を言われるがまま送ってしまい、その画像が拡散してしまったり、</a:t>
            </a:r>
            <a:r>
              <a:rPr kumimoji="1" lang="en-US" altLang="ja-JP" dirty="0"/>
              <a:t>SNS</a:t>
            </a:r>
            <a:r>
              <a:rPr kumimoji="1" lang="ja-JP" altLang="en-US" dirty="0"/>
              <a:t>で知り合った相手と実際に会ってしまったがためにわいせつな被害に遭ってしまった事件が現実に起こっています。</a:t>
            </a:r>
          </a:p>
          <a:p>
            <a:r>
              <a:rPr kumimoji="1" lang="ja-JP" altLang="en-US" dirty="0"/>
              <a:t>それぞれの年齢や成長に合わせて、ネットに対する適切な知識を身に付けていき、見ている情報が安全であるか自分で判断できるチカラを養いましょう。</a:t>
            </a:r>
          </a:p>
        </p:txBody>
      </p:sp>
      <p:sp>
        <p:nvSpPr>
          <p:cNvPr id="4" name="スライド番号プレースホルダー 3"/>
          <p:cNvSpPr>
            <a:spLocks noGrp="1"/>
          </p:cNvSpPr>
          <p:nvPr>
            <p:ph type="sldNum" sz="quarter" idx="5"/>
          </p:nvPr>
        </p:nvSpPr>
        <p:spPr/>
        <p:txBody>
          <a:bodyPr/>
          <a:lstStyle/>
          <a:p>
            <a:pPr marL="0" marR="0" lvl="0" indent="0" algn="r" defTabSz="904875" rtl="0" eaLnBrk="1" fontAlgn="base" latinLnBrk="0" hangingPunct="1">
              <a:lnSpc>
                <a:spcPct val="100000"/>
              </a:lnSpc>
              <a:spcBef>
                <a:spcPct val="0"/>
              </a:spcBef>
              <a:spcAft>
                <a:spcPct val="0"/>
              </a:spcAft>
              <a:buClrTx/>
              <a:buSzTx/>
              <a:buFontTx/>
              <a:buNone/>
              <a:tabLst/>
              <a:defRPr/>
            </a:pPr>
            <a:fld id="{095E55E2-4EC3-4B6C-90A2-A06317C8D9A4}"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04875" rtl="0" eaLnBrk="1" fontAlgn="base" latinLnBrk="0" hangingPunct="1">
                <a:lnSpc>
                  <a:spcPct val="100000"/>
                </a:lnSpc>
                <a:spcBef>
                  <a:spcPct val="0"/>
                </a:spcBef>
                <a:spcAft>
                  <a:spcPct val="0"/>
                </a:spcAft>
                <a:buClrTx/>
                <a:buSzTx/>
                <a:buFontTx/>
                <a:buNone/>
                <a:tabLst/>
                <a:defRPr/>
              </a:pPr>
              <a:t>10</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765721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ここまでお話しした「おぜのかみさま」の</a:t>
            </a:r>
            <a:r>
              <a:rPr kumimoji="1" lang="en-US" altLang="ja-JP" dirty="0"/>
              <a:t>7</a:t>
            </a:r>
            <a:r>
              <a:rPr kumimoji="1" lang="ja-JP" altLang="en-US" dirty="0"/>
              <a:t>つの約束を守ることで、インターネットを安心・安全に利用するための装備を身に付けることができます。</a:t>
            </a:r>
          </a:p>
          <a:p>
            <a:r>
              <a:rPr kumimoji="1" lang="ja-JP" altLang="en-US" dirty="0"/>
              <a:t>その装備を活用して、一人ひとりが自分のことと意識して危険を避ける行動をとることで、みんなが健全に楽しむことができるネット社会を築くこととなります。</a:t>
            </a:r>
          </a:p>
          <a:p>
            <a:endParaRPr kumimoji="1" lang="ja-JP" altLang="en-US" dirty="0"/>
          </a:p>
          <a:p>
            <a:r>
              <a:rPr kumimoji="1" lang="ja-JP" altLang="en-US" dirty="0"/>
              <a:t>もし、ネットを使っていて、困ってしまったり、悩んでしまったりしたときは、まず身近にいる信頼できる大人に相談して下さい。</a:t>
            </a:r>
          </a:p>
          <a:p>
            <a:r>
              <a:rPr kumimoji="1" lang="ja-JP" altLang="en-US" dirty="0"/>
              <a:t>誰に相談すれば分からないときは、群馬県や警察の相談窓口があります。</a:t>
            </a:r>
          </a:p>
          <a:p>
            <a:r>
              <a:rPr kumimoji="1" lang="ja-JP" altLang="en-US" dirty="0"/>
              <a:t>深刻に悩んでしまう前に気軽に相談して下さい。</a:t>
            </a:r>
          </a:p>
          <a:p>
            <a:endParaRPr kumimoji="1" lang="ja-JP" altLang="en-US" dirty="0"/>
          </a:p>
          <a:p>
            <a:r>
              <a:rPr kumimoji="1" lang="ja-JP" altLang="en-US" dirty="0"/>
              <a:t>御清聴ありがとうございました。</a:t>
            </a:r>
          </a:p>
          <a:p>
            <a:endParaRPr kumimoji="1" lang="ja-JP" altLang="en-US" dirty="0"/>
          </a:p>
          <a:p>
            <a:r>
              <a:rPr kumimoji="1" lang="ja-JP" altLang="en-US" dirty="0"/>
              <a:t>（終了）</a:t>
            </a:r>
          </a:p>
        </p:txBody>
      </p:sp>
      <p:sp>
        <p:nvSpPr>
          <p:cNvPr id="4" name="スライド番号プレースホルダー 3"/>
          <p:cNvSpPr>
            <a:spLocks noGrp="1"/>
          </p:cNvSpPr>
          <p:nvPr>
            <p:ph type="sldNum" sz="quarter" idx="5"/>
          </p:nvPr>
        </p:nvSpPr>
        <p:spPr/>
        <p:txBody>
          <a:bodyPr/>
          <a:lstStyle/>
          <a:p>
            <a:pPr marL="0" marR="0" lvl="0" indent="0" algn="r" defTabSz="904875" rtl="0" eaLnBrk="1" fontAlgn="base" latinLnBrk="0" hangingPunct="1">
              <a:lnSpc>
                <a:spcPct val="100000"/>
              </a:lnSpc>
              <a:spcBef>
                <a:spcPct val="0"/>
              </a:spcBef>
              <a:spcAft>
                <a:spcPct val="0"/>
              </a:spcAft>
              <a:buClrTx/>
              <a:buSzTx/>
              <a:buFontTx/>
              <a:buNone/>
              <a:tabLst/>
              <a:defRPr/>
            </a:pPr>
            <a:fld id="{095E55E2-4EC3-4B6C-90A2-A06317C8D9A4}"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04875" rtl="0" eaLnBrk="1" fontAlgn="base" latinLnBrk="0" hangingPunct="1">
                <a:lnSpc>
                  <a:spcPct val="100000"/>
                </a:lnSpc>
                <a:spcBef>
                  <a:spcPct val="0"/>
                </a:spcBef>
                <a:spcAft>
                  <a:spcPct val="0"/>
                </a:spcAft>
                <a:buClrTx/>
                <a:buSzTx/>
                <a:buFontTx/>
                <a:buNone/>
                <a:tabLst/>
                <a:defRPr/>
              </a:pPr>
              <a:t>11</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861391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C86755DB-7369-3203-6BBE-9BB68C15DD1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defRPr kumimoji="1" sz="4000">
                <a:solidFill>
                  <a:schemeClr val="tx2"/>
                </a:solidFill>
                <a:latin typeface="HGP創英角ﾎﾟｯﾌﾟ体" panose="040B0A00000000000000" pitchFamily="50" charset="-128"/>
                <a:ea typeface="HGP創英角ﾎﾟｯﾌﾟ体" panose="040B0A00000000000000" pitchFamily="50" charset="-128"/>
              </a:defRPr>
            </a:lvl1pPr>
            <a:lvl2pPr marL="742950" indent="-285750" defTabSz="904875" eaLnBrk="0" hangingPunct="0">
              <a:defRPr kumimoji="1" sz="4000">
                <a:solidFill>
                  <a:schemeClr val="tx2"/>
                </a:solidFill>
                <a:latin typeface="HGP創英角ﾎﾟｯﾌﾟ体" panose="040B0A00000000000000" pitchFamily="50" charset="-128"/>
                <a:ea typeface="HGP創英角ﾎﾟｯﾌﾟ体" panose="040B0A00000000000000" pitchFamily="50" charset="-128"/>
              </a:defRPr>
            </a:lvl2pPr>
            <a:lvl3pPr marL="1143000" indent="-228600" defTabSz="904875" eaLnBrk="0" hangingPunct="0">
              <a:defRPr kumimoji="1" sz="4000">
                <a:solidFill>
                  <a:schemeClr val="tx2"/>
                </a:solidFill>
                <a:latin typeface="HGP創英角ﾎﾟｯﾌﾟ体" panose="040B0A00000000000000" pitchFamily="50" charset="-128"/>
                <a:ea typeface="HGP創英角ﾎﾟｯﾌﾟ体" panose="040B0A00000000000000" pitchFamily="50" charset="-128"/>
              </a:defRPr>
            </a:lvl3pPr>
            <a:lvl4pPr marL="1600200" indent="-228600" defTabSz="904875" eaLnBrk="0" hangingPunct="0">
              <a:defRPr kumimoji="1" sz="4000">
                <a:solidFill>
                  <a:schemeClr val="tx2"/>
                </a:solidFill>
                <a:latin typeface="HGP創英角ﾎﾟｯﾌﾟ体" panose="040B0A00000000000000" pitchFamily="50" charset="-128"/>
                <a:ea typeface="HGP創英角ﾎﾟｯﾌﾟ体" panose="040B0A00000000000000" pitchFamily="50" charset="-128"/>
              </a:defRPr>
            </a:lvl4pPr>
            <a:lvl5pPr marL="2057400" indent="-228600" defTabSz="904875" eaLnBrk="0" hangingPunct="0">
              <a:defRPr kumimoji="1" sz="4000">
                <a:solidFill>
                  <a:schemeClr val="tx2"/>
                </a:solidFill>
                <a:latin typeface="HGP創英角ﾎﾟｯﾌﾟ体" panose="040B0A00000000000000" pitchFamily="50" charset="-128"/>
                <a:ea typeface="HGP創英角ﾎﾟｯﾌﾟ体" panose="040B0A00000000000000" pitchFamily="50" charset="-128"/>
              </a:defRPr>
            </a:lvl5pPr>
            <a:lvl6pPr marL="2514600" indent="-228600" algn="ctr" defTabSz="904875" eaLnBrk="0" fontAlgn="base" hangingPunct="0">
              <a:spcBef>
                <a:spcPct val="0"/>
              </a:spcBef>
              <a:spcAft>
                <a:spcPct val="0"/>
              </a:spcAft>
              <a:defRPr kumimoji="1" sz="4000">
                <a:solidFill>
                  <a:schemeClr val="tx2"/>
                </a:solidFill>
                <a:latin typeface="HGP創英角ﾎﾟｯﾌﾟ体" panose="040B0A00000000000000" pitchFamily="50" charset="-128"/>
                <a:ea typeface="HGP創英角ﾎﾟｯﾌﾟ体" panose="040B0A00000000000000" pitchFamily="50" charset="-128"/>
              </a:defRPr>
            </a:lvl6pPr>
            <a:lvl7pPr marL="2971800" indent="-228600" algn="ctr" defTabSz="904875" eaLnBrk="0" fontAlgn="base" hangingPunct="0">
              <a:spcBef>
                <a:spcPct val="0"/>
              </a:spcBef>
              <a:spcAft>
                <a:spcPct val="0"/>
              </a:spcAft>
              <a:defRPr kumimoji="1" sz="4000">
                <a:solidFill>
                  <a:schemeClr val="tx2"/>
                </a:solidFill>
                <a:latin typeface="HGP創英角ﾎﾟｯﾌﾟ体" panose="040B0A00000000000000" pitchFamily="50" charset="-128"/>
                <a:ea typeface="HGP創英角ﾎﾟｯﾌﾟ体" panose="040B0A00000000000000" pitchFamily="50" charset="-128"/>
              </a:defRPr>
            </a:lvl7pPr>
            <a:lvl8pPr marL="3429000" indent="-228600" algn="ctr" defTabSz="904875" eaLnBrk="0" fontAlgn="base" hangingPunct="0">
              <a:spcBef>
                <a:spcPct val="0"/>
              </a:spcBef>
              <a:spcAft>
                <a:spcPct val="0"/>
              </a:spcAft>
              <a:defRPr kumimoji="1" sz="4000">
                <a:solidFill>
                  <a:schemeClr val="tx2"/>
                </a:solidFill>
                <a:latin typeface="HGP創英角ﾎﾟｯﾌﾟ体" panose="040B0A00000000000000" pitchFamily="50" charset="-128"/>
                <a:ea typeface="HGP創英角ﾎﾟｯﾌﾟ体" panose="040B0A00000000000000" pitchFamily="50" charset="-128"/>
              </a:defRPr>
            </a:lvl8pPr>
            <a:lvl9pPr marL="3886200" indent="-228600" algn="ctr" defTabSz="904875" eaLnBrk="0" fontAlgn="base" hangingPunct="0">
              <a:spcBef>
                <a:spcPct val="0"/>
              </a:spcBef>
              <a:spcAft>
                <a:spcPct val="0"/>
              </a:spcAft>
              <a:defRPr kumimoji="1" sz="4000">
                <a:solidFill>
                  <a:schemeClr val="tx2"/>
                </a:solidFill>
                <a:latin typeface="HGP創英角ﾎﾟｯﾌﾟ体" panose="040B0A00000000000000" pitchFamily="50" charset="-128"/>
                <a:ea typeface="HGP創英角ﾎﾟｯﾌﾟ体" panose="040B0A00000000000000" pitchFamily="50" charset="-128"/>
              </a:defRPr>
            </a:lvl9pPr>
          </a:lstStyle>
          <a:p>
            <a:pPr eaLnBrk="1" hangingPunct="1"/>
            <a:fld id="{A88691E0-A83E-47A8-ADAB-41D14AF8A76C}" type="slidenum">
              <a:rPr lang="en-US" altLang="ja-JP" sz="1200">
                <a:solidFill>
                  <a:schemeClr val="tx1"/>
                </a:solidFill>
                <a:latin typeface="Arial" panose="020B0604020202020204" pitchFamily="34" charset="0"/>
                <a:ea typeface="ＭＳ Ｐゴシック" panose="020B0600070205080204" pitchFamily="50" charset="-128"/>
              </a:rPr>
              <a:pPr eaLnBrk="1" hangingPunct="1"/>
              <a:t>2</a:t>
            </a:fld>
            <a:endParaRPr lang="en-US" altLang="ja-JP" sz="1200">
              <a:solidFill>
                <a:schemeClr val="tx1"/>
              </a:solidFill>
              <a:latin typeface="Arial" panose="020B0604020202020204" pitchFamily="34" charset="0"/>
              <a:ea typeface="ＭＳ Ｐゴシック" panose="020B0600070205080204" pitchFamily="50" charset="-128"/>
            </a:endParaRPr>
          </a:p>
        </p:txBody>
      </p:sp>
      <p:sp>
        <p:nvSpPr>
          <p:cNvPr id="49155" name="Rectangle 2">
            <a:extLst>
              <a:ext uri="{FF2B5EF4-FFF2-40B4-BE49-F238E27FC236}">
                <a16:creationId xmlns:a16="http://schemas.microsoft.com/office/drawing/2014/main" id="{D29AEE95-F0EB-B92F-F56E-02D72DFE3F32}"/>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C18410BC-B16D-1A73-3881-B757FAAC322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latin typeface="Arial" panose="020B0604020202020204" pitchFamily="34" charset="0"/>
                <a:ea typeface="ＭＳ Ｐ明朝" panose="02020600040205080304" pitchFamily="18" charset="-128"/>
              </a:rPr>
              <a:t>「おぜのかみさま」は、群馬県を代表する美しい景勝地である「尾瀬」をインターネット社会と見立てて、「木道」という使い方を誤ると危険におちいってしまうリスクがあることを、ぐんまちゃんが、中学生をモチーフとしたオコジョの「コジョ」と小学生をモチーフとしたヤマネの「マネ」と一緒に学んでいく県民運動です。</a:t>
            </a:r>
          </a:p>
          <a:p>
            <a:pPr eaLnBrk="1" hangingPunct="1"/>
            <a:r>
              <a:rPr lang="ja-JP" altLang="en-US" dirty="0">
                <a:latin typeface="Arial" panose="020B0604020202020204" pitchFamily="34" charset="0"/>
                <a:ea typeface="ＭＳ Ｐ明朝" panose="02020600040205080304" pitchFamily="18" charset="-128"/>
              </a:rPr>
              <a:t>　山登りには必要な装備があります。</a:t>
            </a:r>
          </a:p>
          <a:p>
            <a:pPr eaLnBrk="1" hangingPunct="1"/>
            <a:r>
              <a:rPr lang="ja-JP" altLang="en-US" dirty="0">
                <a:latin typeface="Arial" panose="020B0604020202020204" pitchFamily="34" charset="0"/>
                <a:ea typeface="ＭＳ Ｐ明朝" panose="02020600040205080304" pitchFamily="18" charset="-128"/>
              </a:rPr>
              <a:t>　ぐんまちゃんはスマートフォンを手にし、インターネットの世界での正しい知識やルールという装備をリュックに背負います。</a:t>
            </a:r>
          </a:p>
          <a:p>
            <a:pPr eaLnBrk="1" hangingPunct="1"/>
            <a:r>
              <a:rPr lang="ja-JP" altLang="en-US" dirty="0">
                <a:latin typeface="Arial" panose="020B0604020202020204" pitchFamily="34" charset="0"/>
                <a:ea typeface="ＭＳ Ｐ明朝" panose="02020600040205080304" pitchFamily="18" charset="-128"/>
              </a:rPr>
              <a:t>　目まぐるしく変化を続けるインターネット社会で、それぞれのこころのリュックの中にも「おぜのかみさま」という装備を入れて、群馬県全体でこどもたちをインターネットに潜む危険から守りましょう。</a:t>
            </a:r>
          </a:p>
          <a:p>
            <a:pPr eaLnBrk="1" hangingPunct="1"/>
            <a:r>
              <a:rPr lang="ja-JP" altLang="en-US" dirty="0">
                <a:latin typeface="Arial" panose="020B0604020202020204" pitchFamily="34" charset="0"/>
                <a:ea typeface="ＭＳ Ｐ明朝" panose="02020600040205080304" pitchFamily="18" charset="-128"/>
              </a:rPr>
              <a:t>それでは、セーフネット標語「おぜのかみさま」を順番に説明していきます。</a:t>
            </a:r>
          </a:p>
          <a:p>
            <a:pPr eaLnBrk="1" hangingPunct="1"/>
            <a:endParaRPr lang="ja-JP" altLang="en-US" dirty="0">
              <a:latin typeface="Arial" panose="020B0604020202020204" pitchFamily="34" charset="0"/>
              <a:ea typeface="ＭＳ Ｐ明朝" panose="02020600040205080304" pitchFamily="18" charset="-128"/>
            </a:endParaRPr>
          </a:p>
        </p:txBody>
      </p:sp>
    </p:spTree>
    <p:extLst>
      <p:ext uri="{BB962C8B-B14F-4D97-AF65-F5344CB8AC3E}">
        <p14:creationId xmlns:p14="http://schemas.microsoft.com/office/powerpoint/2010/main" val="1531340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最初は、「おくらない。写真」の「お」です。</a:t>
            </a:r>
          </a:p>
          <a:p>
            <a:r>
              <a:rPr kumimoji="1" lang="ja-JP" altLang="en-US" dirty="0"/>
              <a:t>ネット上に自分や他人の写真・個人情報を送ることは、一生残る可能性があります。</a:t>
            </a:r>
          </a:p>
          <a:p>
            <a:r>
              <a:rPr kumimoji="1" lang="ja-JP" altLang="en-US" dirty="0"/>
              <a:t>不特定多数に見られるリスクを考えましょう。自分と周囲の安全を守るため、軽率な送信は避けるべきです。</a:t>
            </a:r>
          </a:p>
          <a:p>
            <a:r>
              <a:rPr kumimoji="1" lang="ja-JP" altLang="en-US" dirty="0"/>
              <a:t>・写真が悪用される危険性があること</a:t>
            </a:r>
          </a:p>
          <a:p>
            <a:r>
              <a:rPr kumimoji="1" lang="ja-JP" altLang="en-US" dirty="0"/>
              <a:t>・個人を特定されるおそれがあること</a:t>
            </a:r>
          </a:p>
          <a:p>
            <a:r>
              <a:rPr kumimoji="1" lang="ja-JP" altLang="en-US" dirty="0"/>
              <a:t>・ネットからの完全なデータの削除は難しいこと</a:t>
            </a:r>
          </a:p>
          <a:p>
            <a:r>
              <a:rPr kumimoji="1" lang="ja-JP" altLang="en-US" dirty="0"/>
              <a:t>身近な人に送信前に相談し、考える習慣をつけましょう。</a:t>
            </a:r>
          </a:p>
        </p:txBody>
      </p:sp>
      <p:sp>
        <p:nvSpPr>
          <p:cNvPr id="4" name="スライド番号プレースホルダー 3"/>
          <p:cNvSpPr>
            <a:spLocks noGrp="1"/>
          </p:cNvSpPr>
          <p:nvPr>
            <p:ph type="sldNum" sz="quarter" idx="5"/>
          </p:nvPr>
        </p:nvSpPr>
        <p:spPr/>
        <p:txBody>
          <a:bodyPr/>
          <a:lstStyle/>
          <a:p>
            <a:fld id="{095E55E2-4EC3-4B6C-90A2-A06317C8D9A4}" type="slidenum">
              <a:rPr lang="en-US" altLang="ja-JP" smtClean="0"/>
              <a:pPr/>
              <a:t>3</a:t>
            </a:fld>
            <a:endParaRPr lang="en-US" altLang="ja-JP"/>
          </a:p>
        </p:txBody>
      </p:sp>
    </p:spTree>
    <p:extLst>
      <p:ext uri="{BB962C8B-B14F-4D97-AF65-F5344CB8AC3E}">
        <p14:creationId xmlns:p14="http://schemas.microsoft.com/office/powerpoint/2010/main" val="2645617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「ぜったいあわない」の「ぜ」です。</a:t>
            </a:r>
          </a:p>
          <a:p>
            <a:r>
              <a:rPr kumimoji="1" lang="ja-JP" altLang="en-US" dirty="0"/>
              <a:t>ネット上で知らない人と連絡を取ることは危険です。</a:t>
            </a:r>
          </a:p>
          <a:p>
            <a:r>
              <a:rPr kumimoji="1" lang="ja-JP" altLang="en-US" dirty="0"/>
              <a:t>悪意を持った人が、あなたの味方の振りをして接触してくることがあります。</a:t>
            </a:r>
          </a:p>
          <a:p>
            <a:r>
              <a:rPr kumimoji="1" lang="ja-JP" altLang="en-US" dirty="0"/>
              <a:t>ネット上でも、自分を守るためにしっかりした判断が必要です。</a:t>
            </a:r>
          </a:p>
          <a:p>
            <a:r>
              <a:rPr kumimoji="1" lang="ja-JP" altLang="en-US" dirty="0"/>
              <a:t>・見知らぬ人からのメッセージやフレンドリクエストは慎重に対応すること</a:t>
            </a:r>
          </a:p>
          <a:p>
            <a:r>
              <a:rPr kumimoji="1" lang="ja-JP" altLang="en-US" dirty="0"/>
              <a:t>・ネットでの接触は、常に注意を払って警戒心を持つこと</a:t>
            </a:r>
          </a:p>
          <a:p>
            <a:r>
              <a:rPr kumimoji="1" lang="ja-JP" altLang="en-US" dirty="0"/>
              <a:t>・知らない人と会うことは絶対に避けること</a:t>
            </a:r>
          </a:p>
          <a:p>
            <a:r>
              <a:rPr kumimoji="1" lang="ja-JP" altLang="en-US" dirty="0"/>
              <a:t>安全を最優先にして慎重に行動しましょう。</a:t>
            </a:r>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04875" rtl="0" eaLnBrk="1" fontAlgn="base" latinLnBrk="0" hangingPunct="1">
              <a:lnSpc>
                <a:spcPct val="100000"/>
              </a:lnSpc>
              <a:spcBef>
                <a:spcPct val="0"/>
              </a:spcBef>
              <a:spcAft>
                <a:spcPct val="0"/>
              </a:spcAft>
              <a:buClrTx/>
              <a:buSzTx/>
              <a:buFontTx/>
              <a:buNone/>
              <a:tabLst/>
              <a:defRPr/>
            </a:pPr>
            <a:fld id="{095E55E2-4EC3-4B6C-90A2-A06317C8D9A4}"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04875" rtl="0" eaLnBrk="1" fontAlgn="base" latinLnBrk="0" hangingPunct="1">
                <a:lnSpc>
                  <a:spcPct val="100000"/>
                </a:lnSpc>
                <a:spcBef>
                  <a:spcPct val="0"/>
                </a:spcBef>
                <a:spcAft>
                  <a:spcPct val="0"/>
                </a:spcAft>
                <a:buClrTx/>
                <a:buSzTx/>
                <a:buFontTx/>
                <a:buNone/>
                <a:tabLst/>
                <a:defRPr/>
              </a:pPr>
              <a:t>4</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165631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「のせない。個人情報」の「の」です。</a:t>
            </a:r>
          </a:p>
          <a:p>
            <a:r>
              <a:rPr kumimoji="1" lang="ja-JP" altLang="en-US" dirty="0"/>
              <a:t>ネット上に住所や電話番号、学校名、</a:t>
            </a:r>
            <a:r>
              <a:rPr kumimoji="1" lang="en-US" altLang="ja-JP" dirty="0"/>
              <a:t>SNS</a:t>
            </a:r>
            <a:r>
              <a:rPr kumimoji="1" lang="ja-JP" altLang="en-US" dirty="0"/>
              <a:t>アカウントなどの個人情報を公開すると、悪用される危険があります。</a:t>
            </a:r>
          </a:p>
          <a:p>
            <a:r>
              <a:rPr kumimoji="1" lang="ja-JP" altLang="en-US" dirty="0"/>
              <a:t>公開の範囲やプライバシー設定を見直し、大切な情報を守りましょう。</a:t>
            </a:r>
          </a:p>
          <a:p>
            <a:r>
              <a:rPr kumimoji="1" lang="ja-JP" altLang="en-US" dirty="0"/>
              <a:t>・住所や電話番号を投稿しないこと</a:t>
            </a:r>
          </a:p>
          <a:p>
            <a:r>
              <a:rPr kumimoji="1" lang="ja-JP" altLang="en-US" dirty="0"/>
              <a:t>・本名や学校名を公開しないこと</a:t>
            </a:r>
          </a:p>
          <a:p>
            <a:r>
              <a:rPr kumimoji="1" lang="ja-JP" altLang="en-US" dirty="0"/>
              <a:t>・投稿写真に場所が分かる背景などが映らないよう注意すること</a:t>
            </a:r>
          </a:p>
          <a:p>
            <a:r>
              <a:rPr kumimoji="1" lang="ja-JP" altLang="en-US" dirty="0"/>
              <a:t>これらの情報を悪意のある人が見れば、詐欺やストーカー被害に遭う可能性があります。安全第一で行動しましょう。</a:t>
            </a:r>
          </a:p>
        </p:txBody>
      </p:sp>
      <p:sp>
        <p:nvSpPr>
          <p:cNvPr id="4" name="スライド番号プレースホルダー 3"/>
          <p:cNvSpPr>
            <a:spLocks noGrp="1"/>
          </p:cNvSpPr>
          <p:nvPr>
            <p:ph type="sldNum" sz="quarter" idx="5"/>
          </p:nvPr>
        </p:nvSpPr>
        <p:spPr/>
        <p:txBody>
          <a:bodyPr/>
          <a:lstStyle/>
          <a:p>
            <a:pPr marL="0" marR="0" lvl="0" indent="0" algn="r" defTabSz="904875" rtl="0" eaLnBrk="1" fontAlgn="base" latinLnBrk="0" hangingPunct="1">
              <a:lnSpc>
                <a:spcPct val="100000"/>
              </a:lnSpc>
              <a:spcBef>
                <a:spcPct val="0"/>
              </a:spcBef>
              <a:spcAft>
                <a:spcPct val="0"/>
              </a:spcAft>
              <a:buClrTx/>
              <a:buSzTx/>
              <a:buFontTx/>
              <a:buNone/>
              <a:tabLst/>
              <a:defRPr/>
            </a:pPr>
            <a:fld id="{095E55E2-4EC3-4B6C-90A2-A06317C8D9A4}"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04875" rtl="0" eaLnBrk="1" fontAlgn="base" latinLnBrk="0" hangingPunct="1">
                <a:lnSpc>
                  <a:spcPct val="100000"/>
                </a:lnSpc>
                <a:spcBef>
                  <a:spcPct val="0"/>
                </a:spcBef>
                <a:spcAft>
                  <a:spcPct val="0"/>
                </a:spcAft>
                <a:buClrTx/>
                <a:buSzTx/>
                <a:buFontTx/>
                <a:buNone/>
                <a:tabLst/>
                <a:defRPr/>
              </a:pPr>
              <a:t>5</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659098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「かき込まない。悪口」の「か」です。</a:t>
            </a:r>
          </a:p>
          <a:p>
            <a:r>
              <a:rPr kumimoji="1" lang="ja-JP" altLang="en-US" dirty="0"/>
              <a:t>ネット上に悪口や不適切な言葉を書き込むと、自分も他人も傷つける結果になります。</a:t>
            </a:r>
          </a:p>
          <a:p>
            <a:r>
              <a:rPr kumimoji="1" lang="ja-JP" altLang="en-US" dirty="0"/>
              <a:t>一度投稿した内容は簡単には消せません。思いやりを持ち、言葉を慎重に選びましょう。</a:t>
            </a:r>
          </a:p>
          <a:p>
            <a:r>
              <a:rPr kumimoji="1" lang="ja-JP" altLang="en-US" dirty="0"/>
              <a:t>・悪口や誹謗中傷は法律で罰せられる場合があること</a:t>
            </a:r>
          </a:p>
          <a:p>
            <a:r>
              <a:rPr kumimoji="1" lang="ja-JP" altLang="en-US" dirty="0"/>
              <a:t>・投稿内容が他人にさまざまな影響を与えること</a:t>
            </a:r>
          </a:p>
          <a:p>
            <a:r>
              <a:rPr kumimoji="1" lang="ja-JP" altLang="en-US" dirty="0"/>
              <a:t>・冷静に考え、投稿前に一呼吸おく習慣をつけること</a:t>
            </a:r>
          </a:p>
          <a:p>
            <a:r>
              <a:rPr kumimoji="1" lang="ja-JP" altLang="en-US" dirty="0"/>
              <a:t>相手への理解と思いやりを持ったネット利用を心がけましょう。</a:t>
            </a:r>
          </a:p>
        </p:txBody>
      </p:sp>
      <p:sp>
        <p:nvSpPr>
          <p:cNvPr id="4" name="スライド番号プレースホルダー 3"/>
          <p:cNvSpPr>
            <a:spLocks noGrp="1"/>
          </p:cNvSpPr>
          <p:nvPr>
            <p:ph type="sldNum" sz="quarter" idx="5"/>
          </p:nvPr>
        </p:nvSpPr>
        <p:spPr/>
        <p:txBody>
          <a:bodyPr/>
          <a:lstStyle/>
          <a:p>
            <a:pPr marL="0" marR="0" lvl="0" indent="0" algn="r" defTabSz="904875" rtl="0" eaLnBrk="1" fontAlgn="base" latinLnBrk="0" hangingPunct="1">
              <a:lnSpc>
                <a:spcPct val="100000"/>
              </a:lnSpc>
              <a:spcBef>
                <a:spcPct val="0"/>
              </a:spcBef>
              <a:spcAft>
                <a:spcPct val="0"/>
              </a:spcAft>
              <a:buClrTx/>
              <a:buSzTx/>
              <a:buFontTx/>
              <a:buNone/>
              <a:tabLst/>
              <a:defRPr/>
            </a:pPr>
            <a:fld id="{095E55E2-4EC3-4B6C-90A2-A06317C8D9A4}"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04875" rtl="0" eaLnBrk="1" fontAlgn="base" latinLnBrk="0" hangingPunct="1">
                <a:lnSpc>
                  <a:spcPct val="100000"/>
                </a:lnSpc>
                <a:spcBef>
                  <a:spcPct val="0"/>
                </a:spcBef>
                <a:spcAft>
                  <a:spcPct val="0"/>
                </a:spcAft>
                <a:buClrTx/>
                <a:buSzTx/>
                <a:buFontTx/>
                <a:buNone/>
                <a:tabLst/>
                <a:defRPr/>
              </a:pPr>
              <a:t>6</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758331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「みない。有害サイト」の「み」です。</a:t>
            </a:r>
          </a:p>
          <a:p>
            <a:r>
              <a:rPr kumimoji="1" lang="ja-JP" altLang="en-US" dirty="0"/>
              <a:t>有害なサイトや情報を見ることは、心身に悪影響を及ぼすおそれがあります。</a:t>
            </a:r>
          </a:p>
          <a:p>
            <a:r>
              <a:rPr kumimoji="1" lang="ja-JP" altLang="en-US" dirty="0"/>
              <a:t>不正なサイトにアクセスすると、ウイルス感染や個人情報流出の危険もあります。</a:t>
            </a:r>
          </a:p>
          <a:p>
            <a:r>
              <a:rPr kumimoji="1" lang="ja-JP" altLang="en-US" dirty="0"/>
              <a:t>興味だけではなく情報の選択を心がけましょう。</a:t>
            </a:r>
          </a:p>
          <a:p>
            <a:r>
              <a:rPr kumimoji="1" lang="ja-JP" altLang="en-US" dirty="0"/>
              <a:t>・興味本位で危険なサイトにアクセスしないこと</a:t>
            </a:r>
          </a:p>
          <a:p>
            <a:r>
              <a:rPr kumimoji="1" lang="ja-JP" altLang="en-US" dirty="0"/>
              <a:t>・信頼できる情報源か確認すること</a:t>
            </a:r>
          </a:p>
          <a:p>
            <a:r>
              <a:rPr kumimoji="1" lang="ja-JP" altLang="en-US" dirty="0"/>
              <a:t>・フィルタリング機能を活用し、危険なサイトをブロックすること</a:t>
            </a:r>
          </a:p>
          <a:p>
            <a:r>
              <a:rPr kumimoji="1" lang="ja-JP" altLang="en-US" dirty="0"/>
              <a:t>安心で安全なネット利用を保つするため、常に注意しましょう。</a:t>
            </a:r>
          </a:p>
        </p:txBody>
      </p:sp>
      <p:sp>
        <p:nvSpPr>
          <p:cNvPr id="4" name="スライド番号プレースホルダー 3"/>
          <p:cNvSpPr>
            <a:spLocks noGrp="1"/>
          </p:cNvSpPr>
          <p:nvPr>
            <p:ph type="sldNum" sz="quarter" idx="5"/>
          </p:nvPr>
        </p:nvSpPr>
        <p:spPr/>
        <p:txBody>
          <a:bodyPr/>
          <a:lstStyle/>
          <a:p>
            <a:pPr marL="0" marR="0" lvl="0" indent="0" algn="r" defTabSz="904875" rtl="0" eaLnBrk="1" fontAlgn="base" latinLnBrk="0" hangingPunct="1">
              <a:lnSpc>
                <a:spcPct val="100000"/>
              </a:lnSpc>
              <a:spcBef>
                <a:spcPct val="0"/>
              </a:spcBef>
              <a:spcAft>
                <a:spcPct val="0"/>
              </a:spcAft>
              <a:buClrTx/>
              <a:buSzTx/>
              <a:buFontTx/>
              <a:buNone/>
              <a:tabLst/>
              <a:defRPr/>
            </a:pPr>
            <a:fld id="{095E55E2-4EC3-4B6C-90A2-A06317C8D9A4}"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04875" rtl="0" eaLnBrk="1" fontAlgn="base" latinLnBrk="0" hangingPunct="1">
                <a:lnSpc>
                  <a:spcPct val="100000"/>
                </a:lnSpc>
                <a:spcBef>
                  <a:spcPct val="0"/>
                </a:spcBef>
                <a:spcAft>
                  <a:spcPct val="0"/>
                </a:spcAft>
                <a:buClrTx/>
                <a:buSzTx/>
                <a:buFontTx/>
                <a:buNone/>
                <a:tabLst/>
                <a:defRPr/>
              </a:pPr>
              <a:t>7</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5410642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「さがさない。出会い」の「さ」です。</a:t>
            </a:r>
          </a:p>
          <a:p>
            <a:r>
              <a:rPr kumimoji="1" lang="ja-JP" altLang="en-US" dirty="0"/>
              <a:t>インターネットを通じて安易に出会いを求めることは危険です。</a:t>
            </a:r>
          </a:p>
          <a:p>
            <a:r>
              <a:rPr kumimoji="1" lang="ja-JP" altLang="en-US" dirty="0"/>
              <a:t>相手の本性がわからず、詐欺や犯罪に巻き込まれる可能性があります。ネットは出会いの場ではなく、情報収集やコミュニケーションを安全に楽しむ場です。</a:t>
            </a:r>
          </a:p>
          <a:p>
            <a:r>
              <a:rPr kumimoji="1" lang="ja-JP" altLang="en-US" dirty="0"/>
              <a:t>・</a:t>
            </a:r>
            <a:r>
              <a:rPr kumimoji="1" lang="en-US" altLang="ja-JP" dirty="0"/>
              <a:t>SNS</a:t>
            </a:r>
            <a:r>
              <a:rPr kumimoji="1" lang="ja-JP" altLang="en-US" dirty="0"/>
              <a:t>やチャットアプリで見知らぬ人と会う約束をしないこと</a:t>
            </a:r>
          </a:p>
          <a:p>
            <a:r>
              <a:rPr kumimoji="1" lang="ja-JP" altLang="en-US" dirty="0"/>
              <a:t>・「会ってみたい」と誘われても断る勇気を持つこと</a:t>
            </a:r>
          </a:p>
          <a:p>
            <a:r>
              <a:rPr kumimoji="1" lang="ja-JP" altLang="en-US" dirty="0"/>
              <a:t>・保護者や信頼できる人に相談すること</a:t>
            </a:r>
          </a:p>
          <a:p>
            <a:r>
              <a:rPr kumimoji="1" lang="ja-JP" altLang="en-US" dirty="0"/>
              <a:t>安心してインターネットを使うために、出会いを目的とした利用は避けましょう。</a:t>
            </a:r>
          </a:p>
        </p:txBody>
      </p:sp>
      <p:sp>
        <p:nvSpPr>
          <p:cNvPr id="4" name="スライド番号プレースホルダー 3"/>
          <p:cNvSpPr>
            <a:spLocks noGrp="1"/>
          </p:cNvSpPr>
          <p:nvPr>
            <p:ph type="sldNum" sz="quarter" idx="5"/>
          </p:nvPr>
        </p:nvSpPr>
        <p:spPr/>
        <p:txBody>
          <a:bodyPr/>
          <a:lstStyle/>
          <a:p>
            <a:pPr marL="0" marR="0" lvl="0" indent="0" algn="r" defTabSz="904875" rtl="0" eaLnBrk="1" fontAlgn="base" latinLnBrk="0" hangingPunct="1">
              <a:lnSpc>
                <a:spcPct val="100000"/>
              </a:lnSpc>
              <a:spcBef>
                <a:spcPct val="0"/>
              </a:spcBef>
              <a:spcAft>
                <a:spcPct val="0"/>
              </a:spcAft>
              <a:buClrTx/>
              <a:buSzTx/>
              <a:buFontTx/>
              <a:buNone/>
              <a:tabLst/>
              <a:defRPr/>
            </a:pPr>
            <a:fld id="{095E55E2-4EC3-4B6C-90A2-A06317C8D9A4}"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04875" rtl="0" eaLnBrk="1" fontAlgn="base" latinLnBrk="0" hangingPunct="1">
                <a:lnSpc>
                  <a:spcPct val="100000"/>
                </a:lnSpc>
                <a:spcBef>
                  <a:spcPct val="0"/>
                </a:spcBef>
                <a:spcAft>
                  <a:spcPct val="0"/>
                </a:spcAft>
                <a:buClrTx/>
                <a:buSzTx/>
                <a:buFontTx/>
                <a:buNone/>
                <a:tabLst/>
                <a:defRPr/>
              </a:pPr>
              <a:t>8</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5138574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最後が、「まもる。ルール」の「ま」です。</a:t>
            </a:r>
          </a:p>
          <a:p>
            <a:r>
              <a:rPr kumimoji="1" lang="ja-JP" altLang="en-US" dirty="0"/>
              <a:t>インターネットを安全に利用するためには、ルールとマナーを守ることが大切です。</a:t>
            </a:r>
          </a:p>
          <a:p>
            <a:r>
              <a:rPr kumimoji="1" lang="ja-JP" altLang="en-US" dirty="0"/>
              <a:t>法律やサービスの利用規約に違反するとトラブルに巻き込まれたり、処罰を受けたりすることになりかねません。</a:t>
            </a:r>
          </a:p>
          <a:p>
            <a:r>
              <a:rPr kumimoji="1" lang="ja-JP" altLang="en-US" dirty="0"/>
              <a:t>自分も周囲の人も安心してネットを使う環境を心がけましょう。</a:t>
            </a:r>
          </a:p>
          <a:p>
            <a:r>
              <a:rPr kumimoji="1" lang="ja-JP" altLang="en-US" dirty="0"/>
              <a:t>・利用する時間や場所などのルールをつくること</a:t>
            </a:r>
          </a:p>
          <a:p>
            <a:r>
              <a:rPr kumimoji="1" lang="ja-JP" altLang="en-US" dirty="0"/>
              <a:t>・利用するサービスの規約やガイドラインを確認すること</a:t>
            </a:r>
          </a:p>
          <a:p>
            <a:r>
              <a:rPr kumimoji="1" lang="ja-JP" altLang="en-US" dirty="0"/>
              <a:t>・著作権を尊重し、違法アップロードやダウンロードをしないこと</a:t>
            </a:r>
          </a:p>
          <a:p>
            <a:r>
              <a:rPr kumimoji="1" lang="ja-JP" altLang="en-US" dirty="0"/>
              <a:t>・自分がされて嫌なことは他人にも行わないこと</a:t>
            </a:r>
          </a:p>
          <a:p>
            <a:r>
              <a:rPr kumimoji="1" lang="ja-JP" altLang="en-US" dirty="0"/>
              <a:t>責任ある行動で、より良いネット利用を心掛けましょう。</a:t>
            </a:r>
          </a:p>
        </p:txBody>
      </p:sp>
      <p:sp>
        <p:nvSpPr>
          <p:cNvPr id="4" name="スライド番号プレースホルダー 3"/>
          <p:cNvSpPr>
            <a:spLocks noGrp="1"/>
          </p:cNvSpPr>
          <p:nvPr>
            <p:ph type="sldNum" sz="quarter" idx="5"/>
          </p:nvPr>
        </p:nvSpPr>
        <p:spPr/>
        <p:txBody>
          <a:bodyPr/>
          <a:lstStyle/>
          <a:p>
            <a:pPr marL="0" marR="0" lvl="0" indent="0" algn="r" defTabSz="904875" rtl="0" eaLnBrk="1" fontAlgn="base" latinLnBrk="0" hangingPunct="1">
              <a:lnSpc>
                <a:spcPct val="100000"/>
              </a:lnSpc>
              <a:spcBef>
                <a:spcPct val="0"/>
              </a:spcBef>
              <a:spcAft>
                <a:spcPct val="0"/>
              </a:spcAft>
              <a:buClrTx/>
              <a:buSzTx/>
              <a:buFontTx/>
              <a:buNone/>
              <a:tabLst/>
              <a:defRPr/>
            </a:pPr>
            <a:fld id="{095E55E2-4EC3-4B6C-90A2-A06317C8D9A4}"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04875" rtl="0" eaLnBrk="1" fontAlgn="base" latinLnBrk="0" hangingPunct="1">
                <a:lnSpc>
                  <a:spcPct val="100000"/>
                </a:lnSpc>
                <a:spcBef>
                  <a:spcPct val="0"/>
                </a:spcBef>
                <a:spcAft>
                  <a:spcPct val="0"/>
                </a:spcAft>
                <a:buClrTx/>
                <a:buSzTx/>
                <a:buFontTx/>
                <a:buNone/>
                <a:tabLst/>
                <a:defRPr/>
              </a:pPr>
              <a:t>9</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6468942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4" name="Picture 21" descr="統合後　１／４(透過色）">
            <a:extLst>
              <a:ext uri="{FF2B5EF4-FFF2-40B4-BE49-F238E27FC236}">
                <a16:creationId xmlns:a16="http://schemas.microsoft.com/office/drawing/2014/main" id="{B226A872-C45E-FDC7-50D8-9D10CE726B7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65938" y="4076700"/>
            <a:ext cx="2278062"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5" name="日付プレースホルダ 3">
            <a:extLst>
              <a:ext uri="{FF2B5EF4-FFF2-40B4-BE49-F238E27FC236}">
                <a16:creationId xmlns:a16="http://schemas.microsoft.com/office/drawing/2014/main" id="{B611A8EB-599F-ED2E-E24B-BC723D70A6B3}"/>
              </a:ext>
            </a:extLst>
          </p:cNvPr>
          <p:cNvSpPr>
            <a:spLocks noGrp="1"/>
          </p:cNvSpPr>
          <p:nvPr>
            <p:ph type="dt" sz="half" idx="10"/>
          </p:nvPr>
        </p:nvSpPr>
        <p:spPr/>
        <p:txBody>
          <a:bodyPr/>
          <a:lstStyle>
            <a:lvl1pPr>
              <a:defRPr/>
            </a:lvl1pPr>
          </a:lstStyle>
          <a:p>
            <a:pPr>
              <a:defRPr/>
            </a:pPr>
            <a:endParaRPr lang="en-US" altLang="ja-JP"/>
          </a:p>
        </p:txBody>
      </p:sp>
      <p:sp>
        <p:nvSpPr>
          <p:cNvPr id="6" name="フッター プレースホルダ 4">
            <a:extLst>
              <a:ext uri="{FF2B5EF4-FFF2-40B4-BE49-F238E27FC236}">
                <a16:creationId xmlns:a16="http://schemas.microsoft.com/office/drawing/2014/main" id="{7FBDDD5A-0990-B1EF-5107-EBA14472F6F6}"/>
              </a:ext>
            </a:extLst>
          </p:cNvPr>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 5">
            <a:extLst>
              <a:ext uri="{FF2B5EF4-FFF2-40B4-BE49-F238E27FC236}">
                <a16:creationId xmlns:a16="http://schemas.microsoft.com/office/drawing/2014/main" id="{BF16021C-FC3C-F572-27BF-41B618FB9AF7}"/>
              </a:ext>
            </a:extLst>
          </p:cNvPr>
          <p:cNvSpPr>
            <a:spLocks noGrp="1"/>
          </p:cNvSpPr>
          <p:nvPr>
            <p:ph type="sldNum" sz="quarter" idx="12"/>
          </p:nvPr>
        </p:nvSpPr>
        <p:spPr/>
        <p:txBody>
          <a:bodyPr/>
          <a:lstStyle>
            <a:lvl1pPr>
              <a:defRPr/>
            </a:lvl1pPr>
          </a:lstStyle>
          <a:p>
            <a:fld id="{3A8133FB-2C3E-4BDE-9E91-F79E5D4F35DD}" type="slidenum">
              <a:rPr lang="en-US" altLang="ja-JP"/>
              <a:pPr/>
              <a:t>‹#›</a:t>
            </a:fld>
            <a:endParaRPr lang="en-US" altLang="ja-JP"/>
          </a:p>
        </p:txBody>
      </p:sp>
    </p:spTree>
    <p:extLst>
      <p:ext uri="{BB962C8B-B14F-4D97-AF65-F5344CB8AC3E}">
        <p14:creationId xmlns:p14="http://schemas.microsoft.com/office/powerpoint/2010/main" val="2011632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a:extLst>
              <a:ext uri="{FF2B5EF4-FFF2-40B4-BE49-F238E27FC236}">
                <a16:creationId xmlns:a16="http://schemas.microsoft.com/office/drawing/2014/main" id="{1A3208FB-BE5E-114D-17BA-6A2128706E66}"/>
              </a:ext>
            </a:extLst>
          </p:cNvPr>
          <p:cNvSpPr>
            <a:spLocks noGrp="1"/>
          </p:cNvSpPr>
          <p:nvPr>
            <p:ph type="dt" sz="half" idx="10"/>
          </p:nvPr>
        </p:nvSpPr>
        <p:spPr/>
        <p:txBody>
          <a:bodyPr/>
          <a:lstStyle>
            <a:lvl1pPr>
              <a:defRPr/>
            </a:lvl1pPr>
          </a:lstStyle>
          <a:p>
            <a:pPr>
              <a:defRPr/>
            </a:pPr>
            <a:endParaRPr lang="en-US" altLang="ja-JP"/>
          </a:p>
        </p:txBody>
      </p:sp>
      <p:sp>
        <p:nvSpPr>
          <p:cNvPr id="5" name="フッター プレースホルダ 4">
            <a:extLst>
              <a:ext uri="{FF2B5EF4-FFF2-40B4-BE49-F238E27FC236}">
                <a16:creationId xmlns:a16="http://schemas.microsoft.com/office/drawing/2014/main" id="{5248EEDD-9327-90C3-603D-8FC525B0E140}"/>
              </a:ext>
            </a:extLst>
          </p:cNvPr>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a:extLst>
              <a:ext uri="{FF2B5EF4-FFF2-40B4-BE49-F238E27FC236}">
                <a16:creationId xmlns:a16="http://schemas.microsoft.com/office/drawing/2014/main" id="{CD68C8A8-A234-AC48-2111-A3ACE21EE5EF}"/>
              </a:ext>
            </a:extLst>
          </p:cNvPr>
          <p:cNvSpPr>
            <a:spLocks noGrp="1"/>
          </p:cNvSpPr>
          <p:nvPr>
            <p:ph type="sldNum" sz="quarter" idx="12"/>
          </p:nvPr>
        </p:nvSpPr>
        <p:spPr/>
        <p:txBody>
          <a:bodyPr/>
          <a:lstStyle>
            <a:lvl1pPr>
              <a:defRPr/>
            </a:lvl1pPr>
          </a:lstStyle>
          <a:p>
            <a:fld id="{60F9E86B-3FB8-43A7-A43D-C0A00624FDF4}" type="slidenum">
              <a:rPr lang="en-US" altLang="ja-JP"/>
              <a:pPr/>
              <a:t>‹#›</a:t>
            </a:fld>
            <a:endParaRPr lang="en-US" altLang="ja-JP"/>
          </a:p>
        </p:txBody>
      </p:sp>
    </p:spTree>
    <p:extLst>
      <p:ext uri="{BB962C8B-B14F-4D97-AF65-F5344CB8AC3E}">
        <p14:creationId xmlns:p14="http://schemas.microsoft.com/office/powerpoint/2010/main" val="184695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a:extLst>
              <a:ext uri="{FF2B5EF4-FFF2-40B4-BE49-F238E27FC236}">
                <a16:creationId xmlns:a16="http://schemas.microsoft.com/office/drawing/2014/main" id="{A47FDE38-AD12-A4D1-1170-4EE151E71C95}"/>
              </a:ext>
            </a:extLst>
          </p:cNvPr>
          <p:cNvSpPr>
            <a:spLocks noGrp="1"/>
          </p:cNvSpPr>
          <p:nvPr>
            <p:ph type="dt" sz="half" idx="10"/>
          </p:nvPr>
        </p:nvSpPr>
        <p:spPr/>
        <p:txBody>
          <a:bodyPr/>
          <a:lstStyle>
            <a:lvl1pPr>
              <a:defRPr/>
            </a:lvl1pPr>
          </a:lstStyle>
          <a:p>
            <a:pPr>
              <a:defRPr/>
            </a:pPr>
            <a:endParaRPr lang="en-US" altLang="ja-JP"/>
          </a:p>
        </p:txBody>
      </p:sp>
      <p:sp>
        <p:nvSpPr>
          <p:cNvPr id="5" name="フッター プレースホルダ 4">
            <a:extLst>
              <a:ext uri="{FF2B5EF4-FFF2-40B4-BE49-F238E27FC236}">
                <a16:creationId xmlns:a16="http://schemas.microsoft.com/office/drawing/2014/main" id="{1B048D3A-F02C-603E-4D46-53CBACDCDBB4}"/>
              </a:ext>
            </a:extLst>
          </p:cNvPr>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a:extLst>
              <a:ext uri="{FF2B5EF4-FFF2-40B4-BE49-F238E27FC236}">
                <a16:creationId xmlns:a16="http://schemas.microsoft.com/office/drawing/2014/main" id="{8E1BF505-C652-0B46-BF12-3CCFB2EDDB68}"/>
              </a:ext>
            </a:extLst>
          </p:cNvPr>
          <p:cNvSpPr>
            <a:spLocks noGrp="1"/>
          </p:cNvSpPr>
          <p:nvPr>
            <p:ph type="sldNum" sz="quarter" idx="12"/>
          </p:nvPr>
        </p:nvSpPr>
        <p:spPr/>
        <p:txBody>
          <a:bodyPr/>
          <a:lstStyle>
            <a:lvl1pPr>
              <a:defRPr/>
            </a:lvl1pPr>
          </a:lstStyle>
          <a:p>
            <a:fld id="{B0F0ABB4-E41D-4B0B-8AF6-54CDB5D36C13}" type="slidenum">
              <a:rPr lang="en-US" altLang="ja-JP"/>
              <a:pPr/>
              <a:t>‹#›</a:t>
            </a:fld>
            <a:endParaRPr lang="en-US" altLang="ja-JP"/>
          </a:p>
        </p:txBody>
      </p:sp>
    </p:spTree>
    <p:extLst>
      <p:ext uri="{BB962C8B-B14F-4D97-AF65-F5344CB8AC3E}">
        <p14:creationId xmlns:p14="http://schemas.microsoft.com/office/powerpoint/2010/main" val="32091436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fld id="{683BB345-BA88-47DD-8D4B-690298885181}" type="slidenum">
              <a:rPr lang="en-US" altLang="ja-JP" smtClean="0"/>
              <a:pPr/>
              <a:t>‹#›</a:t>
            </a:fld>
            <a:endParaRPr lang="en-US" altLang="ja-JP"/>
          </a:p>
        </p:txBody>
      </p:sp>
      <p:pic>
        <p:nvPicPr>
          <p:cNvPr id="7" name="Picture 21" descr="統合後　１／４(透過色）">
            <a:extLst>
              <a:ext uri="{FF2B5EF4-FFF2-40B4-BE49-F238E27FC236}">
                <a16:creationId xmlns:a16="http://schemas.microsoft.com/office/drawing/2014/main" id="{3F616EFE-A4A5-F65D-519A-B8C7E146E4B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65938" y="4076700"/>
            <a:ext cx="2278062"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18688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fld id="{64193E17-6198-4C73-8175-0A4CB67C00EA}" type="slidenum">
              <a:rPr lang="en-US" altLang="ja-JP" smtClean="0"/>
              <a:pPr/>
              <a:t>‹#›</a:t>
            </a:fld>
            <a:endParaRPr lang="en-US" altLang="ja-JP"/>
          </a:p>
        </p:txBody>
      </p:sp>
    </p:spTree>
    <p:extLst>
      <p:ext uri="{BB962C8B-B14F-4D97-AF65-F5344CB8AC3E}">
        <p14:creationId xmlns:p14="http://schemas.microsoft.com/office/powerpoint/2010/main" val="12215000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fld id="{B62E8327-4922-4450-8BC9-283D40357080}" type="slidenum">
              <a:rPr lang="en-US" altLang="ja-JP" smtClean="0"/>
              <a:pPr/>
              <a:t>‹#›</a:t>
            </a:fld>
            <a:endParaRPr lang="en-US" altLang="ja-JP"/>
          </a:p>
        </p:txBody>
      </p:sp>
    </p:spTree>
    <p:extLst>
      <p:ext uri="{BB962C8B-B14F-4D97-AF65-F5344CB8AC3E}">
        <p14:creationId xmlns:p14="http://schemas.microsoft.com/office/powerpoint/2010/main" val="36568484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pPr>
              <a:defRPr/>
            </a:pPr>
            <a:endParaRPr lang="en-US" altLang="ja-JP"/>
          </a:p>
        </p:txBody>
      </p:sp>
      <p:sp>
        <p:nvSpPr>
          <p:cNvPr id="6" name="Footer Placeholder 5"/>
          <p:cNvSpPr>
            <a:spLocks noGrp="1"/>
          </p:cNvSpPr>
          <p:nvPr>
            <p:ph type="ftr" sz="quarter" idx="11"/>
          </p:nvPr>
        </p:nvSpPr>
        <p:spPr/>
        <p:txBody>
          <a:bodyPr/>
          <a:lstStyle/>
          <a:p>
            <a:pPr>
              <a:defRPr/>
            </a:pPr>
            <a:endParaRPr lang="en-US" altLang="ja-JP"/>
          </a:p>
        </p:txBody>
      </p:sp>
      <p:sp>
        <p:nvSpPr>
          <p:cNvPr id="7" name="Slide Number Placeholder 6"/>
          <p:cNvSpPr>
            <a:spLocks noGrp="1"/>
          </p:cNvSpPr>
          <p:nvPr>
            <p:ph type="sldNum" sz="quarter" idx="12"/>
          </p:nvPr>
        </p:nvSpPr>
        <p:spPr/>
        <p:txBody>
          <a:bodyPr/>
          <a:lstStyle/>
          <a:p>
            <a:fld id="{BADDE42C-6F67-4677-AEF2-BE639733B0CF}" type="slidenum">
              <a:rPr lang="en-US" altLang="ja-JP" smtClean="0"/>
              <a:pPr/>
              <a:t>‹#›</a:t>
            </a:fld>
            <a:endParaRPr lang="en-US" altLang="ja-JP"/>
          </a:p>
        </p:txBody>
      </p:sp>
    </p:spTree>
    <p:extLst>
      <p:ext uri="{BB962C8B-B14F-4D97-AF65-F5344CB8AC3E}">
        <p14:creationId xmlns:p14="http://schemas.microsoft.com/office/powerpoint/2010/main" val="10567500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633845" y="2507551"/>
            <a:ext cx="3867150"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7551"/>
            <a:ext cx="3886201"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pPr>
              <a:defRPr/>
            </a:pPr>
            <a:endParaRPr lang="en-US" altLang="ja-JP"/>
          </a:p>
        </p:txBody>
      </p:sp>
      <p:sp>
        <p:nvSpPr>
          <p:cNvPr id="8" name="Footer Placeholder 7"/>
          <p:cNvSpPr>
            <a:spLocks noGrp="1"/>
          </p:cNvSpPr>
          <p:nvPr>
            <p:ph type="ftr" sz="quarter" idx="11"/>
          </p:nvPr>
        </p:nvSpPr>
        <p:spPr/>
        <p:txBody>
          <a:bodyPr/>
          <a:lstStyle/>
          <a:p>
            <a:pPr>
              <a:defRPr/>
            </a:pPr>
            <a:endParaRPr lang="en-US" altLang="ja-JP"/>
          </a:p>
        </p:txBody>
      </p:sp>
      <p:sp>
        <p:nvSpPr>
          <p:cNvPr id="9" name="Slide Number Placeholder 8"/>
          <p:cNvSpPr>
            <a:spLocks noGrp="1"/>
          </p:cNvSpPr>
          <p:nvPr>
            <p:ph type="sldNum" sz="quarter" idx="12"/>
          </p:nvPr>
        </p:nvSpPr>
        <p:spPr/>
        <p:txBody>
          <a:bodyPr/>
          <a:lstStyle/>
          <a:p>
            <a:fld id="{9B4EA70D-87B0-48A9-8F2A-46FF919B9DE0}" type="slidenum">
              <a:rPr lang="en-US" altLang="ja-JP" smtClean="0"/>
              <a:pPr/>
              <a:t>‹#›</a:t>
            </a:fld>
            <a:endParaRPr lang="en-US" altLang="ja-JP"/>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40163250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US" altLang="ja-JP"/>
          </a:p>
        </p:txBody>
      </p:sp>
      <p:sp>
        <p:nvSpPr>
          <p:cNvPr id="4" name="Footer Placeholder 3"/>
          <p:cNvSpPr>
            <a:spLocks noGrp="1"/>
          </p:cNvSpPr>
          <p:nvPr>
            <p:ph type="ftr" sz="quarter" idx="11"/>
          </p:nvPr>
        </p:nvSpPr>
        <p:spPr/>
        <p:txBody>
          <a:bodyPr/>
          <a:lstStyle/>
          <a:p>
            <a:pPr>
              <a:defRPr/>
            </a:pPr>
            <a:endParaRPr lang="en-US" altLang="ja-JP"/>
          </a:p>
        </p:txBody>
      </p:sp>
      <p:sp>
        <p:nvSpPr>
          <p:cNvPr id="5" name="Slide Number Placeholder 4"/>
          <p:cNvSpPr>
            <a:spLocks noGrp="1"/>
          </p:cNvSpPr>
          <p:nvPr>
            <p:ph type="sldNum" sz="quarter" idx="12"/>
          </p:nvPr>
        </p:nvSpPr>
        <p:spPr/>
        <p:txBody>
          <a:bodyPr/>
          <a:lstStyle/>
          <a:p>
            <a:fld id="{D577C5F1-2B56-413A-B134-E19879E5DC10}" type="slidenum">
              <a:rPr lang="en-US" altLang="ja-JP" smtClean="0"/>
              <a:pPr/>
              <a:t>‹#›</a:t>
            </a:fld>
            <a:endParaRPr lang="en-US" altLang="ja-JP"/>
          </a:p>
        </p:txBody>
      </p:sp>
      <p:sp>
        <p:nvSpPr>
          <p:cNvPr id="6" name="Title 5"/>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23123914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ja-JP"/>
          </a:p>
        </p:txBody>
      </p:sp>
      <p:sp>
        <p:nvSpPr>
          <p:cNvPr id="3" name="Footer Placeholder 2"/>
          <p:cNvSpPr>
            <a:spLocks noGrp="1"/>
          </p:cNvSpPr>
          <p:nvPr>
            <p:ph type="ftr" sz="quarter" idx="11"/>
          </p:nvPr>
        </p:nvSpPr>
        <p:spPr/>
        <p:txBody>
          <a:bodyPr/>
          <a:lstStyle/>
          <a:p>
            <a:pPr>
              <a:defRPr/>
            </a:pPr>
            <a:endParaRPr lang="en-US" altLang="ja-JP"/>
          </a:p>
        </p:txBody>
      </p:sp>
      <p:sp>
        <p:nvSpPr>
          <p:cNvPr id="4" name="Slide Number Placeholder 3"/>
          <p:cNvSpPr>
            <a:spLocks noGrp="1"/>
          </p:cNvSpPr>
          <p:nvPr>
            <p:ph type="sldNum" sz="quarter" idx="12"/>
          </p:nvPr>
        </p:nvSpPr>
        <p:spPr/>
        <p:txBody>
          <a:bodyPr/>
          <a:lstStyle/>
          <a:p>
            <a:fld id="{C7C2E37C-DD0F-4A9E-A7CA-D62BB2590AAE}" type="slidenum">
              <a:rPr lang="en-US" altLang="ja-JP" smtClean="0"/>
              <a:pPr/>
              <a:t>‹#›</a:t>
            </a:fld>
            <a:endParaRPr lang="en-US" altLang="ja-JP"/>
          </a:p>
        </p:txBody>
      </p:sp>
    </p:spTree>
    <p:extLst>
      <p:ext uri="{BB962C8B-B14F-4D97-AF65-F5344CB8AC3E}">
        <p14:creationId xmlns:p14="http://schemas.microsoft.com/office/powerpoint/2010/main" val="8382841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a:defRPr/>
            </a:pPr>
            <a:endParaRPr lang="en-US" altLang="ja-JP"/>
          </a:p>
        </p:txBody>
      </p:sp>
      <p:sp>
        <p:nvSpPr>
          <p:cNvPr id="6" name="Footer Placeholder 5"/>
          <p:cNvSpPr>
            <a:spLocks noGrp="1"/>
          </p:cNvSpPr>
          <p:nvPr>
            <p:ph type="ftr" sz="quarter" idx="11"/>
          </p:nvPr>
        </p:nvSpPr>
        <p:spPr/>
        <p:txBody>
          <a:bodyPr/>
          <a:lstStyle/>
          <a:p>
            <a:pPr>
              <a:defRPr/>
            </a:pPr>
            <a:endParaRPr lang="en-US" altLang="ja-JP"/>
          </a:p>
        </p:txBody>
      </p:sp>
      <p:sp>
        <p:nvSpPr>
          <p:cNvPr id="7" name="Slide Number Placeholder 6"/>
          <p:cNvSpPr>
            <a:spLocks noGrp="1"/>
          </p:cNvSpPr>
          <p:nvPr>
            <p:ph type="sldNum" sz="quarter" idx="12"/>
          </p:nvPr>
        </p:nvSpPr>
        <p:spPr/>
        <p:txBody>
          <a:bodyPr/>
          <a:lstStyle/>
          <a:p>
            <a:fld id="{2A7C72D2-D76F-4622-807F-F7001C5A7193}" type="slidenum">
              <a:rPr lang="en-US" altLang="ja-JP" smtClean="0"/>
              <a:pPr/>
              <a:t>‹#›</a:t>
            </a:fld>
            <a:endParaRPr lang="en-US" altLang="ja-JP"/>
          </a:p>
        </p:txBody>
      </p:sp>
    </p:spTree>
    <p:extLst>
      <p:ext uri="{BB962C8B-B14F-4D97-AF65-F5344CB8AC3E}">
        <p14:creationId xmlns:p14="http://schemas.microsoft.com/office/powerpoint/2010/main" val="1830504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a:extLst>
              <a:ext uri="{FF2B5EF4-FFF2-40B4-BE49-F238E27FC236}">
                <a16:creationId xmlns:a16="http://schemas.microsoft.com/office/drawing/2014/main" id="{FBF67C21-5B0D-706E-DF6B-C331B6F4F6C8}"/>
              </a:ext>
            </a:extLst>
          </p:cNvPr>
          <p:cNvSpPr>
            <a:spLocks noGrp="1"/>
          </p:cNvSpPr>
          <p:nvPr>
            <p:ph type="dt" sz="half" idx="10"/>
          </p:nvPr>
        </p:nvSpPr>
        <p:spPr/>
        <p:txBody>
          <a:bodyPr/>
          <a:lstStyle>
            <a:lvl1pPr>
              <a:defRPr/>
            </a:lvl1pPr>
          </a:lstStyle>
          <a:p>
            <a:pPr>
              <a:defRPr/>
            </a:pPr>
            <a:endParaRPr lang="en-US" altLang="ja-JP"/>
          </a:p>
        </p:txBody>
      </p:sp>
      <p:sp>
        <p:nvSpPr>
          <p:cNvPr id="5" name="フッター プレースホルダ 4">
            <a:extLst>
              <a:ext uri="{FF2B5EF4-FFF2-40B4-BE49-F238E27FC236}">
                <a16:creationId xmlns:a16="http://schemas.microsoft.com/office/drawing/2014/main" id="{0BF617ED-B828-769B-F9CE-037DB3E9A466}"/>
              </a:ext>
            </a:extLst>
          </p:cNvPr>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a:extLst>
              <a:ext uri="{FF2B5EF4-FFF2-40B4-BE49-F238E27FC236}">
                <a16:creationId xmlns:a16="http://schemas.microsoft.com/office/drawing/2014/main" id="{F206C89C-8316-A35B-8B1E-49B57FC93C61}"/>
              </a:ext>
            </a:extLst>
          </p:cNvPr>
          <p:cNvSpPr>
            <a:spLocks noGrp="1"/>
          </p:cNvSpPr>
          <p:nvPr>
            <p:ph type="sldNum" sz="quarter" idx="12"/>
          </p:nvPr>
        </p:nvSpPr>
        <p:spPr/>
        <p:txBody>
          <a:bodyPr/>
          <a:lstStyle>
            <a:lvl1pPr>
              <a:defRPr/>
            </a:lvl1pPr>
          </a:lstStyle>
          <a:p>
            <a:fld id="{A90DABA5-E552-4BE5-ACF6-09FF7016F5A6}" type="slidenum">
              <a:rPr lang="en-US" altLang="ja-JP"/>
              <a:pPr/>
              <a:t>‹#›</a:t>
            </a:fld>
            <a:endParaRPr lang="en-US" altLang="ja-JP"/>
          </a:p>
        </p:txBody>
      </p:sp>
    </p:spTree>
    <p:extLst>
      <p:ext uri="{BB962C8B-B14F-4D97-AF65-F5344CB8AC3E}">
        <p14:creationId xmlns:p14="http://schemas.microsoft.com/office/powerpoint/2010/main" val="11775156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a:defRPr/>
            </a:pPr>
            <a:endParaRPr lang="en-US" altLang="ja-JP"/>
          </a:p>
        </p:txBody>
      </p:sp>
      <p:sp>
        <p:nvSpPr>
          <p:cNvPr id="6" name="Footer Placeholder 5"/>
          <p:cNvSpPr>
            <a:spLocks noGrp="1"/>
          </p:cNvSpPr>
          <p:nvPr>
            <p:ph type="ftr" sz="quarter" idx="11"/>
          </p:nvPr>
        </p:nvSpPr>
        <p:spPr/>
        <p:txBody>
          <a:bodyPr/>
          <a:lstStyle/>
          <a:p>
            <a:pPr>
              <a:defRPr/>
            </a:pPr>
            <a:endParaRPr lang="en-US" altLang="ja-JP"/>
          </a:p>
        </p:txBody>
      </p:sp>
      <p:sp>
        <p:nvSpPr>
          <p:cNvPr id="7" name="Slide Number Placeholder 6"/>
          <p:cNvSpPr>
            <a:spLocks noGrp="1"/>
          </p:cNvSpPr>
          <p:nvPr>
            <p:ph type="sldNum" sz="quarter" idx="12"/>
          </p:nvPr>
        </p:nvSpPr>
        <p:spPr/>
        <p:txBody>
          <a:bodyPr/>
          <a:lstStyle/>
          <a:p>
            <a:fld id="{5ACAE593-43FA-4461-BA33-85CED7F8AA3B}" type="slidenum">
              <a:rPr lang="en-US" altLang="ja-JP" smtClean="0"/>
              <a:pPr/>
              <a:t>‹#›</a:t>
            </a:fld>
            <a:endParaRPr lang="en-US" altLang="ja-JP"/>
          </a:p>
        </p:txBody>
      </p:sp>
    </p:spTree>
    <p:extLst>
      <p:ext uri="{BB962C8B-B14F-4D97-AF65-F5344CB8AC3E}">
        <p14:creationId xmlns:p14="http://schemas.microsoft.com/office/powerpoint/2010/main" val="40124169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fld id="{249BAD1C-6D2C-480F-8C72-76D6F78ADE99}" type="slidenum">
              <a:rPr lang="en-US" altLang="ja-JP" smtClean="0"/>
              <a:pPr/>
              <a:t>‹#›</a:t>
            </a:fld>
            <a:endParaRPr lang="en-US" altLang="ja-JP"/>
          </a:p>
        </p:txBody>
      </p:sp>
    </p:spTree>
    <p:extLst>
      <p:ext uri="{BB962C8B-B14F-4D97-AF65-F5344CB8AC3E}">
        <p14:creationId xmlns:p14="http://schemas.microsoft.com/office/powerpoint/2010/main" val="33724634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fld id="{18E99AA5-1058-41D0-8519-F454B9BEC3EC}" type="slidenum">
              <a:rPr lang="en-US" altLang="ja-JP" smtClean="0"/>
              <a:pPr/>
              <a:t>‹#›</a:t>
            </a:fld>
            <a:endParaRPr lang="en-US" altLang="ja-JP"/>
          </a:p>
        </p:txBody>
      </p:sp>
    </p:spTree>
    <p:extLst>
      <p:ext uri="{BB962C8B-B14F-4D97-AF65-F5344CB8AC3E}">
        <p14:creationId xmlns:p14="http://schemas.microsoft.com/office/powerpoint/2010/main" val="2256429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a:extLst>
              <a:ext uri="{FF2B5EF4-FFF2-40B4-BE49-F238E27FC236}">
                <a16:creationId xmlns:a16="http://schemas.microsoft.com/office/drawing/2014/main" id="{9BFC5235-CD55-D5AF-AE1B-2D9F2ACEF3D0}"/>
              </a:ext>
            </a:extLst>
          </p:cNvPr>
          <p:cNvSpPr>
            <a:spLocks noGrp="1"/>
          </p:cNvSpPr>
          <p:nvPr>
            <p:ph type="dt" sz="half" idx="10"/>
          </p:nvPr>
        </p:nvSpPr>
        <p:spPr/>
        <p:txBody>
          <a:bodyPr/>
          <a:lstStyle>
            <a:lvl1pPr>
              <a:defRPr/>
            </a:lvl1pPr>
          </a:lstStyle>
          <a:p>
            <a:pPr>
              <a:defRPr/>
            </a:pPr>
            <a:endParaRPr lang="en-US" altLang="ja-JP"/>
          </a:p>
        </p:txBody>
      </p:sp>
      <p:sp>
        <p:nvSpPr>
          <p:cNvPr id="5" name="フッター プレースホルダ 4">
            <a:extLst>
              <a:ext uri="{FF2B5EF4-FFF2-40B4-BE49-F238E27FC236}">
                <a16:creationId xmlns:a16="http://schemas.microsoft.com/office/drawing/2014/main" id="{D04552D3-3B1B-6BCA-082C-90CAE1A922F5}"/>
              </a:ext>
            </a:extLst>
          </p:cNvPr>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a:extLst>
              <a:ext uri="{FF2B5EF4-FFF2-40B4-BE49-F238E27FC236}">
                <a16:creationId xmlns:a16="http://schemas.microsoft.com/office/drawing/2014/main" id="{90CE6B32-A9D6-68D6-D64D-949938E66A1C}"/>
              </a:ext>
            </a:extLst>
          </p:cNvPr>
          <p:cNvSpPr>
            <a:spLocks noGrp="1"/>
          </p:cNvSpPr>
          <p:nvPr>
            <p:ph type="sldNum" sz="quarter" idx="12"/>
          </p:nvPr>
        </p:nvSpPr>
        <p:spPr/>
        <p:txBody>
          <a:bodyPr/>
          <a:lstStyle>
            <a:lvl1pPr>
              <a:defRPr/>
            </a:lvl1pPr>
          </a:lstStyle>
          <a:p>
            <a:fld id="{1CC57001-03C4-4189-AEBF-111B5C3863A7}" type="slidenum">
              <a:rPr lang="en-US" altLang="ja-JP"/>
              <a:pPr/>
              <a:t>‹#›</a:t>
            </a:fld>
            <a:endParaRPr lang="en-US" altLang="ja-JP"/>
          </a:p>
        </p:txBody>
      </p:sp>
    </p:spTree>
    <p:extLst>
      <p:ext uri="{BB962C8B-B14F-4D97-AF65-F5344CB8AC3E}">
        <p14:creationId xmlns:p14="http://schemas.microsoft.com/office/powerpoint/2010/main" val="427240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a:extLst>
              <a:ext uri="{FF2B5EF4-FFF2-40B4-BE49-F238E27FC236}">
                <a16:creationId xmlns:a16="http://schemas.microsoft.com/office/drawing/2014/main" id="{40FB3D86-E755-B343-E015-6F941BAB7C90}"/>
              </a:ext>
            </a:extLst>
          </p:cNvPr>
          <p:cNvSpPr>
            <a:spLocks noGrp="1"/>
          </p:cNvSpPr>
          <p:nvPr>
            <p:ph type="dt" sz="half" idx="10"/>
          </p:nvPr>
        </p:nvSpPr>
        <p:spPr/>
        <p:txBody>
          <a:bodyPr/>
          <a:lstStyle>
            <a:lvl1pPr>
              <a:defRPr/>
            </a:lvl1pPr>
          </a:lstStyle>
          <a:p>
            <a:pPr>
              <a:defRPr/>
            </a:pPr>
            <a:endParaRPr lang="en-US" altLang="ja-JP"/>
          </a:p>
        </p:txBody>
      </p:sp>
      <p:sp>
        <p:nvSpPr>
          <p:cNvPr id="6" name="フッター プレースホルダ 4">
            <a:extLst>
              <a:ext uri="{FF2B5EF4-FFF2-40B4-BE49-F238E27FC236}">
                <a16:creationId xmlns:a16="http://schemas.microsoft.com/office/drawing/2014/main" id="{E8EADFA0-D908-28B7-05BC-E73770F3AE63}"/>
              </a:ext>
            </a:extLst>
          </p:cNvPr>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 5">
            <a:extLst>
              <a:ext uri="{FF2B5EF4-FFF2-40B4-BE49-F238E27FC236}">
                <a16:creationId xmlns:a16="http://schemas.microsoft.com/office/drawing/2014/main" id="{B802241A-120A-F855-CC4C-F469D1B5538B}"/>
              </a:ext>
            </a:extLst>
          </p:cNvPr>
          <p:cNvSpPr>
            <a:spLocks noGrp="1"/>
          </p:cNvSpPr>
          <p:nvPr>
            <p:ph type="sldNum" sz="quarter" idx="12"/>
          </p:nvPr>
        </p:nvSpPr>
        <p:spPr/>
        <p:txBody>
          <a:bodyPr/>
          <a:lstStyle>
            <a:lvl1pPr>
              <a:defRPr/>
            </a:lvl1pPr>
          </a:lstStyle>
          <a:p>
            <a:fld id="{00E0AFC0-58B5-474B-9B53-C949B5E84D54}" type="slidenum">
              <a:rPr lang="en-US" altLang="ja-JP"/>
              <a:pPr/>
              <a:t>‹#›</a:t>
            </a:fld>
            <a:endParaRPr lang="en-US" altLang="ja-JP"/>
          </a:p>
        </p:txBody>
      </p:sp>
    </p:spTree>
    <p:extLst>
      <p:ext uri="{BB962C8B-B14F-4D97-AF65-F5344CB8AC3E}">
        <p14:creationId xmlns:p14="http://schemas.microsoft.com/office/powerpoint/2010/main" val="1979329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a:extLst>
              <a:ext uri="{FF2B5EF4-FFF2-40B4-BE49-F238E27FC236}">
                <a16:creationId xmlns:a16="http://schemas.microsoft.com/office/drawing/2014/main" id="{2A031221-ECD3-EB9E-74BF-0D103F5FE992}"/>
              </a:ext>
            </a:extLst>
          </p:cNvPr>
          <p:cNvSpPr>
            <a:spLocks noGrp="1"/>
          </p:cNvSpPr>
          <p:nvPr>
            <p:ph type="dt" sz="half" idx="10"/>
          </p:nvPr>
        </p:nvSpPr>
        <p:spPr/>
        <p:txBody>
          <a:bodyPr/>
          <a:lstStyle>
            <a:lvl1pPr>
              <a:defRPr/>
            </a:lvl1pPr>
          </a:lstStyle>
          <a:p>
            <a:pPr>
              <a:defRPr/>
            </a:pPr>
            <a:endParaRPr lang="en-US" altLang="ja-JP"/>
          </a:p>
        </p:txBody>
      </p:sp>
      <p:sp>
        <p:nvSpPr>
          <p:cNvPr id="8" name="フッター プレースホルダ 4">
            <a:extLst>
              <a:ext uri="{FF2B5EF4-FFF2-40B4-BE49-F238E27FC236}">
                <a16:creationId xmlns:a16="http://schemas.microsoft.com/office/drawing/2014/main" id="{6EDB0536-6B91-C56B-4138-72DFEFCC2405}"/>
              </a:ext>
            </a:extLst>
          </p:cNvPr>
          <p:cNvSpPr>
            <a:spLocks noGrp="1"/>
          </p:cNvSpPr>
          <p:nvPr>
            <p:ph type="ftr" sz="quarter" idx="11"/>
          </p:nvPr>
        </p:nvSpPr>
        <p:spPr/>
        <p:txBody>
          <a:bodyPr/>
          <a:lstStyle>
            <a:lvl1pPr>
              <a:defRPr/>
            </a:lvl1pPr>
          </a:lstStyle>
          <a:p>
            <a:pPr>
              <a:defRPr/>
            </a:pPr>
            <a:endParaRPr lang="en-US" altLang="ja-JP"/>
          </a:p>
        </p:txBody>
      </p:sp>
      <p:sp>
        <p:nvSpPr>
          <p:cNvPr id="9" name="スライド番号プレースホルダ 5">
            <a:extLst>
              <a:ext uri="{FF2B5EF4-FFF2-40B4-BE49-F238E27FC236}">
                <a16:creationId xmlns:a16="http://schemas.microsoft.com/office/drawing/2014/main" id="{76C6867E-A6C1-FCF2-D383-E6847FA1037B}"/>
              </a:ext>
            </a:extLst>
          </p:cNvPr>
          <p:cNvSpPr>
            <a:spLocks noGrp="1"/>
          </p:cNvSpPr>
          <p:nvPr>
            <p:ph type="sldNum" sz="quarter" idx="12"/>
          </p:nvPr>
        </p:nvSpPr>
        <p:spPr/>
        <p:txBody>
          <a:bodyPr/>
          <a:lstStyle>
            <a:lvl1pPr>
              <a:defRPr/>
            </a:lvl1pPr>
          </a:lstStyle>
          <a:p>
            <a:fld id="{F04033D2-81CB-4D05-B7DF-EE5704F31958}" type="slidenum">
              <a:rPr lang="en-US" altLang="ja-JP"/>
              <a:pPr/>
              <a:t>‹#›</a:t>
            </a:fld>
            <a:endParaRPr lang="en-US" altLang="ja-JP"/>
          </a:p>
        </p:txBody>
      </p:sp>
    </p:spTree>
    <p:extLst>
      <p:ext uri="{BB962C8B-B14F-4D97-AF65-F5344CB8AC3E}">
        <p14:creationId xmlns:p14="http://schemas.microsoft.com/office/powerpoint/2010/main" val="1566560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a:extLst>
              <a:ext uri="{FF2B5EF4-FFF2-40B4-BE49-F238E27FC236}">
                <a16:creationId xmlns:a16="http://schemas.microsoft.com/office/drawing/2014/main" id="{14BE9498-A629-44AA-33E9-8751454F713F}"/>
              </a:ext>
            </a:extLst>
          </p:cNvPr>
          <p:cNvSpPr>
            <a:spLocks noGrp="1"/>
          </p:cNvSpPr>
          <p:nvPr>
            <p:ph type="dt" sz="half" idx="10"/>
          </p:nvPr>
        </p:nvSpPr>
        <p:spPr/>
        <p:txBody>
          <a:bodyPr/>
          <a:lstStyle>
            <a:lvl1pPr>
              <a:defRPr/>
            </a:lvl1pPr>
          </a:lstStyle>
          <a:p>
            <a:pPr>
              <a:defRPr/>
            </a:pPr>
            <a:endParaRPr lang="en-US" altLang="ja-JP"/>
          </a:p>
        </p:txBody>
      </p:sp>
      <p:sp>
        <p:nvSpPr>
          <p:cNvPr id="4" name="フッター プレースホルダ 4">
            <a:extLst>
              <a:ext uri="{FF2B5EF4-FFF2-40B4-BE49-F238E27FC236}">
                <a16:creationId xmlns:a16="http://schemas.microsoft.com/office/drawing/2014/main" id="{7F82855B-2FAB-7133-CE0A-857B5C8264B2}"/>
              </a:ext>
            </a:extLst>
          </p:cNvPr>
          <p:cNvSpPr>
            <a:spLocks noGrp="1"/>
          </p:cNvSpPr>
          <p:nvPr>
            <p:ph type="ftr" sz="quarter" idx="11"/>
          </p:nvPr>
        </p:nvSpPr>
        <p:spPr/>
        <p:txBody>
          <a:bodyPr/>
          <a:lstStyle>
            <a:lvl1pPr>
              <a:defRPr/>
            </a:lvl1pPr>
          </a:lstStyle>
          <a:p>
            <a:pPr>
              <a:defRPr/>
            </a:pPr>
            <a:endParaRPr lang="en-US" altLang="ja-JP"/>
          </a:p>
        </p:txBody>
      </p:sp>
      <p:sp>
        <p:nvSpPr>
          <p:cNvPr id="5" name="スライド番号プレースホルダ 5">
            <a:extLst>
              <a:ext uri="{FF2B5EF4-FFF2-40B4-BE49-F238E27FC236}">
                <a16:creationId xmlns:a16="http://schemas.microsoft.com/office/drawing/2014/main" id="{48B49AF1-02CC-CCA6-47DD-57304CD26CBA}"/>
              </a:ext>
            </a:extLst>
          </p:cNvPr>
          <p:cNvSpPr>
            <a:spLocks noGrp="1"/>
          </p:cNvSpPr>
          <p:nvPr>
            <p:ph type="sldNum" sz="quarter" idx="12"/>
          </p:nvPr>
        </p:nvSpPr>
        <p:spPr/>
        <p:txBody>
          <a:bodyPr/>
          <a:lstStyle>
            <a:lvl1pPr>
              <a:defRPr/>
            </a:lvl1pPr>
          </a:lstStyle>
          <a:p>
            <a:fld id="{E17B6D69-B26E-4C72-B4C7-C81134BA572B}" type="slidenum">
              <a:rPr lang="en-US" altLang="ja-JP"/>
              <a:pPr/>
              <a:t>‹#›</a:t>
            </a:fld>
            <a:endParaRPr lang="en-US" altLang="ja-JP"/>
          </a:p>
        </p:txBody>
      </p:sp>
    </p:spTree>
    <p:extLst>
      <p:ext uri="{BB962C8B-B14F-4D97-AF65-F5344CB8AC3E}">
        <p14:creationId xmlns:p14="http://schemas.microsoft.com/office/powerpoint/2010/main" val="2992907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a:extLst>
              <a:ext uri="{FF2B5EF4-FFF2-40B4-BE49-F238E27FC236}">
                <a16:creationId xmlns:a16="http://schemas.microsoft.com/office/drawing/2014/main" id="{1036E3CA-C95A-A165-D877-66E938379947}"/>
              </a:ext>
            </a:extLst>
          </p:cNvPr>
          <p:cNvSpPr>
            <a:spLocks noGrp="1"/>
          </p:cNvSpPr>
          <p:nvPr>
            <p:ph type="dt" sz="half" idx="10"/>
          </p:nvPr>
        </p:nvSpPr>
        <p:spPr/>
        <p:txBody>
          <a:bodyPr/>
          <a:lstStyle>
            <a:lvl1pPr>
              <a:defRPr/>
            </a:lvl1pPr>
          </a:lstStyle>
          <a:p>
            <a:pPr>
              <a:defRPr/>
            </a:pPr>
            <a:endParaRPr lang="en-US" altLang="ja-JP"/>
          </a:p>
        </p:txBody>
      </p:sp>
      <p:sp>
        <p:nvSpPr>
          <p:cNvPr id="3" name="フッター プレースホルダ 4">
            <a:extLst>
              <a:ext uri="{FF2B5EF4-FFF2-40B4-BE49-F238E27FC236}">
                <a16:creationId xmlns:a16="http://schemas.microsoft.com/office/drawing/2014/main" id="{1D35861E-1F46-BB36-1356-2AB2B4D49D54}"/>
              </a:ext>
            </a:extLst>
          </p:cNvPr>
          <p:cNvSpPr>
            <a:spLocks noGrp="1"/>
          </p:cNvSpPr>
          <p:nvPr>
            <p:ph type="ftr" sz="quarter" idx="11"/>
          </p:nvPr>
        </p:nvSpPr>
        <p:spPr/>
        <p:txBody>
          <a:bodyPr/>
          <a:lstStyle>
            <a:lvl1pPr>
              <a:defRPr/>
            </a:lvl1pPr>
          </a:lstStyle>
          <a:p>
            <a:pPr>
              <a:defRPr/>
            </a:pPr>
            <a:endParaRPr lang="en-US" altLang="ja-JP"/>
          </a:p>
        </p:txBody>
      </p:sp>
      <p:sp>
        <p:nvSpPr>
          <p:cNvPr id="4" name="スライド番号プレースホルダ 5">
            <a:extLst>
              <a:ext uri="{FF2B5EF4-FFF2-40B4-BE49-F238E27FC236}">
                <a16:creationId xmlns:a16="http://schemas.microsoft.com/office/drawing/2014/main" id="{DC688428-3F84-953B-E43B-E139AD126145}"/>
              </a:ext>
            </a:extLst>
          </p:cNvPr>
          <p:cNvSpPr>
            <a:spLocks noGrp="1"/>
          </p:cNvSpPr>
          <p:nvPr>
            <p:ph type="sldNum" sz="quarter" idx="12"/>
          </p:nvPr>
        </p:nvSpPr>
        <p:spPr/>
        <p:txBody>
          <a:bodyPr/>
          <a:lstStyle>
            <a:lvl1pPr>
              <a:defRPr/>
            </a:lvl1pPr>
          </a:lstStyle>
          <a:p>
            <a:fld id="{56D93CAD-BBBC-4646-A24E-9F8744C00CA7}" type="slidenum">
              <a:rPr lang="en-US" altLang="ja-JP"/>
              <a:pPr/>
              <a:t>‹#›</a:t>
            </a:fld>
            <a:endParaRPr lang="en-US" altLang="ja-JP"/>
          </a:p>
        </p:txBody>
      </p:sp>
    </p:spTree>
    <p:extLst>
      <p:ext uri="{BB962C8B-B14F-4D97-AF65-F5344CB8AC3E}">
        <p14:creationId xmlns:p14="http://schemas.microsoft.com/office/powerpoint/2010/main" val="2444350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a:extLst>
              <a:ext uri="{FF2B5EF4-FFF2-40B4-BE49-F238E27FC236}">
                <a16:creationId xmlns:a16="http://schemas.microsoft.com/office/drawing/2014/main" id="{0B34E619-A8FD-C8ED-844D-E980608656A3}"/>
              </a:ext>
            </a:extLst>
          </p:cNvPr>
          <p:cNvSpPr>
            <a:spLocks noGrp="1"/>
          </p:cNvSpPr>
          <p:nvPr>
            <p:ph type="dt" sz="half" idx="10"/>
          </p:nvPr>
        </p:nvSpPr>
        <p:spPr/>
        <p:txBody>
          <a:bodyPr/>
          <a:lstStyle>
            <a:lvl1pPr>
              <a:defRPr/>
            </a:lvl1pPr>
          </a:lstStyle>
          <a:p>
            <a:pPr>
              <a:defRPr/>
            </a:pPr>
            <a:endParaRPr lang="en-US" altLang="ja-JP"/>
          </a:p>
        </p:txBody>
      </p:sp>
      <p:sp>
        <p:nvSpPr>
          <p:cNvPr id="6" name="フッター プレースホルダ 4">
            <a:extLst>
              <a:ext uri="{FF2B5EF4-FFF2-40B4-BE49-F238E27FC236}">
                <a16:creationId xmlns:a16="http://schemas.microsoft.com/office/drawing/2014/main" id="{72F0E609-AAB3-4706-B9C6-F89200F0328D}"/>
              </a:ext>
            </a:extLst>
          </p:cNvPr>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 5">
            <a:extLst>
              <a:ext uri="{FF2B5EF4-FFF2-40B4-BE49-F238E27FC236}">
                <a16:creationId xmlns:a16="http://schemas.microsoft.com/office/drawing/2014/main" id="{C65ADF96-1C4B-B9E3-618E-66B1673F3593}"/>
              </a:ext>
            </a:extLst>
          </p:cNvPr>
          <p:cNvSpPr>
            <a:spLocks noGrp="1"/>
          </p:cNvSpPr>
          <p:nvPr>
            <p:ph type="sldNum" sz="quarter" idx="12"/>
          </p:nvPr>
        </p:nvSpPr>
        <p:spPr/>
        <p:txBody>
          <a:bodyPr/>
          <a:lstStyle>
            <a:lvl1pPr>
              <a:defRPr/>
            </a:lvl1pPr>
          </a:lstStyle>
          <a:p>
            <a:fld id="{0FB6115F-75FA-426E-B40C-2F220018FB4E}" type="slidenum">
              <a:rPr lang="en-US" altLang="ja-JP"/>
              <a:pPr/>
              <a:t>‹#›</a:t>
            </a:fld>
            <a:endParaRPr lang="en-US" altLang="ja-JP"/>
          </a:p>
        </p:txBody>
      </p:sp>
    </p:spTree>
    <p:extLst>
      <p:ext uri="{BB962C8B-B14F-4D97-AF65-F5344CB8AC3E}">
        <p14:creationId xmlns:p14="http://schemas.microsoft.com/office/powerpoint/2010/main" val="2522292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a:extLst>
              <a:ext uri="{FF2B5EF4-FFF2-40B4-BE49-F238E27FC236}">
                <a16:creationId xmlns:a16="http://schemas.microsoft.com/office/drawing/2014/main" id="{2005A927-58C1-670C-D639-B4D6599B25B2}"/>
              </a:ext>
            </a:extLst>
          </p:cNvPr>
          <p:cNvSpPr>
            <a:spLocks noGrp="1"/>
          </p:cNvSpPr>
          <p:nvPr>
            <p:ph type="dt" sz="half" idx="10"/>
          </p:nvPr>
        </p:nvSpPr>
        <p:spPr/>
        <p:txBody>
          <a:bodyPr/>
          <a:lstStyle>
            <a:lvl1pPr>
              <a:defRPr/>
            </a:lvl1pPr>
          </a:lstStyle>
          <a:p>
            <a:pPr>
              <a:defRPr/>
            </a:pPr>
            <a:endParaRPr lang="en-US" altLang="ja-JP"/>
          </a:p>
        </p:txBody>
      </p:sp>
      <p:sp>
        <p:nvSpPr>
          <p:cNvPr id="6" name="フッター プレースホルダ 4">
            <a:extLst>
              <a:ext uri="{FF2B5EF4-FFF2-40B4-BE49-F238E27FC236}">
                <a16:creationId xmlns:a16="http://schemas.microsoft.com/office/drawing/2014/main" id="{EFF79E08-0F8A-8DCD-971F-294B4BA6C24A}"/>
              </a:ext>
            </a:extLst>
          </p:cNvPr>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 5">
            <a:extLst>
              <a:ext uri="{FF2B5EF4-FFF2-40B4-BE49-F238E27FC236}">
                <a16:creationId xmlns:a16="http://schemas.microsoft.com/office/drawing/2014/main" id="{9CE7F306-1B0B-A71D-9009-F61D764B70C5}"/>
              </a:ext>
            </a:extLst>
          </p:cNvPr>
          <p:cNvSpPr>
            <a:spLocks noGrp="1"/>
          </p:cNvSpPr>
          <p:nvPr>
            <p:ph type="sldNum" sz="quarter" idx="12"/>
          </p:nvPr>
        </p:nvSpPr>
        <p:spPr/>
        <p:txBody>
          <a:bodyPr/>
          <a:lstStyle>
            <a:lvl1pPr>
              <a:defRPr/>
            </a:lvl1pPr>
          </a:lstStyle>
          <a:p>
            <a:fld id="{9C6B24FB-FB45-4B58-8FB8-F6773295A26C}" type="slidenum">
              <a:rPr lang="en-US" altLang="ja-JP"/>
              <a:pPr/>
              <a:t>‹#›</a:t>
            </a:fld>
            <a:endParaRPr lang="en-US" altLang="ja-JP"/>
          </a:p>
        </p:txBody>
      </p:sp>
    </p:spTree>
    <p:extLst>
      <p:ext uri="{BB962C8B-B14F-4D97-AF65-F5344CB8AC3E}">
        <p14:creationId xmlns:p14="http://schemas.microsoft.com/office/powerpoint/2010/main" val="2830969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a:extLst>
              <a:ext uri="{FF2B5EF4-FFF2-40B4-BE49-F238E27FC236}">
                <a16:creationId xmlns:a16="http://schemas.microsoft.com/office/drawing/2014/main" id="{2BEC8EEA-49D8-23B7-09D9-D83AD9FA039D}"/>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テキスト プレースホルダ 2">
            <a:extLst>
              <a:ext uri="{FF2B5EF4-FFF2-40B4-BE49-F238E27FC236}">
                <a16:creationId xmlns:a16="http://schemas.microsoft.com/office/drawing/2014/main" id="{0D3EBC40-2F01-8C95-5187-766E2931BBA3}"/>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a:extLst>
              <a:ext uri="{FF2B5EF4-FFF2-40B4-BE49-F238E27FC236}">
                <a16:creationId xmlns:a16="http://schemas.microsoft.com/office/drawing/2014/main" id="{434D7FF5-761A-CDBF-5967-40C5A320C296}"/>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ja-JP"/>
          </a:p>
        </p:txBody>
      </p:sp>
      <p:sp>
        <p:nvSpPr>
          <p:cNvPr id="5" name="フッター プレースホルダ 4">
            <a:extLst>
              <a:ext uri="{FF2B5EF4-FFF2-40B4-BE49-F238E27FC236}">
                <a16:creationId xmlns:a16="http://schemas.microsoft.com/office/drawing/2014/main" id="{436C520E-8F8E-1014-E777-9171B09414F6}"/>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ja-JP"/>
          </a:p>
        </p:txBody>
      </p:sp>
      <p:sp>
        <p:nvSpPr>
          <p:cNvPr id="6" name="スライド番号プレースホルダ 5">
            <a:extLst>
              <a:ext uri="{FF2B5EF4-FFF2-40B4-BE49-F238E27FC236}">
                <a16:creationId xmlns:a16="http://schemas.microsoft.com/office/drawing/2014/main" id="{9B3F1340-2C35-E9DC-3D0B-3678DE96FBD3}"/>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01436C0A-C243-4B68-9C9E-968F6A12089F}" type="slidenum">
              <a:rPr lang="en-US" altLang="ja-JP"/>
              <a:pPr/>
              <a:t>‹#›</a:t>
            </a:fld>
            <a:endParaRPr lang="en-US" altLang="ja-JP"/>
          </a:p>
        </p:txBody>
      </p:sp>
    </p:spTree>
  </p:cSld>
  <p:clrMap bg1="lt1" tx1="dk1" bg2="lt2" tx2="dk2" accent1="accent1" accent2="accent2" accent3="accent3" accent4="accent4" accent5="accent5" accent6="accent6" hlink="hlink" folHlink="folHlink"/>
  <p:sldLayoutIdLst>
    <p:sldLayoutId id="2147487233" r:id="rId1"/>
    <p:sldLayoutId id="2147487215" r:id="rId2"/>
    <p:sldLayoutId id="2147487216" r:id="rId3"/>
    <p:sldLayoutId id="2147487217" r:id="rId4"/>
    <p:sldLayoutId id="2147487218" r:id="rId5"/>
    <p:sldLayoutId id="2147487219" r:id="rId6"/>
    <p:sldLayoutId id="2147487220" r:id="rId7"/>
    <p:sldLayoutId id="2147487221" r:id="rId8"/>
    <p:sldLayoutId id="2147487222" r:id="rId9"/>
    <p:sldLayoutId id="2147487223" r:id="rId10"/>
    <p:sldLayoutId id="2147487224" r:id="rId11"/>
  </p:sldLayoutIdLst>
  <p:hf sldNum="0"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pPr>
              <a:defRPr/>
            </a:pPr>
            <a:endParaRPr lang="en-US" altLang="ja-JP"/>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pPr>
              <a:defRPr/>
            </a:pPr>
            <a:endParaRPr lang="en-US" altLang="ja-JP"/>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01436C0A-C243-4B68-9C9E-968F6A12089F}" type="slidenum">
              <a:rPr lang="en-US" altLang="ja-JP" smtClean="0"/>
              <a:pPr/>
              <a:t>‹#›</a:t>
            </a:fld>
            <a:endParaRPr lang="en-US" altLang="ja-JP"/>
          </a:p>
        </p:txBody>
      </p:sp>
    </p:spTree>
    <p:extLst>
      <p:ext uri="{BB962C8B-B14F-4D97-AF65-F5344CB8AC3E}">
        <p14:creationId xmlns:p14="http://schemas.microsoft.com/office/powerpoint/2010/main" val="205402914"/>
      </p:ext>
    </p:extLst>
  </p:cSld>
  <p:clrMap bg1="lt1" tx1="dk1" bg2="lt2" tx2="dk2" accent1="accent1" accent2="accent2" accent3="accent3" accent4="accent4" accent5="accent5" accent6="accent6" hlink="hlink" folHlink="folHlink"/>
  <p:sldLayoutIdLst>
    <p:sldLayoutId id="2147487238" r:id="rId1"/>
    <p:sldLayoutId id="2147487239" r:id="rId2"/>
    <p:sldLayoutId id="2147487240" r:id="rId3"/>
    <p:sldLayoutId id="2147487241" r:id="rId4"/>
    <p:sldLayoutId id="2147487242" r:id="rId5"/>
    <p:sldLayoutId id="2147487243" r:id="rId6"/>
    <p:sldLayoutId id="2147487244" r:id="rId7"/>
    <p:sldLayoutId id="2147487245" r:id="rId8"/>
    <p:sldLayoutId id="2147487246" r:id="rId9"/>
    <p:sldLayoutId id="2147487247" r:id="rId10"/>
    <p:sldLayoutId id="2147487248" r:id="rId11"/>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図 2" descr="設計図 が含まれている画像">
            <a:extLst>
              <a:ext uri="{FF2B5EF4-FFF2-40B4-BE49-F238E27FC236}">
                <a16:creationId xmlns:a16="http://schemas.microsoft.com/office/drawing/2014/main" id="{C60AEDA8-16DF-046B-C6F6-7993A6B69C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312696"/>
            <a:ext cx="8676456" cy="6517462"/>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96633"/>
        </a:solidFill>
        <a:effectLst/>
      </p:bgPr>
    </p:bg>
    <p:spTree>
      <p:nvGrpSpPr>
        <p:cNvPr id="1" name=""/>
        <p:cNvGrpSpPr/>
        <p:nvPr/>
      </p:nvGrpSpPr>
      <p:grpSpPr>
        <a:xfrm>
          <a:off x="0" y="0"/>
          <a:ext cx="0" cy="0"/>
          <a:chOff x="0" y="0"/>
          <a:chExt cx="0" cy="0"/>
        </a:xfrm>
      </p:grpSpPr>
      <p:pic>
        <p:nvPicPr>
          <p:cNvPr id="5" name="図 4" descr="タイムライン, QR コード&#10;&#10;自動的に生成された説明">
            <a:extLst>
              <a:ext uri="{FF2B5EF4-FFF2-40B4-BE49-F238E27FC236}">
                <a16:creationId xmlns:a16="http://schemas.microsoft.com/office/drawing/2014/main" id="{38D748B9-1FD3-85F8-16DE-013CC4A97A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380" y="0"/>
            <a:ext cx="8737239" cy="6858000"/>
          </a:xfrm>
          <a:prstGeom prst="rect">
            <a:avLst/>
          </a:prstGeom>
        </p:spPr>
      </p:pic>
    </p:spTree>
    <p:extLst>
      <p:ext uri="{BB962C8B-B14F-4D97-AF65-F5344CB8AC3E}">
        <p14:creationId xmlns:p14="http://schemas.microsoft.com/office/powerpoint/2010/main" val="1592392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QR コード&#10;&#10;自動的に生成された説明">
            <a:extLst>
              <a:ext uri="{FF2B5EF4-FFF2-40B4-BE49-F238E27FC236}">
                <a16:creationId xmlns:a16="http://schemas.microsoft.com/office/drawing/2014/main" id="{741B3E66-43EC-B8BD-7433-6404C47266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579" y="519522"/>
            <a:ext cx="8761421" cy="5818956"/>
          </a:xfrm>
          <a:prstGeom prst="rect">
            <a:avLst/>
          </a:prstGeom>
        </p:spPr>
      </p:pic>
    </p:spTree>
    <p:extLst>
      <p:ext uri="{BB962C8B-B14F-4D97-AF65-F5344CB8AC3E}">
        <p14:creationId xmlns:p14="http://schemas.microsoft.com/office/powerpoint/2010/main" val="3034672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図 2" descr="テキスト">
            <a:extLst>
              <a:ext uri="{FF2B5EF4-FFF2-40B4-BE49-F238E27FC236}">
                <a16:creationId xmlns:a16="http://schemas.microsoft.com/office/drawing/2014/main" id="{E6326C9B-904E-6F41-83CE-18409FBB69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400" y="363387"/>
            <a:ext cx="8463200" cy="6472656"/>
          </a:xfrm>
          <a:prstGeom prst="rect">
            <a:avLst/>
          </a:prstGeom>
        </p:spPr>
      </p:pic>
    </p:spTree>
    <p:extLst>
      <p:ext uri="{BB962C8B-B14F-4D97-AF65-F5344CB8AC3E}">
        <p14:creationId xmlns:p14="http://schemas.microsoft.com/office/powerpoint/2010/main" val="363337755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テキスト&#10;&#10;自動的に生成された説明">
            <a:extLst>
              <a:ext uri="{FF2B5EF4-FFF2-40B4-BE49-F238E27FC236}">
                <a16:creationId xmlns:a16="http://schemas.microsoft.com/office/drawing/2014/main" id="{C0A4F375-DFAE-2948-B4AC-D46B7DFEC0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535" y="0"/>
            <a:ext cx="8146929" cy="6657427"/>
          </a:xfrm>
          <a:prstGeom prst="rect">
            <a:avLst/>
          </a:prstGeom>
        </p:spPr>
      </p:pic>
    </p:spTree>
    <p:extLst>
      <p:ext uri="{BB962C8B-B14F-4D97-AF65-F5344CB8AC3E}">
        <p14:creationId xmlns:p14="http://schemas.microsoft.com/office/powerpoint/2010/main" val="1282869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テキスト&#10;&#10;自動的に生成された説明">
            <a:extLst>
              <a:ext uri="{FF2B5EF4-FFF2-40B4-BE49-F238E27FC236}">
                <a16:creationId xmlns:a16="http://schemas.microsoft.com/office/drawing/2014/main" id="{DFAD3D57-A938-9C52-E5F6-A84DB2CA65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0"/>
            <a:ext cx="8064896" cy="6574228"/>
          </a:xfrm>
          <a:prstGeom prst="rect">
            <a:avLst/>
          </a:prstGeom>
        </p:spPr>
      </p:pic>
    </p:spTree>
    <p:extLst>
      <p:ext uri="{BB962C8B-B14F-4D97-AF65-F5344CB8AC3E}">
        <p14:creationId xmlns:p14="http://schemas.microsoft.com/office/powerpoint/2010/main" val="70474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テキスト">
            <a:extLst>
              <a:ext uri="{FF2B5EF4-FFF2-40B4-BE49-F238E27FC236}">
                <a16:creationId xmlns:a16="http://schemas.microsoft.com/office/drawing/2014/main" id="{7B9326E0-5B37-CB5F-214D-7E0727A754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274" y="0"/>
            <a:ext cx="8207452" cy="6740917"/>
          </a:xfrm>
          <a:prstGeom prst="rect">
            <a:avLst/>
          </a:prstGeom>
        </p:spPr>
      </p:pic>
    </p:spTree>
    <p:extLst>
      <p:ext uri="{BB962C8B-B14F-4D97-AF65-F5344CB8AC3E}">
        <p14:creationId xmlns:p14="http://schemas.microsoft.com/office/powerpoint/2010/main" val="3501528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テキスト&#10;&#10;自動的に生成された説明">
            <a:extLst>
              <a:ext uri="{FF2B5EF4-FFF2-40B4-BE49-F238E27FC236}">
                <a16:creationId xmlns:a16="http://schemas.microsoft.com/office/drawing/2014/main" id="{0D04059D-BFB1-BC56-4ADB-19B65C7D6B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716" y="0"/>
            <a:ext cx="7972568" cy="6669360"/>
          </a:xfrm>
          <a:prstGeom prst="rect">
            <a:avLst/>
          </a:prstGeom>
        </p:spPr>
      </p:pic>
    </p:spTree>
    <p:extLst>
      <p:ext uri="{BB962C8B-B14F-4D97-AF65-F5344CB8AC3E}">
        <p14:creationId xmlns:p14="http://schemas.microsoft.com/office/powerpoint/2010/main" val="133726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テキスト">
            <a:extLst>
              <a:ext uri="{FF2B5EF4-FFF2-40B4-BE49-F238E27FC236}">
                <a16:creationId xmlns:a16="http://schemas.microsoft.com/office/drawing/2014/main" id="{FAA27ED6-B773-DCDE-A8A0-72E06B52CE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1"/>
            <a:ext cx="8149048" cy="6741368"/>
          </a:xfrm>
          <a:prstGeom prst="rect">
            <a:avLst/>
          </a:prstGeom>
        </p:spPr>
      </p:pic>
    </p:spTree>
    <p:extLst>
      <p:ext uri="{BB962C8B-B14F-4D97-AF65-F5344CB8AC3E}">
        <p14:creationId xmlns:p14="http://schemas.microsoft.com/office/powerpoint/2010/main" val="3488284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テキスト">
            <a:extLst>
              <a:ext uri="{FF2B5EF4-FFF2-40B4-BE49-F238E27FC236}">
                <a16:creationId xmlns:a16="http://schemas.microsoft.com/office/drawing/2014/main" id="{04FE2E71-0343-2687-9578-B554A162B9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0"/>
            <a:ext cx="8556426" cy="6669360"/>
          </a:xfrm>
          <a:prstGeom prst="rect">
            <a:avLst/>
          </a:prstGeom>
        </p:spPr>
      </p:pic>
    </p:spTree>
    <p:extLst>
      <p:ext uri="{BB962C8B-B14F-4D97-AF65-F5344CB8AC3E}">
        <p14:creationId xmlns:p14="http://schemas.microsoft.com/office/powerpoint/2010/main" val="267982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テキスト&#10;&#10;中程度の精度で自動的に生成された説明">
            <a:extLst>
              <a:ext uri="{FF2B5EF4-FFF2-40B4-BE49-F238E27FC236}">
                <a16:creationId xmlns:a16="http://schemas.microsoft.com/office/drawing/2014/main" id="{1C27BD45-BA75-3920-25B5-EFB28BE789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834" y="0"/>
            <a:ext cx="8506332" cy="6741368"/>
          </a:xfrm>
          <a:prstGeom prst="rect">
            <a:avLst/>
          </a:prstGeom>
        </p:spPr>
      </p:pic>
    </p:spTree>
    <p:extLst>
      <p:ext uri="{BB962C8B-B14F-4D97-AF65-F5344CB8AC3E}">
        <p14:creationId xmlns:p14="http://schemas.microsoft.com/office/powerpoint/2010/main" val="124872505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8C1E4BE21B102245B7E9F8A66B976997" ma:contentTypeVersion="14" ma:contentTypeDescription="新しいドキュメントを作成します。" ma:contentTypeScope="" ma:versionID="0055af2905e9fa204a21f15a77965d67">
  <xsd:schema xmlns:xsd="http://www.w3.org/2001/XMLSchema" xmlns:xs="http://www.w3.org/2001/XMLSchema" xmlns:p="http://schemas.microsoft.com/office/2006/metadata/properties" xmlns:ns3="ac5b0208-4b05-4a5c-8868-76e254f671ac" xmlns:ns4="ba6eb0c4-2e08-468a-a9af-3384283ae742" targetNamespace="http://schemas.microsoft.com/office/2006/metadata/properties" ma:root="true" ma:fieldsID="c1efb6d167c35be5285e2183f6ae959f" ns3:_="" ns4:_="">
    <xsd:import namespace="ac5b0208-4b05-4a5c-8868-76e254f671ac"/>
    <xsd:import namespace="ba6eb0c4-2e08-468a-a9af-3384283ae742"/>
    <xsd:element name="properties">
      <xsd:complexType>
        <xsd:sequence>
          <xsd:element name="documentManagement">
            <xsd:complexType>
              <xsd:all>
                <xsd:element ref="ns3:MediaServiceMetadata" minOccurs="0"/>
                <xsd:element ref="ns3:MediaServiceFastMetadata" minOccurs="0"/>
                <xsd:element ref="ns3:_activity" minOccurs="0"/>
                <xsd:element ref="ns4:SharedWithUsers" minOccurs="0"/>
                <xsd:element ref="ns4:SharedWithDetails" minOccurs="0"/>
                <xsd:element ref="ns4:SharingHintHash" minOccurs="0"/>
                <xsd:element ref="ns3:MediaServiceObjectDetectorVersions" minOccurs="0"/>
                <xsd:element ref="ns3:MediaLengthInSeconds" minOccurs="0"/>
                <xsd:element ref="ns3:MediaServiceDateTaken" minOccurs="0"/>
                <xsd:element ref="ns3:MediaServiceSystemTags" minOccurs="0"/>
                <xsd:element ref="ns3:MediaServiceGenerationTime" minOccurs="0"/>
                <xsd:element ref="ns3:MediaServiceEventHashCode" minOccurs="0"/>
                <xsd:element ref="ns3:MediaServiceOCR"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5b0208-4b05-4a5c-8868-76e254f671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0" nillable="true" ma:displayName="_activity" ma:hidden="true" ma:internalName="_activity">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SystemTags" ma:index="17" nillable="true" ma:displayName="MediaServiceSystemTags" ma:hidden="true" ma:internalName="MediaServiceSystemTags" ma:readOnly="true">
      <xsd:simpleType>
        <xsd:restriction base="dms:Note"/>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a6eb0c4-2e08-468a-a9af-3384283ae742" elementFormDefault="qualified">
    <xsd:import namespace="http://schemas.microsoft.com/office/2006/documentManagement/types"/>
    <xsd:import namespace="http://schemas.microsoft.com/office/infopath/2007/PartnerControls"/>
    <xsd:element name="SharedWithUsers" ma:index="11"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共有相手の詳細情報" ma:internalName="SharedWithDetails" ma:readOnly="true">
      <xsd:simpleType>
        <xsd:restriction base="dms:Note">
          <xsd:maxLength value="255"/>
        </xsd:restriction>
      </xsd:simpleType>
    </xsd:element>
    <xsd:element name="SharingHintHash" ma:index="13" nillable="true" ma:displayName="共有のヒントのハッシュ"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ac5b0208-4b05-4a5c-8868-76e254f671ac" xsi:nil="true"/>
  </documentManagement>
</p:properties>
</file>

<file path=customXml/itemProps1.xml><?xml version="1.0" encoding="utf-8"?>
<ds:datastoreItem xmlns:ds="http://schemas.openxmlformats.org/officeDocument/2006/customXml" ds:itemID="{572E48C8-A962-40AA-B2D7-2F325554EF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5b0208-4b05-4a5c-8868-76e254f671ac"/>
    <ds:schemaRef ds:uri="ba6eb0c4-2e08-468a-a9af-3384283ae7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6653676-1D07-4B3D-A35E-3C49C188E9AA}">
  <ds:schemaRefs>
    <ds:schemaRef ds:uri="http://schemas.microsoft.com/sharepoint/v3/contenttype/forms"/>
  </ds:schemaRefs>
</ds:datastoreItem>
</file>

<file path=customXml/itemProps3.xml><?xml version="1.0" encoding="utf-8"?>
<ds:datastoreItem xmlns:ds="http://schemas.openxmlformats.org/officeDocument/2006/customXml" ds:itemID="{ECCF79BE-4B18-48D8-8519-46587E6317D6}">
  <ds:schemaRefs>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ba6eb0c4-2e08-468a-a9af-3384283ae742"/>
    <ds:schemaRef ds:uri="ac5b0208-4b05-4a5c-8868-76e254f671ac"/>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1289</Words>
  <Application>Microsoft Office PowerPoint</Application>
  <PresentationFormat>画面に合わせる (4:3)</PresentationFormat>
  <Paragraphs>89</Paragraphs>
  <Slides>11</Slides>
  <Notes>11</Notes>
  <HiddenSlides>0</HiddenSlides>
  <MMClips>0</MMClips>
  <ScaleCrop>false</ScaleCrop>
  <HeadingPairs>
    <vt:vector size="6" baseType="variant">
      <vt:variant>
        <vt:lpstr>使用されているフォント</vt:lpstr>
      </vt:variant>
      <vt:variant>
        <vt:i4>5</vt:i4>
      </vt:variant>
      <vt:variant>
        <vt:lpstr>テーマ</vt:lpstr>
      </vt:variant>
      <vt:variant>
        <vt:i4>2</vt:i4>
      </vt:variant>
      <vt:variant>
        <vt:lpstr>スライド タイトル</vt:lpstr>
      </vt:variant>
      <vt:variant>
        <vt:i4>11</vt:i4>
      </vt:variant>
    </vt:vector>
  </HeadingPairs>
  <TitlesOfParts>
    <vt:vector size="18" baseType="lpstr">
      <vt:lpstr>HGP創英角ﾎﾟｯﾌﾟ体</vt:lpstr>
      <vt:lpstr>Arial</vt:lpstr>
      <vt:lpstr>Calibri</vt:lpstr>
      <vt:lpstr>Calibri Light</vt:lpstr>
      <vt:lpstr>Wingdings 2</vt:lpstr>
      <vt:lpstr>Office テーマ</vt:lpstr>
      <vt:lpstr>HDOfficeLightV0</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
  <cp:lastModifiedBy/>
  <cp:revision>4</cp:revision>
  <cp:lastPrinted>2014-04-22T08:18:15Z</cp:lastPrinted>
  <dcterms:created xsi:type="dcterms:W3CDTF">2004-06-16T01:49:54Z</dcterms:created>
  <dcterms:modified xsi:type="dcterms:W3CDTF">2025-01-29T06:38:20Z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0x0101008C1E4BE21B102245B7E9F8A66B976997</vt:lpwstr>
  </property>
</Properties>
</file>