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970"/>
    <a:srgbClr val="339CA7"/>
    <a:srgbClr val="39B1BC"/>
    <a:srgbClr val="FFFC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61" d="100"/>
          <a:sy n="61" d="100"/>
        </p:scale>
        <p:origin x="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33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20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92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34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22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15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24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58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7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35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7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15B3-5F11-4291-8D42-040EA30EDB3C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CD5B2-AC2C-4BF5-AD7B-B30A88BE4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75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870E52-6BDF-F1CB-7F3B-5BC47075A1BF}"/>
              </a:ext>
            </a:extLst>
          </p:cNvPr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solidFill>
            <a:srgbClr val="FFFC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108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D488EE7-AADA-A38E-2011-7F476B5410E8}"/>
              </a:ext>
            </a:extLst>
          </p:cNvPr>
          <p:cNvSpPr/>
          <p:nvPr/>
        </p:nvSpPr>
        <p:spPr>
          <a:xfrm>
            <a:off x="-5576" y="9073387"/>
            <a:ext cx="9601200" cy="23435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108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E7D4E6BE-BC79-5F3D-4942-8796732AA054}"/>
              </a:ext>
            </a:extLst>
          </p:cNvPr>
          <p:cNvSpPr/>
          <p:nvPr/>
        </p:nvSpPr>
        <p:spPr>
          <a:xfrm>
            <a:off x="745630" y="9209808"/>
            <a:ext cx="3923400" cy="210164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905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4A0DBD4-5FEA-0286-B099-9E666C4B5D52}"/>
              </a:ext>
            </a:extLst>
          </p:cNvPr>
          <p:cNvSpPr/>
          <p:nvPr/>
        </p:nvSpPr>
        <p:spPr>
          <a:xfrm>
            <a:off x="5312294" y="9176609"/>
            <a:ext cx="3998017" cy="2123935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551"/>
              </a:spcBef>
            </a:pPr>
            <a:endParaRPr lang="en-US" altLang="ja-JP" sz="3108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3108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ja-JP" altLang="en-US" sz="3108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83EA55B2-B0D0-A325-6D22-FB0B84FE091C}"/>
              </a:ext>
            </a:extLst>
          </p:cNvPr>
          <p:cNvSpPr/>
          <p:nvPr/>
        </p:nvSpPr>
        <p:spPr>
          <a:xfrm>
            <a:off x="338986" y="9269867"/>
            <a:ext cx="757321" cy="757321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108" b="1" dirty="0">
              <a:solidFill>
                <a:srgbClr val="0070C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AC3D7C2-F4A7-A656-7E7C-F721BB075CC9}"/>
              </a:ext>
            </a:extLst>
          </p:cNvPr>
          <p:cNvSpPr txBox="1"/>
          <p:nvPr/>
        </p:nvSpPr>
        <p:spPr>
          <a:xfrm>
            <a:off x="228750" y="9113966"/>
            <a:ext cx="1461309" cy="1046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203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endParaRPr kumimoji="1" lang="ja-JP" altLang="en-US" sz="4135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53036E83-882F-AFEE-E833-621B9EDBE998}"/>
              </a:ext>
            </a:extLst>
          </p:cNvPr>
          <p:cNvSpPr/>
          <p:nvPr/>
        </p:nvSpPr>
        <p:spPr>
          <a:xfrm>
            <a:off x="4868839" y="9231041"/>
            <a:ext cx="757321" cy="757321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108" b="1" dirty="0">
              <a:solidFill>
                <a:srgbClr val="0070C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527E9C-2160-752C-7B5F-27A655E2E7DE}"/>
              </a:ext>
            </a:extLst>
          </p:cNvPr>
          <p:cNvSpPr txBox="1"/>
          <p:nvPr/>
        </p:nvSpPr>
        <p:spPr>
          <a:xfrm>
            <a:off x="4757511" y="9050767"/>
            <a:ext cx="1461309" cy="1046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203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×</a:t>
            </a:r>
            <a:endParaRPr kumimoji="1" lang="ja-JP" altLang="en-US" sz="4135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99FBD3B-1756-49B0-F8A2-4D43483E85EE}"/>
              </a:ext>
            </a:extLst>
          </p:cNvPr>
          <p:cNvSpPr txBox="1"/>
          <p:nvPr/>
        </p:nvSpPr>
        <p:spPr>
          <a:xfrm>
            <a:off x="692152" y="9247909"/>
            <a:ext cx="4140592" cy="5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お持ちいただけるもの</a:t>
            </a:r>
            <a:endParaRPr lang="en-US" altLang="ja-JP" sz="2400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2C330F-B994-6B69-4186-376D1FE48CC8}"/>
              </a:ext>
            </a:extLst>
          </p:cNvPr>
          <p:cNvSpPr txBox="1"/>
          <p:nvPr/>
        </p:nvSpPr>
        <p:spPr>
          <a:xfrm>
            <a:off x="5329032" y="9293437"/>
            <a:ext cx="3898151" cy="939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お引き受けできないもの</a:t>
            </a:r>
            <a:endParaRPr lang="en-US" altLang="ja-JP" sz="24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sz="3108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A89F106-CE97-B35D-13F8-ECF6E5F87354}"/>
              </a:ext>
            </a:extLst>
          </p:cNvPr>
          <p:cNvSpPr txBox="1"/>
          <p:nvPr/>
        </p:nvSpPr>
        <p:spPr>
          <a:xfrm>
            <a:off x="0" y="12302780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お問合せ先　群馬県環境森林部廃棄物・リサイクル課　　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027-226-2853</a:t>
            </a:r>
            <a:endParaRPr kumimoji="1" lang="ja-JP" altLang="en-US" sz="2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14F4A5-5D8C-8D3B-124B-5BCD002194C5}"/>
              </a:ext>
            </a:extLst>
          </p:cNvPr>
          <p:cNvSpPr txBox="1"/>
          <p:nvPr/>
        </p:nvSpPr>
        <p:spPr>
          <a:xfrm>
            <a:off x="548756" y="11564781"/>
            <a:ext cx="7330734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「食品ロス削減全国大会 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in 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群馬」の開催（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2024.10.30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）を機に、食品ロス削減に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つながる取組として、フードドライブを一斉に実施します。食品の提供に御協力ください。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図 6" descr="QR コード&#10;&#10;自動的に生成された説明">
            <a:extLst>
              <a:ext uri="{FF2B5EF4-FFF2-40B4-BE49-F238E27FC236}">
                <a16:creationId xmlns:a16="http://schemas.microsoft.com/office/drawing/2014/main" id="{8A474FAA-8D5A-E3B4-BBDF-3702ACC58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878" y="11416983"/>
            <a:ext cx="879664" cy="879664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D0F1062-E0B2-F9E3-67C1-4D8D869A3994}"/>
              </a:ext>
            </a:extLst>
          </p:cNvPr>
          <p:cNvSpPr txBox="1"/>
          <p:nvPr/>
        </p:nvSpPr>
        <p:spPr>
          <a:xfrm>
            <a:off x="7837257" y="12074146"/>
            <a:ext cx="868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大会詳細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F464CAF-4B5E-9AC5-0CA9-CED2845CD170}"/>
              </a:ext>
            </a:extLst>
          </p:cNvPr>
          <p:cNvSpPr txBox="1"/>
          <p:nvPr/>
        </p:nvSpPr>
        <p:spPr>
          <a:xfrm>
            <a:off x="5185910" y="9722491"/>
            <a:ext cx="34932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　・生鮮食品　</a:t>
            </a:r>
          </a:p>
          <a:p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　・冷蔵・冷凍食品</a:t>
            </a:r>
          </a:p>
          <a:p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　・賞味期限の記載がないもの</a:t>
            </a:r>
            <a:endParaRPr lang="en-US" altLang="ja-JP" sz="1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（米・砂糖は除く）</a:t>
            </a:r>
          </a:p>
          <a:p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　・アルコール飲料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9CE3B10-F4E4-F0EC-AC24-5B2EF6857720}"/>
              </a:ext>
            </a:extLst>
          </p:cNvPr>
          <p:cNvSpPr txBox="1"/>
          <p:nvPr/>
        </p:nvSpPr>
        <p:spPr>
          <a:xfrm>
            <a:off x="619344" y="9841929"/>
            <a:ext cx="3796232" cy="1273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・賞味期限が</a:t>
            </a:r>
            <a:r>
              <a:rPr lang="en-US" altLang="ja-JP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</a:t>
            </a:r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ヶ月以上あるもの</a:t>
            </a: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・未使用・未開封のもの</a:t>
            </a: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・常温保存が可能なもの</a:t>
            </a:r>
            <a:endParaRPr kumimoji="1" lang="ja-JP" altLang="en-US" sz="1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803145-BE8E-8645-B230-BCE1A259F5DB}"/>
              </a:ext>
            </a:extLst>
          </p:cNvPr>
          <p:cNvSpPr txBox="1"/>
          <p:nvPr/>
        </p:nvSpPr>
        <p:spPr>
          <a:xfrm>
            <a:off x="1429570" y="8312563"/>
            <a:ext cx="6967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22697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フードドライブとは、ご家庭で余っている食品を</a:t>
            </a:r>
            <a:br>
              <a:rPr lang="en-US" altLang="ja-JP" sz="2000" b="1" dirty="0">
                <a:solidFill>
                  <a:srgbClr val="22697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000" b="1" dirty="0">
                <a:solidFill>
                  <a:srgbClr val="22697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集めて、支援が必要な方や団体へ届ける活動です。</a:t>
            </a:r>
            <a:endParaRPr lang="en-US" altLang="ja-JP" sz="2000" b="1" dirty="0">
              <a:solidFill>
                <a:srgbClr val="22697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BED970D-8754-9862-DB7B-63ABADC7AA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" t="-460" r="1544" b="28208"/>
          <a:stretch/>
        </p:blipFill>
        <p:spPr>
          <a:xfrm>
            <a:off x="1504669" y="-2719"/>
            <a:ext cx="6785719" cy="7141509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A26450-BA08-F224-2CB2-C406FF345E07}"/>
              </a:ext>
            </a:extLst>
          </p:cNvPr>
          <p:cNvSpPr txBox="1"/>
          <p:nvPr/>
        </p:nvSpPr>
        <p:spPr>
          <a:xfrm>
            <a:off x="1658193" y="6930086"/>
            <a:ext cx="69089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参加団体 　</a:t>
            </a:r>
            <a:r>
              <a:rPr lang="ja-JP" altLang="en-US" sz="4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○○○○○○</a:t>
            </a:r>
            <a:endParaRPr lang="en-US" altLang="ja-JP" sz="2400" dirty="0">
              <a:solidFill>
                <a:srgbClr val="3BB2BC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r>
              <a:rPr lang="ja-JP" altLang="en-US" sz="2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実施期間 </a:t>
            </a:r>
            <a:r>
              <a:rPr lang="en-US" altLang="ja-JP" sz="2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2024.</a:t>
            </a:r>
            <a:r>
              <a:rPr lang="ja-JP" altLang="en-US" sz="2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altLang="ja-JP" sz="4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10.1</a:t>
            </a:r>
            <a:r>
              <a:rPr lang="en-US" altLang="ja-JP" sz="2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(</a:t>
            </a:r>
            <a:r>
              <a:rPr lang="ja-JP" altLang="en-US" sz="2400" dirty="0">
                <a:solidFill>
                  <a:srgbClr val="3BB2B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火</a:t>
            </a:r>
            <a:r>
              <a:rPr lang="en-US" altLang="ja-JP" sz="2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  <a:r>
              <a:rPr lang="ja-JP" altLang="en-US" sz="2400" dirty="0">
                <a:solidFill>
                  <a:srgbClr val="3BB2B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4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11.30</a:t>
            </a:r>
            <a:r>
              <a:rPr lang="en-US" altLang="ja-JP" sz="2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(</a:t>
            </a:r>
            <a:r>
              <a:rPr lang="ja-JP" altLang="en-US" sz="2400" dirty="0">
                <a:solidFill>
                  <a:srgbClr val="3BB2B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土</a:t>
            </a:r>
            <a:r>
              <a:rPr lang="en-US" altLang="ja-JP" sz="24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908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395</TotalTime>
  <Words>162</Words>
  <Application>Microsoft Office PowerPoint</Application>
  <PresentationFormat>A3 297x420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HGS創英角ﾎﾟｯﾌﾟ体</vt:lpstr>
      <vt:lpstr>HG丸ｺﾞｼｯｸM-PRO</vt:lpstr>
      <vt:lpstr>Arial</vt:lpstr>
      <vt:lpstr>Calibri</vt:lpstr>
      <vt:lpstr>Calibri Light</vt:lpstr>
      <vt:lpstr>Segoe UI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（廃リ）堀越 壮一</dc:creator>
  <cp:lastModifiedBy>（廃リ）堀越 壮一</cp:lastModifiedBy>
  <cp:revision>30</cp:revision>
  <dcterms:created xsi:type="dcterms:W3CDTF">2024-08-15T02:41:43Z</dcterms:created>
  <dcterms:modified xsi:type="dcterms:W3CDTF">2024-08-29T07:06:48Z</dcterms:modified>
</cp:coreProperties>
</file>