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60" r:id="rId3"/>
    <p:sldId id="257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56AEE6-0660-5AD8-8A09-FC9E7BC72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192E1AA-3B88-CB38-690E-67B816ED06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B1809B-3771-C558-E28C-9BDAFB670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470B-9A6B-412F-A82B-058F10BEB118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4F0BC0-268F-E4F5-766E-91EEA065A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0B2BD7-618F-1FE6-7C74-32D9262F7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0521-793E-4A97-908B-A0715319B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87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3F4D57-BD2E-E1C3-F67C-0AF694191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7389C0-F5C2-E1A1-0F71-1594A95C3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3E698E-A315-3A6A-84EA-AD18AAFD7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470B-9A6B-412F-A82B-058F10BEB118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33B630-B3E5-7A99-7906-154535144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EC596D-7630-10C6-339F-D6126551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0521-793E-4A97-908B-A0715319B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75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8B6408D-6B33-A2A4-7C48-9A3678F8BD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46E711-4CBE-E424-EECB-355F444336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01B50D-FBA9-17D2-98C8-06AFC57C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470B-9A6B-412F-A82B-058F10BEB118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48409E-3DB5-3124-2E8D-09C2D05EA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69098F-55CA-CDB3-F12F-43C25BC7F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0521-793E-4A97-908B-A0715319B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77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04A968-2268-7EC3-58DC-1ABE91F93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DD62FD-1FBC-F977-DDB1-0A3D85BCD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93C2DD-4FEB-135E-C4F9-2CC245206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470B-9A6B-412F-A82B-058F10BEB118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491139-D316-E1B5-DC6C-4D8D2CB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3EC56-9D0B-9D76-6425-0BFEC4A49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0521-793E-4A97-908B-A0715319B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32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49D34D-1152-6E50-A15C-EAE973AE9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5FA951-57FB-493F-7F05-2566315AD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A6D47A-B60D-433E-FB02-33A487ED8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470B-9A6B-412F-A82B-058F10BEB118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EA4EAB-C406-B6FE-710F-20932999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378CC6-6DD4-2857-FC71-BA242408F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0521-793E-4A97-908B-A0715319B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06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489C8A-F09A-F2B4-A8EC-FBC2DFAE0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C73374-5DE8-CC2E-8B10-9FD0ACB72A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1E051B4-6B10-4BEA-19A2-B331B29B9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87BD2D-F4CC-93EC-51A4-6E6EAEDA4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470B-9A6B-412F-A82B-058F10BEB118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C4A65D-679D-DCEC-5439-DE03AD632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0AD8E5-F310-1EB7-DF6E-FA675A7C0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0521-793E-4A97-908B-A0715319B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68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C7CEC6-F8D2-5F2F-2BEC-CD2539922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A62DC1-F7F8-7F8A-BA02-F8436279D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FA6F360-9C31-F518-E1DC-84DA7079F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BCD85AB-7629-3233-9A56-FB00B6E51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A72ECF7-00FE-2FA6-0348-EE7B813BB5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0FB5DD9-CA95-4BFD-57A3-DAAC5F0D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470B-9A6B-412F-A82B-058F10BEB118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E1383B0-2854-83ED-AB95-5F3361079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39BFE85-093C-08AB-1D28-0E0F5B423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0521-793E-4A97-908B-A0715319B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02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785B81-1B23-212A-734C-C470CAE7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954AFBE-A7CB-19C3-AF1C-13278A61A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470B-9A6B-412F-A82B-058F10BEB118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B10C24-0183-8A8F-F961-02E8FC7D6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A1694F1-F7B6-39D3-CFDE-326FDDC0D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0521-793E-4A97-908B-A0715319B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539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5B5114D-3B1D-0FDE-71D3-3871D8D56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470B-9A6B-412F-A82B-058F10BEB118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9007F8D-523C-62DF-C240-61FE13562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73A5EA-CC82-BBBA-59FF-191D1663F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0521-793E-4A97-908B-A0715319B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09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5A9FE0-BB26-41ED-62F7-33A7A04D4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C655DA-DBF5-1C16-2101-A8E42AC03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645CC9-445D-7ED9-4371-AA0C28FDB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6993CC-F5FE-AC07-4692-BC21562DD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470B-9A6B-412F-A82B-058F10BEB118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0191F9-06EC-55FD-FEA7-3CB85CE94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58A642-F44A-3266-7D39-FF673A74F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0521-793E-4A97-908B-A0715319B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6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5A9BC7-D559-50F6-EBF8-F06511CBA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1535470-CBC3-7761-AB9E-983C64B00E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597E46-0E79-EB08-CCD1-B1D86D6C7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FBFD62-82F1-D13F-54AE-8A65EFCCD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470B-9A6B-412F-A82B-058F10BEB118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B726C1-CAB2-8F11-D8D5-37F35E22F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CA8F4B-ABD1-9854-6C57-FF18BFE42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0521-793E-4A97-908B-A0715319B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322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A01BC18-7EFA-FFD1-DCF2-CFFBDC71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EB6EF5-E594-FDB2-5C69-7A0F5BF2D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D9C068-F9AC-1FFB-9DD5-121381580C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B470B-9A6B-412F-A82B-058F10BEB118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94CCD2-C70E-73FF-5568-2489767FE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AE0FD6-2275-2097-9B03-C458DE345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20521-793E-4A97-908B-A0715319B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03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52B432-3699-AEAD-4A70-407BED5FED10}"/>
              </a:ext>
            </a:extLst>
          </p:cNvPr>
          <p:cNvSpPr txBox="1"/>
          <p:nvPr/>
        </p:nvSpPr>
        <p:spPr>
          <a:xfrm>
            <a:off x="213064" y="2405850"/>
            <a:ext cx="65517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事 業  名：○○○○○</a:t>
            </a:r>
            <a:endParaRPr kumimoji="1" lang="en-US" altLang="ja-JP" sz="3200" dirty="0"/>
          </a:p>
          <a:p>
            <a:endParaRPr kumimoji="1" lang="en-US" altLang="ja-JP" sz="3200" dirty="0"/>
          </a:p>
          <a:p>
            <a:r>
              <a:rPr kumimoji="1" lang="ja-JP" altLang="en-US" sz="3200" dirty="0"/>
              <a:t>申請者名：△△△△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5E0B290-55DF-3D6E-90D1-253995A8691A}"/>
              </a:ext>
            </a:extLst>
          </p:cNvPr>
          <p:cNvSpPr txBox="1"/>
          <p:nvPr/>
        </p:nvSpPr>
        <p:spPr>
          <a:xfrm>
            <a:off x="0" y="0"/>
            <a:ext cx="1219200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1"/>
                </a:solidFill>
              </a:rPr>
              <a:t>○○○助成金　事業概要書　　　　　　　　　（○／○）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989704C-BC10-8482-C4C0-E11D8BC25653}"/>
              </a:ext>
            </a:extLst>
          </p:cNvPr>
          <p:cNvSpPr txBox="1"/>
          <p:nvPr/>
        </p:nvSpPr>
        <p:spPr>
          <a:xfrm>
            <a:off x="114074" y="788483"/>
            <a:ext cx="12637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「事業概要書」は本ページ（表紙）も含めて含めて１５枚以内としてください。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09FF7B1B-71E4-104E-4117-4B78D4D61BBD}"/>
              </a:ext>
            </a:extLst>
          </p:cNvPr>
          <p:cNvSpPr/>
          <p:nvPr/>
        </p:nvSpPr>
        <p:spPr>
          <a:xfrm>
            <a:off x="10430635" y="788483"/>
            <a:ext cx="1488934" cy="862292"/>
          </a:xfrm>
          <a:prstGeom prst="wedgeRoundRectCallout">
            <a:avLst>
              <a:gd name="adj1" fmla="val -5314"/>
              <a:gd name="adj2" fmla="val -9140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accent1"/>
                </a:solidFill>
              </a:rPr>
              <a:t>１５枚が</a:t>
            </a:r>
            <a:endParaRPr kumimoji="1" lang="en-US" altLang="ja-JP" dirty="0">
              <a:solidFill>
                <a:schemeClr val="accent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accent1"/>
                </a:solidFill>
              </a:rPr>
              <a:t>上限です</a:t>
            </a:r>
            <a:endParaRPr kumimoji="1" lang="en-US" altLang="ja-JP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39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7BAFEE4-FAC4-7130-FB34-910179FD3523}"/>
              </a:ext>
            </a:extLst>
          </p:cNvPr>
          <p:cNvSpPr/>
          <p:nvPr/>
        </p:nvSpPr>
        <p:spPr>
          <a:xfrm>
            <a:off x="155097" y="2115060"/>
            <a:ext cx="11865268" cy="46230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D4AB0A-61C5-E9AF-5386-DB72EB8E4B6E}"/>
              </a:ext>
            </a:extLst>
          </p:cNvPr>
          <p:cNvSpPr txBox="1"/>
          <p:nvPr/>
        </p:nvSpPr>
        <p:spPr>
          <a:xfrm>
            <a:off x="155097" y="815843"/>
            <a:ext cx="11865268" cy="112970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latin typeface="+mn-ea"/>
              </a:rPr>
              <a:t>１．活動の目的・内容</a:t>
            </a:r>
            <a:endParaRPr lang="en-US" altLang="ja-JP" b="1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　・・・・・・・・</a:t>
            </a:r>
            <a:endParaRPr lang="en-US" altLang="ja-JP" sz="1600" dirty="0">
              <a:latin typeface="+mn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FA7B615-5006-D993-36FE-346A280F99A2}"/>
              </a:ext>
            </a:extLst>
          </p:cNvPr>
          <p:cNvSpPr txBox="1"/>
          <p:nvPr/>
        </p:nvSpPr>
        <p:spPr>
          <a:xfrm>
            <a:off x="0" y="0"/>
            <a:ext cx="1219200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1"/>
                </a:solidFill>
              </a:rPr>
              <a:t>○○○助成金　事業概要書　　　　　　　　　（○／○）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A483071-F3C3-158B-C99A-BB7939FD4A15}"/>
              </a:ext>
            </a:extLst>
          </p:cNvPr>
          <p:cNvSpPr txBox="1"/>
          <p:nvPr/>
        </p:nvSpPr>
        <p:spPr>
          <a:xfrm>
            <a:off x="155097" y="2269256"/>
            <a:ext cx="12637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全体像がわかるポンチ絵を１枚で記載してください。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E680983-CFF7-11F8-F16E-FC5485B787C2}"/>
              </a:ext>
            </a:extLst>
          </p:cNvPr>
          <p:cNvSpPr txBox="1"/>
          <p:nvPr/>
        </p:nvSpPr>
        <p:spPr>
          <a:xfrm>
            <a:off x="316375" y="1476306"/>
            <a:ext cx="12637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様式○と同じ記載としてください。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55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0BB1E4-0AEC-06E5-F98B-8578B380A74B}"/>
              </a:ext>
            </a:extLst>
          </p:cNvPr>
          <p:cNvSpPr txBox="1"/>
          <p:nvPr/>
        </p:nvSpPr>
        <p:spPr>
          <a:xfrm>
            <a:off x="179033" y="834502"/>
            <a:ext cx="11833933" cy="57527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latin typeface="+mn-ea"/>
              </a:rPr>
              <a:t>２．活動の概要　　</a:t>
            </a:r>
            <a:endParaRPr lang="en-US" altLang="ja-JP" b="1" i="1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（１）背景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（２）事業内容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（３）実施時期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（４）実施場所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（５）実施体制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　　①責任者　</a:t>
            </a:r>
            <a:endParaRPr lang="en-US" altLang="ja-JP" sz="1600" i="1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　　②参加者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　　③外部参画者（機関）</a:t>
            </a:r>
            <a:endParaRPr lang="en-US" altLang="ja-JP" sz="1600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0FD0AD-B1C9-AB92-A91F-0266E6A9E606}"/>
              </a:ext>
            </a:extLst>
          </p:cNvPr>
          <p:cNvSpPr txBox="1"/>
          <p:nvPr/>
        </p:nvSpPr>
        <p:spPr>
          <a:xfrm>
            <a:off x="0" y="0"/>
            <a:ext cx="1219200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1"/>
                </a:solidFill>
              </a:rPr>
              <a:t>○○○助成金　事業概要書　　　　　　　　　（○／○）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EE9ED04-BF6B-3186-274E-4133DA0FFB69}"/>
              </a:ext>
            </a:extLst>
          </p:cNvPr>
          <p:cNvSpPr txBox="1"/>
          <p:nvPr/>
        </p:nvSpPr>
        <p:spPr>
          <a:xfrm>
            <a:off x="2179205" y="4018155"/>
            <a:ext cx="109153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所属・部署・職・氏名等を記載してください。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547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299DE9-4FF3-BDAF-1A20-3B2D8AF10CEC}"/>
              </a:ext>
            </a:extLst>
          </p:cNvPr>
          <p:cNvSpPr txBox="1"/>
          <p:nvPr/>
        </p:nvSpPr>
        <p:spPr>
          <a:xfrm>
            <a:off x="199484" y="834500"/>
            <a:ext cx="11732104" cy="593028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latin typeface="+mn-ea"/>
              </a:rPr>
              <a:t>３．期待される効果等</a:t>
            </a:r>
            <a:endParaRPr lang="en-US" altLang="ja-JP" b="1" dirty="0">
              <a:latin typeface="+mn-ea"/>
            </a:endParaRPr>
          </a:p>
          <a:p>
            <a:pPr>
              <a:defRPr/>
            </a:pPr>
            <a:r>
              <a:rPr lang="ja-JP" altLang="en-US" sz="1600" dirty="0">
                <a:latin typeface="+mn-ea"/>
              </a:rPr>
              <a:t>（１）期待される効果（達成目標等）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　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（２）事業合致性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>
                <a:solidFill>
                  <a:schemeClr val="accent1"/>
                </a:solidFill>
                <a:latin typeface="+mn-ea"/>
              </a:rPr>
              <a:t>　</a:t>
            </a:r>
            <a:endParaRPr lang="en-US" altLang="ja-JP" sz="1600" dirty="0">
              <a:solidFill>
                <a:schemeClr val="accent1"/>
              </a:solidFill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（３）先端性・優位性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（４）事業実施の確実性（実施体制・資金計画等）</a:t>
            </a:r>
            <a:endParaRPr lang="en-US" altLang="ja-JP" sz="1600" dirty="0">
              <a:latin typeface="+mn-ea"/>
            </a:endParaRPr>
          </a:p>
          <a:p>
            <a:pPr>
              <a:defRPr/>
            </a:pPr>
            <a:endParaRPr lang="en-US" altLang="ja-JP" sz="1600" dirty="0">
              <a:latin typeface="+mn-ea"/>
            </a:endParaRPr>
          </a:p>
          <a:p>
            <a:pPr>
              <a:defRPr/>
            </a:pPr>
            <a:endParaRPr lang="en-US" altLang="ja-JP" sz="1600" dirty="0">
              <a:latin typeface="+mn-ea"/>
            </a:endParaRPr>
          </a:p>
          <a:p>
            <a:pPr>
              <a:defRPr/>
            </a:pPr>
            <a:endParaRPr lang="en-US" altLang="ja-JP" sz="1600" dirty="0">
              <a:latin typeface="+mn-ea"/>
            </a:endParaRPr>
          </a:p>
          <a:p>
            <a:pPr>
              <a:defRPr/>
            </a:pPr>
            <a:r>
              <a:rPr lang="ja-JP" altLang="en-US" sz="1600" dirty="0">
                <a:latin typeface="+mn-ea"/>
              </a:rPr>
              <a:t>（５）地域課題の解決・群馬県内への成果の還元</a:t>
            </a:r>
            <a:endParaRPr lang="en-US" altLang="ja-JP" sz="1600" dirty="0">
              <a:latin typeface="+mn-ea"/>
            </a:endParaRPr>
          </a:p>
          <a:p>
            <a:pPr>
              <a:defRPr/>
            </a:pPr>
            <a:endParaRPr lang="en-US" altLang="ja-JP" sz="1600" dirty="0">
              <a:latin typeface="+mn-ea"/>
            </a:endParaRPr>
          </a:p>
          <a:p>
            <a:pPr>
              <a:defRPr/>
            </a:pPr>
            <a:endParaRPr lang="en-US" altLang="ja-JP" sz="1600" dirty="0">
              <a:latin typeface="+mn-ea"/>
            </a:endParaRPr>
          </a:p>
          <a:p>
            <a:pPr>
              <a:defRPr/>
            </a:pP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（６）その他特筆すべき事項</a:t>
            </a:r>
            <a:endParaRPr lang="en-US" altLang="ja-JP" sz="1600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32852EA-E43A-CCBB-BA21-D2E5EDBCC9B0}"/>
              </a:ext>
            </a:extLst>
          </p:cNvPr>
          <p:cNvSpPr txBox="1"/>
          <p:nvPr/>
        </p:nvSpPr>
        <p:spPr>
          <a:xfrm>
            <a:off x="0" y="0"/>
            <a:ext cx="1219200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1"/>
                </a:solidFill>
              </a:rPr>
              <a:t>○○○助成金　事業概要書　　　　　　　　　（○／○）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76E37F7-FB38-1DEC-14E2-C951A97CDB1B}"/>
              </a:ext>
            </a:extLst>
          </p:cNvPr>
          <p:cNvSpPr txBox="1"/>
          <p:nvPr/>
        </p:nvSpPr>
        <p:spPr>
          <a:xfrm>
            <a:off x="4874675" y="1058755"/>
            <a:ext cx="73173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審査基準の６つの項目ごとに、要点を記入してください。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記載にあたっては、募集案内８（２）審査項目もご参照ください。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4722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ワイド画面</PresentationFormat>
  <Paragraphs>56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2024-04-11T07:47:57Z</dcterms:created>
  <dcterms:modified xsi:type="dcterms:W3CDTF">2024-04-11T07:48:03Z</dcterms:modified>
</cp:coreProperties>
</file>