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3"/>
  </p:notesMasterIdLst>
  <p:sldIdLst>
    <p:sldId id="257" r:id="rId2"/>
  </p:sldIdLst>
  <p:sldSz cx="21240750" cy="30240288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FC0000"/>
    <a:srgbClr val="B3B3B3"/>
    <a:srgbClr val="F4F4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" d="100"/>
          <a:sy n="14" d="100"/>
        </p:scale>
        <p:origin x="2248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16F55E-2021-4887-AF92-BCCCAA0954DC}" type="datetimeFigureOut">
              <a:rPr kumimoji="1" lang="ja-JP" altLang="en-US" smtClean="0"/>
              <a:t>2023/10/4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0275" y="1233488"/>
            <a:ext cx="23352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0D280C-72B7-48CC-AEB6-FFD6173198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65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0D280C-72B7-48CC-AEB6-FFD61731987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6758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3056" y="4949049"/>
            <a:ext cx="18054638" cy="10528100"/>
          </a:xfrm>
        </p:spPr>
        <p:txBody>
          <a:bodyPr anchor="b"/>
          <a:lstStyle>
            <a:lvl1pPr algn="ctr">
              <a:defRPr sz="13937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55094" y="15883154"/>
            <a:ext cx="15930563" cy="7301067"/>
          </a:xfrm>
        </p:spPr>
        <p:txBody>
          <a:bodyPr/>
          <a:lstStyle>
            <a:lvl1pPr marL="0" indent="0" algn="ctr">
              <a:buNone/>
              <a:defRPr sz="5575"/>
            </a:lvl1pPr>
            <a:lvl2pPr marL="1062030" indent="0" algn="ctr">
              <a:buNone/>
              <a:defRPr sz="4646"/>
            </a:lvl2pPr>
            <a:lvl3pPr marL="2124060" indent="0" algn="ctr">
              <a:buNone/>
              <a:defRPr sz="4181"/>
            </a:lvl3pPr>
            <a:lvl4pPr marL="3186090" indent="0" algn="ctr">
              <a:buNone/>
              <a:defRPr sz="3717"/>
            </a:lvl4pPr>
            <a:lvl5pPr marL="4248120" indent="0" algn="ctr">
              <a:buNone/>
              <a:defRPr sz="3717"/>
            </a:lvl5pPr>
            <a:lvl6pPr marL="5310149" indent="0" algn="ctr">
              <a:buNone/>
              <a:defRPr sz="3717"/>
            </a:lvl6pPr>
            <a:lvl7pPr marL="6372179" indent="0" algn="ctr">
              <a:buNone/>
              <a:defRPr sz="3717"/>
            </a:lvl7pPr>
            <a:lvl8pPr marL="7434209" indent="0" algn="ctr">
              <a:buNone/>
              <a:defRPr sz="3717"/>
            </a:lvl8pPr>
            <a:lvl9pPr marL="8496239" indent="0" algn="ctr">
              <a:buNone/>
              <a:defRPr sz="3717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23898-3935-4AB2-8FE4-2EBBDADC2F70}" type="datetimeFigureOut">
              <a:rPr kumimoji="1" lang="ja-JP" altLang="en-US" smtClean="0"/>
              <a:t>2023/10/4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E5767-B439-4F97-85BF-9726EB98A7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4170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23898-3935-4AB2-8FE4-2EBBDADC2F70}" type="datetimeFigureOut">
              <a:rPr kumimoji="1" lang="ja-JP" altLang="en-US" smtClean="0"/>
              <a:t>2023/10/4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E5767-B439-4F97-85BF-9726EB98A7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839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200413" y="1610015"/>
            <a:ext cx="4580037" cy="2562724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60303" y="1610015"/>
            <a:ext cx="13474601" cy="2562724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23898-3935-4AB2-8FE4-2EBBDADC2F70}" type="datetimeFigureOut">
              <a:rPr kumimoji="1" lang="ja-JP" altLang="en-US" smtClean="0"/>
              <a:t>2023/10/4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E5767-B439-4F97-85BF-9726EB98A7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9574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23898-3935-4AB2-8FE4-2EBBDADC2F70}" type="datetimeFigureOut">
              <a:rPr kumimoji="1" lang="ja-JP" altLang="en-US" smtClean="0"/>
              <a:t>2023/10/4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E5767-B439-4F97-85BF-9726EB98A7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5932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40" y="7539080"/>
            <a:ext cx="18320147" cy="12579118"/>
          </a:xfrm>
        </p:spPr>
        <p:txBody>
          <a:bodyPr anchor="b"/>
          <a:lstStyle>
            <a:lvl1pPr>
              <a:defRPr sz="13937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9240" y="20237201"/>
            <a:ext cx="18320147" cy="6615061"/>
          </a:xfrm>
        </p:spPr>
        <p:txBody>
          <a:bodyPr/>
          <a:lstStyle>
            <a:lvl1pPr marL="0" indent="0">
              <a:buNone/>
              <a:defRPr sz="5575">
                <a:solidFill>
                  <a:schemeClr val="tx1"/>
                </a:solidFill>
              </a:defRPr>
            </a:lvl1pPr>
            <a:lvl2pPr marL="1062030" indent="0">
              <a:buNone/>
              <a:defRPr sz="4646">
                <a:solidFill>
                  <a:schemeClr val="tx1">
                    <a:tint val="75000"/>
                  </a:schemeClr>
                </a:solidFill>
              </a:defRPr>
            </a:lvl2pPr>
            <a:lvl3pPr marL="2124060" indent="0">
              <a:buNone/>
              <a:defRPr sz="4181">
                <a:solidFill>
                  <a:schemeClr val="tx1">
                    <a:tint val="75000"/>
                  </a:schemeClr>
                </a:solidFill>
              </a:defRPr>
            </a:lvl3pPr>
            <a:lvl4pPr marL="3186090" indent="0">
              <a:buNone/>
              <a:defRPr sz="3717">
                <a:solidFill>
                  <a:schemeClr val="tx1">
                    <a:tint val="75000"/>
                  </a:schemeClr>
                </a:solidFill>
              </a:defRPr>
            </a:lvl4pPr>
            <a:lvl5pPr marL="4248120" indent="0">
              <a:buNone/>
              <a:defRPr sz="3717">
                <a:solidFill>
                  <a:schemeClr val="tx1">
                    <a:tint val="75000"/>
                  </a:schemeClr>
                </a:solidFill>
              </a:defRPr>
            </a:lvl5pPr>
            <a:lvl6pPr marL="5310149" indent="0">
              <a:buNone/>
              <a:defRPr sz="3717">
                <a:solidFill>
                  <a:schemeClr val="tx1">
                    <a:tint val="75000"/>
                  </a:schemeClr>
                </a:solidFill>
              </a:defRPr>
            </a:lvl6pPr>
            <a:lvl7pPr marL="6372179" indent="0">
              <a:buNone/>
              <a:defRPr sz="3717">
                <a:solidFill>
                  <a:schemeClr val="tx1">
                    <a:tint val="75000"/>
                  </a:schemeClr>
                </a:solidFill>
              </a:defRPr>
            </a:lvl7pPr>
            <a:lvl8pPr marL="7434209" indent="0">
              <a:buNone/>
              <a:defRPr sz="3717">
                <a:solidFill>
                  <a:schemeClr val="tx1">
                    <a:tint val="75000"/>
                  </a:schemeClr>
                </a:solidFill>
              </a:defRPr>
            </a:lvl8pPr>
            <a:lvl9pPr marL="8496239" indent="0">
              <a:buNone/>
              <a:defRPr sz="37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23898-3935-4AB2-8FE4-2EBBDADC2F70}" type="datetimeFigureOut">
              <a:rPr kumimoji="1" lang="ja-JP" altLang="en-US" smtClean="0"/>
              <a:t>2023/10/4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E5767-B439-4F97-85BF-9726EB98A7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8806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60301" y="8050077"/>
            <a:ext cx="9027319" cy="1918718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53130" y="8050077"/>
            <a:ext cx="9027319" cy="1918718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23898-3935-4AB2-8FE4-2EBBDADC2F70}" type="datetimeFigureOut">
              <a:rPr kumimoji="1" lang="ja-JP" altLang="en-US" smtClean="0"/>
              <a:t>2023/10/4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E5767-B439-4F97-85BF-9726EB98A7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2787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68" y="1610022"/>
            <a:ext cx="18320147" cy="584505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71" y="7413073"/>
            <a:ext cx="8985831" cy="3633032"/>
          </a:xfrm>
        </p:spPr>
        <p:txBody>
          <a:bodyPr anchor="b"/>
          <a:lstStyle>
            <a:lvl1pPr marL="0" indent="0">
              <a:buNone/>
              <a:defRPr sz="5575" b="1"/>
            </a:lvl1pPr>
            <a:lvl2pPr marL="1062030" indent="0">
              <a:buNone/>
              <a:defRPr sz="4646" b="1"/>
            </a:lvl2pPr>
            <a:lvl3pPr marL="2124060" indent="0">
              <a:buNone/>
              <a:defRPr sz="4181" b="1"/>
            </a:lvl3pPr>
            <a:lvl4pPr marL="3186090" indent="0">
              <a:buNone/>
              <a:defRPr sz="3717" b="1"/>
            </a:lvl4pPr>
            <a:lvl5pPr marL="4248120" indent="0">
              <a:buNone/>
              <a:defRPr sz="3717" b="1"/>
            </a:lvl5pPr>
            <a:lvl6pPr marL="5310149" indent="0">
              <a:buNone/>
              <a:defRPr sz="3717" b="1"/>
            </a:lvl6pPr>
            <a:lvl7pPr marL="6372179" indent="0">
              <a:buNone/>
              <a:defRPr sz="3717" b="1"/>
            </a:lvl7pPr>
            <a:lvl8pPr marL="7434209" indent="0">
              <a:buNone/>
              <a:defRPr sz="3717" b="1"/>
            </a:lvl8pPr>
            <a:lvl9pPr marL="8496239" indent="0">
              <a:buNone/>
              <a:defRPr sz="371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3071" y="11046105"/>
            <a:ext cx="8985831" cy="162471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753131" y="7413073"/>
            <a:ext cx="9030085" cy="3633032"/>
          </a:xfrm>
        </p:spPr>
        <p:txBody>
          <a:bodyPr anchor="b"/>
          <a:lstStyle>
            <a:lvl1pPr marL="0" indent="0">
              <a:buNone/>
              <a:defRPr sz="5575" b="1"/>
            </a:lvl1pPr>
            <a:lvl2pPr marL="1062030" indent="0">
              <a:buNone/>
              <a:defRPr sz="4646" b="1"/>
            </a:lvl2pPr>
            <a:lvl3pPr marL="2124060" indent="0">
              <a:buNone/>
              <a:defRPr sz="4181" b="1"/>
            </a:lvl3pPr>
            <a:lvl4pPr marL="3186090" indent="0">
              <a:buNone/>
              <a:defRPr sz="3717" b="1"/>
            </a:lvl4pPr>
            <a:lvl5pPr marL="4248120" indent="0">
              <a:buNone/>
              <a:defRPr sz="3717" b="1"/>
            </a:lvl5pPr>
            <a:lvl6pPr marL="5310149" indent="0">
              <a:buNone/>
              <a:defRPr sz="3717" b="1"/>
            </a:lvl6pPr>
            <a:lvl7pPr marL="6372179" indent="0">
              <a:buNone/>
              <a:defRPr sz="3717" b="1"/>
            </a:lvl7pPr>
            <a:lvl8pPr marL="7434209" indent="0">
              <a:buNone/>
              <a:defRPr sz="3717" b="1"/>
            </a:lvl8pPr>
            <a:lvl9pPr marL="8496239" indent="0">
              <a:buNone/>
              <a:defRPr sz="371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753131" y="11046105"/>
            <a:ext cx="9030085" cy="162471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23898-3935-4AB2-8FE4-2EBBDADC2F70}" type="datetimeFigureOut">
              <a:rPr kumimoji="1" lang="ja-JP" altLang="en-US" smtClean="0"/>
              <a:t>2023/10/4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E5767-B439-4F97-85BF-9726EB98A7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5184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23898-3935-4AB2-8FE4-2EBBDADC2F70}" type="datetimeFigureOut">
              <a:rPr kumimoji="1" lang="ja-JP" altLang="en-US" smtClean="0"/>
              <a:t>2023/10/4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E5767-B439-4F97-85BF-9726EB98A7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379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23898-3935-4AB2-8FE4-2EBBDADC2F70}" type="datetimeFigureOut">
              <a:rPr kumimoji="1" lang="ja-JP" altLang="en-US" smtClean="0"/>
              <a:t>2023/10/4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E5767-B439-4F97-85BF-9726EB98A7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3191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68" y="2016019"/>
            <a:ext cx="6850695" cy="7056067"/>
          </a:xfrm>
        </p:spPr>
        <p:txBody>
          <a:bodyPr anchor="b"/>
          <a:lstStyle>
            <a:lvl1pPr>
              <a:defRPr sz="7433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0085" y="4354048"/>
            <a:ext cx="10753130" cy="21490205"/>
          </a:xfrm>
        </p:spPr>
        <p:txBody>
          <a:bodyPr/>
          <a:lstStyle>
            <a:lvl1pPr>
              <a:defRPr sz="7433"/>
            </a:lvl1pPr>
            <a:lvl2pPr>
              <a:defRPr sz="6504"/>
            </a:lvl2pPr>
            <a:lvl3pPr>
              <a:defRPr sz="5575"/>
            </a:lvl3pPr>
            <a:lvl4pPr>
              <a:defRPr sz="4646"/>
            </a:lvl4pPr>
            <a:lvl5pPr>
              <a:defRPr sz="4646"/>
            </a:lvl5pPr>
            <a:lvl6pPr>
              <a:defRPr sz="4646"/>
            </a:lvl6pPr>
            <a:lvl7pPr>
              <a:defRPr sz="4646"/>
            </a:lvl7pPr>
            <a:lvl8pPr>
              <a:defRPr sz="4646"/>
            </a:lvl8pPr>
            <a:lvl9pPr>
              <a:defRPr sz="4646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63068" y="9072087"/>
            <a:ext cx="6850695" cy="16807162"/>
          </a:xfrm>
        </p:spPr>
        <p:txBody>
          <a:bodyPr/>
          <a:lstStyle>
            <a:lvl1pPr marL="0" indent="0">
              <a:buNone/>
              <a:defRPr sz="3717"/>
            </a:lvl1pPr>
            <a:lvl2pPr marL="1062030" indent="0">
              <a:buNone/>
              <a:defRPr sz="3252"/>
            </a:lvl2pPr>
            <a:lvl3pPr marL="2124060" indent="0">
              <a:buNone/>
              <a:defRPr sz="2787"/>
            </a:lvl3pPr>
            <a:lvl4pPr marL="3186090" indent="0">
              <a:buNone/>
              <a:defRPr sz="2323"/>
            </a:lvl4pPr>
            <a:lvl5pPr marL="4248120" indent="0">
              <a:buNone/>
              <a:defRPr sz="2323"/>
            </a:lvl5pPr>
            <a:lvl6pPr marL="5310149" indent="0">
              <a:buNone/>
              <a:defRPr sz="2323"/>
            </a:lvl6pPr>
            <a:lvl7pPr marL="6372179" indent="0">
              <a:buNone/>
              <a:defRPr sz="2323"/>
            </a:lvl7pPr>
            <a:lvl8pPr marL="7434209" indent="0">
              <a:buNone/>
              <a:defRPr sz="2323"/>
            </a:lvl8pPr>
            <a:lvl9pPr marL="8496239" indent="0">
              <a:buNone/>
              <a:defRPr sz="232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23898-3935-4AB2-8FE4-2EBBDADC2F70}" type="datetimeFigureOut">
              <a:rPr kumimoji="1" lang="ja-JP" altLang="en-US" smtClean="0"/>
              <a:t>2023/10/4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E5767-B439-4F97-85BF-9726EB98A7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4897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68" y="2016019"/>
            <a:ext cx="6850695" cy="7056067"/>
          </a:xfrm>
        </p:spPr>
        <p:txBody>
          <a:bodyPr anchor="b"/>
          <a:lstStyle>
            <a:lvl1pPr>
              <a:defRPr sz="7433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30085" y="4354048"/>
            <a:ext cx="10753130" cy="21490205"/>
          </a:xfrm>
        </p:spPr>
        <p:txBody>
          <a:bodyPr anchor="t"/>
          <a:lstStyle>
            <a:lvl1pPr marL="0" indent="0">
              <a:buNone/>
              <a:defRPr sz="7433"/>
            </a:lvl1pPr>
            <a:lvl2pPr marL="1062030" indent="0">
              <a:buNone/>
              <a:defRPr sz="6504"/>
            </a:lvl2pPr>
            <a:lvl3pPr marL="2124060" indent="0">
              <a:buNone/>
              <a:defRPr sz="5575"/>
            </a:lvl3pPr>
            <a:lvl4pPr marL="3186090" indent="0">
              <a:buNone/>
              <a:defRPr sz="4646"/>
            </a:lvl4pPr>
            <a:lvl5pPr marL="4248120" indent="0">
              <a:buNone/>
              <a:defRPr sz="4646"/>
            </a:lvl5pPr>
            <a:lvl6pPr marL="5310149" indent="0">
              <a:buNone/>
              <a:defRPr sz="4646"/>
            </a:lvl6pPr>
            <a:lvl7pPr marL="6372179" indent="0">
              <a:buNone/>
              <a:defRPr sz="4646"/>
            </a:lvl7pPr>
            <a:lvl8pPr marL="7434209" indent="0">
              <a:buNone/>
              <a:defRPr sz="4646"/>
            </a:lvl8pPr>
            <a:lvl9pPr marL="8496239" indent="0">
              <a:buNone/>
              <a:defRPr sz="4646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63068" y="9072087"/>
            <a:ext cx="6850695" cy="16807162"/>
          </a:xfrm>
        </p:spPr>
        <p:txBody>
          <a:bodyPr/>
          <a:lstStyle>
            <a:lvl1pPr marL="0" indent="0">
              <a:buNone/>
              <a:defRPr sz="3717"/>
            </a:lvl1pPr>
            <a:lvl2pPr marL="1062030" indent="0">
              <a:buNone/>
              <a:defRPr sz="3252"/>
            </a:lvl2pPr>
            <a:lvl3pPr marL="2124060" indent="0">
              <a:buNone/>
              <a:defRPr sz="2787"/>
            </a:lvl3pPr>
            <a:lvl4pPr marL="3186090" indent="0">
              <a:buNone/>
              <a:defRPr sz="2323"/>
            </a:lvl4pPr>
            <a:lvl5pPr marL="4248120" indent="0">
              <a:buNone/>
              <a:defRPr sz="2323"/>
            </a:lvl5pPr>
            <a:lvl6pPr marL="5310149" indent="0">
              <a:buNone/>
              <a:defRPr sz="2323"/>
            </a:lvl6pPr>
            <a:lvl7pPr marL="6372179" indent="0">
              <a:buNone/>
              <a:defRPr sz="2323"/>
            </a:lvl7pPr>
            <a:lvl8pPr marL="7434209" indent="0">
              <a:buNone/>
              <a:defRPr sz="2323"/>
            </a:lvl8pPr>
            <a:lvl9pPr marL="8496239" indent="0">
              <a:buNone/>
              <a:defRPr sz="232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23898-3935-4AB2-8FE4-2EBBDADC2F70}" type="datetimeFigureOut">
              <a:rPr kumimoji="1" lang="ja-JP" altLang="en-US" smtClean="0"/>
              <a:t>2023/10/4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E5767-B439-4F97-85BF-9726EB98A7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9208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60302" y="1610022"/>
            <a:ext cx="18320147" cy="5845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0302" y="8050077"/>
            <a:ext cx="18320147" cy="19187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60301" y="28028274"/>
            <a:ext cx="4779169" cy="16100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23898-3935-4AB2-8FE4-2EBBDADC2F70}" type="datetimeFigureOut">
              <a:rPr kumimoji="1" lang="ja-JP" altLang="en-US" smtClean="0"/>
              <a:t>2023/10/4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35999" y="28028274"/>
            <a:ext cx="7168753" cy="16100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7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001280" y="28028274"/>
            <a:ext cx="4779169" cy="16100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E5767-B439-4F97-85BF-9726EB98A7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2908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124060" rtl="0" eaLnBrk="1" latinLnBrk="0" hangingPunct="1">
        <a:lnSpc>
          <a:spcPct val="90000"/>
        </a:lnSpc>
        <a:spcBef>
          <a:spcPct val="0"/>
        </a:spcBef>
        <a:buNone/>
        <a:defRPr kumimoji="1" sz="1022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1015" indent="-531015" algn="l" defTabSz="2124060" rtl="0" eaLnBrk="1" latinLnBrk="0" hangingPunct="1">
        <a:lnSpc>
          <a:spcPct val="90000"/>
        </a:lnSpc>
        <a:spcBef>
          <a:spcPts val="2323"/>
        </a:spcBef>
        <a:buFont typeface="Arial" panose="020B0604020202020204" pitchFamily="34" charset="0"/>
        <a:buChar char="•"/>
        <a:defRPr kumimoji="1" sz="6504" kern="1200">
          <a:solidFill>
            <a:schemeClr val="tx1"/>
          </a:solidFill>
          <a:latin typeface="+mn-lt"/>
          <a:ea typeface="+mn-ea"/>
          <a:cs typeface="+mn-cs"/>
        </a:defRPr>
      </a:lvl1pPr>
      <a:lvl2pPr marL="1593045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kumimoji="1" sz="5575" kern="1200">
          <a:solidFill>
            <a:schemeClr val="tx1"/>
          </a:solidFill>
          <a:latin typeface="+mn-lt"/>
          <a:ea typeface="+mn-ea"/>
          <a:cs typeface="+mn-cs"/>
        </a:defRPr>
      </a:lvl2pPr>
      <a:lvl3pPr marL="2655075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kumimoji="1" sz="4646" kern="1200">
          <a:solidFill>
            <a:schemeClr val="tx1"/>
          </a:solidFill>
          <a:latin typeface="+mn-lt"/>
          <a:ea typeface="+mn-ea"/>
          <a:cs typeface="+mn-cs"/>
        </a:defRPr>
      </a:lvl3pPr>
      <a:lvl4pPr marL="3717105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kumimoji="1" sz="4181" kern="1200">
          <a:solidFill>
            <a:schemeClr val="tx1"/>
          </a:solidFill>
          <a:latin typeface="+mn-lt"/>
          <a:ea typeface="+mn-ea"/>
          <a:cs typeface="+mn-cs"/>
        </a:defRPr>
      </a:lvl4pPr>
      <a:lvl5pPr marL="4779134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kumimoji="1" sz="4181" kern="1200">
          <a:solidFill>
            <a:schemeClr val="tx1"/>
          </a:solidFill>
          <a:latin typeface="+mn-lt"/>
          <a:ea typeface="+mn-ea"/>
          <a:cs typeface="+mn-cs"/>
        </a:defRPr>
      </a:lvl5pPr>
      <a:lvl6pPr marL="5841164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kumimoji="1" sz="4181" kern="1200">
          <a:solidFill>
            <a:schemeClr val="tx1"/>
          </a:solidFill>
          <a:latin typeface="+mn-lt"/>
          <a:ea typeface="+mn-ea"/>
          <a:cs typeface="+mn-cs"/>
        </a:defRPr>
      </a:lvl6pPr>
      <a:lvl7pPr marL="6903194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kumimoji="1" sz="4181" kern="1200">
          <a:solidFill>
            <a:schemeClr val="tx1"/>
          </a:solidFill>
          <a:latin typeface="+mn-lt"/>
          <a:ea typeface="+mn-ea"/>
          <a:cs typeface="+mn-cs"/>
        </a:defRPr>
      </a:lvl7pPr>
      <a:lvl8pPr marL="7965224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kumimoji="1" sz="4181" kern="1200">
          <a:solidFill>
            <a:schemeClr val="tx1"/>
          </a:solidFill>
          <a:latin typeface="+mn-lt"/>
          <a:ea typeface="+mn-ea"/>
          <a:cs typeface="+mn-cs"/>
        </a:defRPr>
      </a:lvl8pPr>
      <a:lvl9pPr marL="9027254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kumimoji="1" sz="418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24060" rtl="0" eaLnBrk="1" latinLnBrk="0" hangingPunct="1">
        <a:defRPr kumimoji="1" sz="4181" kern="1200">
          <a:solidFill>
            <a:schemeClr val="tx1"/>
          </a:solidFill>
          <a:latin typeface="+mn-lt"/>
          <a:ea typeface="+mn-ea"/>
          <a:cs typeface="+mn-cs"/>
        </a:defRPr>
      </a:lvl1pPr>
      <a:lvl2pPr marL="1062030" algn="l" defTabSz="2124060" rtl="0" eaLnBrk="1" latinLnBrk="0" hangingPunct="1">
        <a:defRPr kumimoji="1" sz="4181" kern="1200">
          <a:solidFill>
            <a:schemeClr val="tx1"/>
          </a:solidFill>
          <a:latin typeface="+mn-lt"/>
          <a:ea typeface="+mn-ea"/>
          <a:cs typeface="+mn-cs"/>
        </a:defRPr>
      </a:lvl2pPr>
      <a:lvl3pPr marL="2124060" algn="l" defTabSz="2124060" rtl="0" eaLnBrk="1" latinLnBrk="0" hangingPunct="1">
        <a:defRPr kumimoji="1" sz="4181" kern="1200">
          <a:solidFill>
            <a:schemeClr val="tx1"/>
          </a:solidFill>
          <a:latin typeface="+mn-lt"/>
          <a:ea typeface="+mn-ea"/>
          <a:cs typeface="+mn-cs"/>
        </a:defRPr>
      </a:lvl3pPr>
      <a:lvl4pPr marL="3186090" algn="l" defTabSz="2124060" rtl="0" eaLnBrk="1" latinLnBrk="0" hangingPunct="1">
        <a:defRPr kumimoji="1" sz="4181" kern="1200">
          <a:solidFill>
            <a:schemeClr val="tx1"/>
          </a:solidFill>
          <a:latin typeface="+mn-lt"/>
          <a:ea typeface="+mn-ea"/>
          <a:cs typeface="+mn-cs"/>
        </a:defRPr>
      </a:lvl4pPr>
      <a:lvl5pPr marL="4248120" algn="l" defTabSz="2124060" rtl="0" eaLnBrk="1" latinLnBrk="0" hangingPunct="1">
        <a:defRPr kumimoji="1" sz="4181" kern="1200">
          <a:solidFill>
            <a:schemeClr val="tx1"/>
          </a:solidFill>
          <a:latin typeface="+mn-lt"/>
          <a:ea typeface="+mn-ea"/>
          <a:cs typeface="+mn-cs"/>
        </a:defRPr>
      </a:lvl5pPr>
      <a:lvl6pPr marL="5310149" algn="l" defTabSz="2124060" rtl="0" eaLnBrk="1" latinLnBrk="0" hangingPunct="1">
        <a:defRPr kumimoji="1" sz="4181" kern="1200">
          <a:solidFill>
            <a:schemeClr val="tx1"/>
          </a:solidFill>
          <a:latin typeface="+mn-lt"/>
          <a:ea typeface="+mn-ea"/>
          <a:cs typeface="+mn-cs"/>
        </a:defRPr>
      </a:lvl6pPr>
      <a:lvl7pPr marL="6372179" algn="l" defTabSz="2124060" rtl="0" eaLnBrk="1" latinLnBrk="0" hangingPunct="1">
        <a:defRPr kumimoji="1" sz="4181" kern="1200">
          <a:solidFill>
            <a:schemeClr val="tx1"/>
          </a:solidFill>
          <a:latin typeface="+mn-lt"/>
          <a:ea typeface="+mn-ea"/>
          <a:cs typeface="+mn-cs"/>
        </a:defRPr>
      </a:lvl7pPr>
      <a:lvl8pPr marL="7434209" algn="l" defTabSz="2124060" rtl="0" eaLnBrk="1" latinLnBrk="0" hangingPunct="1">
        <a:defRPr kumimoji="1" sz="4181" kern="1200">
          <a:solidFill>
            <a:schemeClr val="tx1"/>
          </a:solidFill>
          <a:latin typeface="+mn-lt"/>
          <a:ea typeface="+mn-ea"/>
          <a:cs typeface="+mn-cs"/>
        </a:defRPr>
      </a:lvl8pPr>
      <a:lvl9pPr marL="8496239" algn="l" defTabSz="2124060" rtl="0" eaLnBrk="1" latinLnBrk="0" hangingPunct="1">
        <a:defRPr kumimoji="1" sz="41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887A9F79-1AEF-1C41-F558-0616FFAE09AD}"/>
              </a:ext>
            </a:extLst>
          </p:cNvPr>
          <p:cNvSpPr/>
          <p:nvPr/>
        </p:nvSpPr>
        <p:spPr>
          <a:xfrm>
            <a:off x="318587" y="15321569"/>
            <a:ext cx="20603576" cy="899665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C3147FA6-8AE0-49AF-84C9-DD16D991D1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4375" y="5444183"/>
            <a:ext cx="18626969" cy="8534411"/>
          </a:xfrm>
          <a:prstGeom prst="rect">
            <a:avLst/>
          </a:prstGeom>
          <a:noFill/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FC160E3-69D0-438A-8565-30B28E19E2FF}"/>
              </a:ext>
            </a:extLst>
          </p:cNvPr>
          <p:cNvSpPr txBox="1"/>
          <p:nvPr/>
        </p:nvSpPr>
        <p:spPr>
          <a:xfrm>
            <a:off x="0" y="2079065"/>
            <a:ext cx="21240750" cy="20928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3000" b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パートナーシップ構築宣言</a:t>
            </a:r>
            <a:endParaRPr kumimoji="1" lang="ja-JP" altLang="en-US" sz="13000" spc="3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pic>
        <p:nvPicPr>
          <p:cNvPr id="1038" name="図 1037">
            <a:extLst>
              <a:ext uri="{FF2B5EF4-FFF2-40B4-BE49-F238E27FC236}">
                <a16:creationId xmlns:a16="http://schemas.microsoft.com/office/drawing/2014/main" id="{3836395C-4AD8-4A29-9D18-10A61B7372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07703" y="25294088"/>
            <a:ext cx="6298161" cy="4946200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386CBCDE-1384-8A33-0BE5-7AEFED77C9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04" y="27847581"/>
            <a:ext cx="1895036" cy="1895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D8A904F2-008C-AF17-49DC-478B0D99E5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993" y="27847581"/>
            <a:ext cx="1895036" cy="1895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4BE106E0-6F81-0D03-E6A6-87EC90DA29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2082" y="27847581"/>
            <a:ext cx="1895036" cy="1895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5869CBFD-CD93-95E8-1D08-51046327B6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65" y="27864179"/>
            <a:ext cx="1895036" cy="1895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52063F35-EAEB-F96F-6496-D545844469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6051" y="27864179"/>
            <a:ext cx="1895036" cy="1895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23CA7AE-BA77-C779-738A-2164F02453F3}"/>
              </a:ext>
            </a:extLst>
          </p:cNvPr>
          <p:cNvSpPr txBox="1"/>
          <p:nvPr/>
        </p:nvSpPr>
        <p:spPr>
          <a:xfrm>
            <a:off x="541772" y="16068941"/>
            <a:ext cx="21240750" cy="1474107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r>
              <a:rPr kumimoji="1" lang="ja-JP" altLang="en-US" sz="61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当社は宣言企業として積極的に次のことに取り組みます！</a:t>
            </a:r>
            <a:endParaRPr kumimoji="1" lang="en-US" altLang="ja-JP" sz="6100" b="1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1479064A-080D-49B5-A01C-003B07128F0E}"/>
              </a:ext>
            </a:extLst>
          </p:cNvPr>
          <p:cNvSpPr txBox="1"/>
          <p:nvPr/>
        </p:nvSpPr>
        <p:spPr>
          <a:xfrm>
            <a:off x="1458202" y="17861785"/>
            <a:ext cx="18649330" cy="14741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・サプライチェーン全体での付加価値向上に取り組みます。</a:t>
            </a:r>
            <a:endParaRPr kumimoji="1" lang="en-US" altLang="ja-JP" sz="4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326F43F7-A61B-4E0C-8635-769C4B766C3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1352" y="7704426"/>
            <a:ext cx="10278045" cy="6828564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3837D2F-59C7-E552-AD46-F52F373FEEB6}"/>
              </a:ext>
            </a:extLst>
          </p:cNvPr>
          <p:cNvSpPr/>
          <p:nvPr/>
        </p:nvSpPr>
        <p:spPr>
          <a:xfrm>
            <a:off x="500646" y="23625609"/>
            <a:ext cx="19606886" cy="58753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200" b="1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「パートナーシップ構築宣言の推進と価格転嫁を促す群馬共同宣言」参加団体</a:t>
            </a:r>
            <a:endParaRPr lang="en-US" altLang="ja-JP" sz="3200" b="1" dirty="0">
              <a:solidFill>
                <a:srgbClr val="000000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 defTabSz="914411">
              <a:spcBef>
                <a:spcPts val="1001"/>
              </a:spcBef>
              <a:buNone/>
              <a:defRPr/>
            </a:pPr>
            <a:r>
              <a:rPr lang="ja-JP" altLang="en-US" sz="2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zh-TW" altLang="en-US" sz="2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群馬県経営者協会、群馬県商工会議所連合会、群馬県商工会連合会、群馬県中小企業団体中央会</a:t>
            </a:r>
            <a:endParaRPr lang="en-US" altLang="zh-TW" sz="2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 defTabSz="914411">
              <a:spcBef>
                <a:spcPts val="1001"/>
              </a:spcBef>
              <a:buNone/>
              <a:defRPr/>
            </a:pPr>
            <a:r>
              <a:rPr lang="ja-JP" altLang="en-US" sz="2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zh-TW" altLang="en-US" sz="2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群馬経済同友会、群馬中小企業家同友会</a:t>
            </a:r>
            <a:r>
              <a:rPr lang="ja-JP" altLang="en-US" sz="2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、日本労働組合総連合会群馬県連合会、群馬県産業支援機構</a:t>
            </a:r>
            <a:endParaRPr lang="en-US" altLang="ja-JP" sz="2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 defTabSz="914411">
              <a:spcBef>
                <a:spcPts val="1001"/>
              </a:spcBef>
              <a:buNone/>
              <a:defRPr/>
            </a:pPr>
            <a:r>
              <a:rPr lang="ja-JP" altLang="en-US" sz="2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経済産業省関東経済産業局、厚生労働省群馬労働局、群馬県</a:t>
            </a:r>
            <a:endParaRPr lang="en-US" altLang="ja-JP" sz="2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3200" b="1" dirty="0">
              <a:solidFill>
                <a:srgbClr val="000000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kumimoji="1" lang="ja-JP" altLang="en-US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ED5A0CF-FDB2-8AAD-1347-980C69FC4611}"/>
              </a:ext>
            </a:extLst>
          </p:cNvPr>
          <p:cNvSpPr txBox="1"/>
          <p:nvPr/>
        </p:nvSpPr>
        <p:spPr>
          <a:xfrm>
            <a:off x="1458202" y="19654629"/>
            <a:ext cx="18649330" cy="185001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・既存の取引関係や企業規模等を超えた連携により、取引先との</a:t>
            </a:r>
            <a:endParaRPr kumimoji="1" lang="en-US" altLang="ja-JP" sz="4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4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共存共栄の構築を目指します。</a:t>
            </a:r>
            <a:endParaRPr kumimoji="1" lang="en-US" altLang="ja-JP" sz="4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EB713C8-1CD2-D039-2F8E-2AE17BFECCD0}"/>
              </a:ext>
            </a:extLst>
          </p:cNvPr>
          <p:cNvSpPr txBox="1"/>
          <p:nvPr/>
        </p:nvSpPr>
        <p:spPr>
          <a:xfrm>
            <a:off x="1458202" y="21787046"/>
            <a:ext cx="18649330" cy="170991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・取引先とのパートナーシップ構築の妨げとなる取引慣行や商慣行の是正</a:t>
            </a:r>
            <a:endParaRPr kumimoji="1" lang="en-US" altLang="ja-JP" sz="44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4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に積極的に取り組みます。</a:t>
            </a:r>
          </a:p>
        </p:txBody>
      </p:sp>
      <p:sp>
        <p:nvSpPr>
          <p:cNvPr id="15" name="テキスト ボックス 9">
            <a:extLst>
              <a:ext uri="{FF2B5EF4-FFF2-40B4-BE49-F238E27FC236}">
                <a16:creationId xmlns:a16="http://schemas.microsoft.com/office/drawing/2014/main" id="{A545F54B-4C22-4357-830A-780930527295}"/>
              </a:ext>
            </a:extLst>
          </p:cNvPr>
          <p:cNvSpPr txBox="1"/>
          <p:nvPr/>
        </p:nvSpPr>
        <p:spPr>
          <a:xfrm>
            <a:off x="2394993" y="23724709"/>
            <a:ext cx="14559351" cy="821264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norm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4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4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↑ひな形例示</a:t>
            </a:r>
            <a:r>
              <a:rPr kumimoji="1" lang="en-US" altLang="ja-JP" sz="4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…</a:t>
            </a:r>
            <a:r>
              <a:rPr kumimoji="1" lang="ja-JP" altLang="en-US" sz="4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各企業の実態に合わせて内容を記載</a:t>
            </a:r>
            <a:r>
              <a:rPr kumimoji="1" lang="en-US" altLang="ja-JP" sz="4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80112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162</Words>
  <Application>Microsoft Office PowerPoint</Application>
  <PresentationFormat>ユーザー設定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ＤＦ特太ゴシック体</vt:lpstr>
      <vt:lpstr>ＭＳ ゴシック</vt:lpstr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2023-10-04T01:22:07Z</dcterms:created>
  <dcterms:modified xsi:type="dcterms:W3CDTF">2023-10-04T04:08:48Z</dcterms:modified>
</cp:coreProperties>
</file>